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10" d="100"/>
          <a:sy n="110" d="100"/>
        </p:scale>
        <p:origin x="1086" y="-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3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5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4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4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1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9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1A86-B1D3-45C5-8490-66B051BBD3B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832F-E5A1-4E18-9DA7-103B888FA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278942"/>
            <a:ext cx="6705600" cy="72220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9050" y="1346875"/>
            <a:ext cx="6858000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50" y="3181350"/>
            <a:ext cx="6705600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17292" y="1314450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header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7592" y="2596575"/>
            <a:ext cx="794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FF0000"/>
                </a:solidFill>
              </a:rPr>
              <a:t>nav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50" y="3695700"/>
            <a:ext cx="5200650" cy="3867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1385316" y="4597593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section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9922" y="5629275"/>
            <a:ext cx="4870202" cy="1762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808" y="4047808"/>
            <a:ext cx="4907670" cy="1439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08599" y="5761517"/>
            <a:ext cx="1217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image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6330" y="4371666"/>
            <a:ext cx="1150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detail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9922" y="3695700"/>
            <a:ext cx="1275978" cy="313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57800" y="3695700"/>
            <a:ext cx="1981200" cy="3867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16676" y="4597593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aside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84803" y="3770803"/>
            <a:ext cx="1600200" cy="38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84803" y="4308741"/>
            <a:ext cx="1600200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4803" y="4982991"/>
            <a:ext cx="1600200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img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4803" y="5688145"/>
            <a:ext cx="1600200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img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4803" y="6416987"/>
            <a:ext cx="1600200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img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150" y="7562850"/>
            <a:ext cx="7181850" cy="1657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311975" y="7851702"/>
            <a:ext cx="3043794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1304094" y="8179899"/>
            <a:ext cx="3043794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185842" y="8536615"/>
            <a:ext cx="3043794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13906" y="2170706"/>
            <a:ext cx="1848844" cy="35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5266" y="2558912"/>
            <a:ext cx="2397484" cy="35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7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15</Words>
  <Application>Microsoft Office PowerPoint</Application>
  <PresentationFormat>A4 용지(210x297mm)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ICT_1101_00</dc:creator>
  <cp:lastModifiedBy>ICT_1101_00</cp:lastModifiedBy>
  <cp:revision>11</cp:revision>
  <dcterms:created xsi:type="dcterms:W3CDTF">2021-05-18T04:16:17Z</dcterms:created>
  <dcterms:modified xsi:type="dcterms:W3CDTF">2021-05-18T07:48:04Z</dcterms:modified>
</cp:coreProperties>
</file>