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sldIdLst>
    <p:sldId id="256" r:id="rId2"/>
    <p:sldId id="260" r:id="rId3"/>
    <p:sldId id="276" r:id="rId4"/>
    <p:sldId id="261" r:id="rId5"/>
    <p:sldId id="262" r:id="rId6"/>
    <p:sldId id="268" r:id="rId7"/>
    <p:sldId id="267" r:id="rId8"/>
    <p:sldId id="272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8108C-69BC-437A-B085-73E1FE74E3EB}" v="8" dt="2024-09-03T03:02:02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27A98-570F-413B-B494-E28B0F1FFA39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B8B907-C85A-479D-A3C5-259709DDB2E5}">
      <dgm:prSet/>
      <dgm:spPr/>
      <dgm:t>
        <a:bodyPr/>
        <a:lstStyle/>
        <a:p>
          <a:r>
            <a:rPr lang="ko-KR" b="0" i="0" baseline="0" dirty="0" err="1"/>
            <a:t>MainActivity</a:t>
          </a:r>
          <a:r>
            <a:rPr lang="ko-KR" b="0" i="0" baseline="0" dirty="0"/>
            <a:t>: 앱 시작 화면.</a:t>
          </a:r>
          <a:endParaRPr lang="en-US" dirty="0"/>
        </a:p>
      </dgm:t>
    </dgm:pt>
    <dgm:pt modelId="{A483A865-D54B-447D-9ABD-7B75FF8A4277}" type="parTrans" cxnId="{2BCF23BD-65B5-42A7-B2E0-7EE93377A4E8}">
      <dgm:prSet/>
      <dgm:spPr/>
      <dgm:t>
        <a:bodyPr/>
        <a:lstStyle/>
        <a:p>
          <a:endParaRPr lang="en-US"/>
        </a:p>
      </dgm:t>
    </dgm:pt>
    <dgm:pt modelId="{3A8DF3C4-7F36-4B78-875B-F10953AC2D89}" type="sibTrans" cxnId="{2BCF23BD-65B5-42A7-B2E0-7EE93377A4E8}">
      <dgm:prSet/>
      <dgm:spPr/>
      <dgm:t>
        <a:bodyPr/>
        <a:lstStyle/>
        <a:p>
          <a:endParaRPr lang="en-US"/>
        </a:p>
      </dgm:t>
    </dgm:pt>
    <dgm:pt modelId="{D0F6BD6E-982D-42F2-896F-96103E55F71D}">
      <dgm:prSet/>
      <dgm:spPr/>
      <dgm:t>
        <a:bodyPr/>
        <a:lstStyle/>
        <a:p>
          <a:r>
            <a:rPr lang="ko-KR" b="0" i="0" baseline="0" dirty="0" err="1"/>
            <a:t>SettingsActivity</a:t>
          </a:r>
          <a:r>
            <a:rPr lang="ko-KR" b="0" i="0" baseline="0" dirty="0"/>
            <a:t>: 게임 설정 화면.</a:t>
          </a:r>
          <a:endParaRPr lang="en-US" dirty="0"/>
        </a:p>
      </dgm:t>
    </dgm:pt>
    <dgm:pt modelId="{87035A2E-F305-4550-9525-E953EC6BB4EF}" type="parTrans" cxnId="{DCEE3B01-4F4E-47D6-B4D4-4358C63A8D84}">
      <dgm:prSet/>
      <dgm:spPr/>
      <dgm:t>
        <a:bodyPr/>
        <a:lstStyle/>
        <a:p>
          <a:endParaRPr lang="en-US"/>
        </a:p>
      </dgm:t>
    </dgm:pt>
    <dgm:pt modelId="{DA6AFA01-5310-447E-917C-9F1A05CF35F9}" type="sibTrans" cxnId="{DCEE3B01-4F4E-47D6-B4D4-4358C63A8D84}">
      <dgm:prSet/>
      <dgm:spPr/>
      <dgm:t>
        <a:bodyPr/>
        <a:lstStyle/>
        <a:p>
          <a:endParaRPr lang="en-US"/>
        </a:p>
      </dgm:t>
    </dgm:pt>
    <dgm:pt modelId="{D1DCC11B-1BFA-4EFA-8B55-8D2B561D17E2}">
      <dgm:prSet/>
      <dgm:spPr/>
      <dgm:t>
        <a:bodyPr/>
        <a:lstStyle/>
        <a:p>
          <a:r>
            <a:rPr lang="ko-KR" b="0" i="0" baseline="0" dirty="0" err="1"/>
            <a:t>GameActivity</a:t>
          </a:r>
          <a:r>
            <a:rPr lang="ko-KR" b="0" i="0" baseline="0" dirty="0"/>
            <a:t>: 게임 진행 화면.</a:t>
          </a:r>
          <a:endParaRPr lang="en-US" dirty="0"/>
        </a:p>
      </dgm:t>
    </dgm:pt>
    <dgm:pt modelId="{FC23526B-F613-4056-BC55-FD6015BB8C66}" type="parTrans" cxnId="{1F77EF3F-6EBC-4E28-9A4A-D99C8C6F0D8B}">
      <dgm:prSet/>
      <dgm:spPr/>
      <dgm:t>
        <a:bodyPr/>
        <a:lstStyle/>
        <a:p>
          <a:endParaRPr lang="en-US"/>
        </a:p>
      </dgm:t>
    </dgm:pt>
    <dgm:pt modelId="{8ED18ECA-3757-4FE7-AC0F-782F047E9B33}" type="sibTrans" cxnId="{1F77EF3F-6EBC-4E28-9A4A-D99C8C6F0D8B}">
      <dgm:prSet/>
      <dgm:spPr/>
      <dgm:t>
        <a:bodyPr/>
        <a:lstStyle/>
        <a:p>
          <a:endParaRPr lang="en-US"/>
        </a:p>
      </dgm:t>
    </dgm:pt>
    <dgm:pt modelId="{F315CC82-B827-47DC-8E4E-271C695C2D35}">
      <dgm:prSet/>
      <dgm:spPr/>
      <dgm:t>
        <a:bodyPr/>
        <a:lstStyle/>
        <a:p>
          <a:r>
            <a:rPr lang="ko-KR" b="0" i="0" baseline="0" dirty="0" err="1"/>
            <a:t>ScoreActivity</a:t>
          </a:r>
          <a:r>
            <a:rPr lang="ko-KR" b="0" i="0" baseline="0" dirty="0"/>
            <a:t>: 게임 결과 화면.</a:t>
          </a:r>
          <a:endParaRPr lang="en-US" dirty="0"/>
        </a:p>
      </dgm:t>
    </dgm:pt>
    <dgm:pt modelId="{233B61AD-FFF3-4F2D-8104-2528316C19DB}" type="parTrans" cxnId="{A42F334A-D60E-427F-9149-BF2E06A2897B}">
      <dgm:prSet/>
      <dgm:spPr/>
      <dgm:t>
        <a:bodyPr/>
        <a:lstStyle/>
        <a:p>
          <a:endParaRPr lang="en-US"/>
        </a:p>
      </dgm:t>
    </dgm:pt>
    <dgm:pt modelId="{66F3332E-EE46-4966-990C-2621B8AD1C19}" type="sibTrans" cxnId="{A42F334A-D60E-427F-9149-BF2E06A2897B}">
      <dgm:prSet/>
      <dgm:spPr/>
      <dgm:t>
        <a:bodyPr/>
        <a:lstStyle/>
        <a:p>
          <a:endParaRPr lang="en-US"/>
        </a:p>
      </dgm:t>
    </dgm:pt>
    <dgm:pt modelId="{455D9795-5387-4C14-A58E-AF31DEA36AF9}" type="pres">
      <dgm:prSet presAssocID="{C4D27A98-570F-413B-B494-E28B0F1FFA39}" presName="vert0" presStyleCnt="0">
        <dgm:presLayoutVars>
          <dgm:dir/>
          <dgm:animOne val="branch"/>
          <dgm:animLvl val="lvl"/>
        </dgm:presLayoutVars>
      </dgm:prSet>
      <dgm:spPr/>
    </dgm:pt>
    <dgm:pt modelId="{6204CDE3-6BEA-4AAB-ACDF-DA50CE00B21F}" type="pres">
      <dgm:prSet presAssocID="{F3B8B907-C85A-479D-A3C5-259709DDB2E5}" presName="thickLine" presStyleLbl="alignNode1" presStyleIdx="0" presStyleCnt="4"/>
      <dgm:spPr/>
    </dgm:pt>
    <dgm:pt modelId="{D5ECB3A7-2FA8-46A3-B87A-CADB1D68369A}" type="pres">
      <dgm:prSet presAssocID="{F3B8B907-C85A-479D-A3C5-259709DDB2E5}" presName="horz1" presStyleCnt="0"/>
      <dgm:spPr/>
    </dgm:pt>
    <dgm:pt modelId="{5A1B52C3-AF5C-4C53-B203-353027F639B4}" type="pres">
      <dgm:prSet presAssocID="{F3B8B907-C85A-479D-A3C5-259709DDB2E5}" presName="tx1" presStyleLbl="revTx" presStyleIdx="0" presStyleCnt="4"/>
      <dgm:spPr/>
    </dgm:pt>
    <dgm:pt modelId="{7C40E379-F8C8-468A-8055-92F0B30D8FD7}" type="pres">
      <dgm:prSet presAssocID="{F3B8B907-C85A-479D-A3C5-259709DDB2E5}" presName="vert1" presStyleCnt="0"/>
      <dgm:spPr/>
    </dgm:pt>
    <dgm:pt modelId="{07E9B6CF-3517-45F5-8169-1F79348A7BEE}" type="pres">
      <dgm:prSet presAssocID="{D0F6BD6E-982D-42F2-896F-96103E55F71D}" presName="thickLine" presStyleLbl="alignNode1" presStyleIdx="1" presStyleCnt="4"/>
      <dgm:spPr/>
    </dgm:pt>
    <dgm:pt modelId="{38EB4D5D-E258-4D2B-802A-82F6FF8CECE4}" type="pres">
      <dgm:prSet presAssocID="{D0F6BD6E-982D-42F2-896F-96103E55F71D}" presName="horz1" presStyleCnt="0"/>
      <dgm:spPr/>
    </dgm:pt>
    <dgm:pt modelId="{F61CD30C-BDFC-4DF0-90BA-4DA7F2CF6C8F}" type="pres">
      <dgm:prSet presAssocID="{D0F6BD6E-982D-42F2-896F-96103E55F71D}" presName="tx1" presStyleLbl="revTx" presStyleIdx="1" presStyleCnt="4"/>
      <dgm:spPr/>
    </dgm:pt>
    <dgm:pt modelId="{B2254BC6-8E10-442D-86CF-F17E3044B621}" type="pres">
      <dgm:prSet presAssocID="{D0F6BD6E-982D-42F2-896F-96103E55F71D}" presName="vert1" presStyleCnt="0"/>
      <dgm:spPr/>
    </dgm:pt>
    <dgm:pt modelId="{CC9BEC20-AF3E-43FA-8D95-49DC3C98322C}" type="pres">
      <dgm:prSet presAssocID="{D1DCC11B-1BFA-4EFA-8B55-8D2B561D17E2}" presName="thickLine" presStyleLbl="alignNode1" presStyleIdx="2" presStyleCnt="4"/>
      <dgm:spPr/>
    </dgm:pt>
    <dgm:pt modelId="{7AAD439C-0C5B-4CAE-ADF7-4A7F3677895B}" type="pres">
      <dgm:prSet presAssocID="{D1DCC11B-1BFA-4EFA-8B55-8D2B561D17E2}" presName="horz1" presStyleCnt="0"/>
      <dgm:spPr/>
    </dgm:pt>
    <dgm:pt modelId="{A1ED0527-C0ED-4DA6-973C-9A1156F6DD2D}" type="pres">
      <dgm:prSet presAssocID="{D1DCC11B-1BFA-4EFA-8B55-8D2B561D17E2}" presName="tx1" presStyleLbl="revTx" presStyleIdx="2" presStyleCnt="4"/>
      <dgm:spPr/>
    </dgm:pt>
    <dgm:pt modelId="{C9B082F4-09F1-4E6A-8495-D617E7FF03ED}" type="pres">
      <dgm:prSet presAssocID="{D1DCC11B-1BFA-4EFA-8B55-8D2B561D17E2}" presName="vert1" presStyleCnt="0"/>
      <dgm:spPr/>
    </dgm:pt>
    <dgm:pt modelId="{ED8FD6CF-7362-4816-8B2D-645DDA742F73}" type="pres">
      <dgm:prSet presAssocID="{F315CC82-B827-47DC-8E4E-271C695C2D35}" presName="thickLine" presStyleLbl="alignNode1" presStyleIdx="3" presStyleCnt="4"/>
      <dgm:spPr/>
    </dgm:pt>
    <dgm:pt modelId="{4303E822-CF83-4307-8981-CE5E6AA13CF4}" type="pres">
      <dgm:prSet presAssocID="{F315CC82-B827-47DC-8E4E-271C695C2D35}" presName="horz1" presStyleCnt="0"/>
      <dgm:spPr/>
    </dgm:pt>
    <dgm:pt modelId="{1DBE4929-80B5-4556-BDB5-D3AF84F9B08A}" type="pres">
      <dgm:prSet presAssocID="{F315CC82-B827-47DC-8E4E-271C695C2D35}" presName="tx1" presStyleLbl="revTx" presStyleIdx="3" presStyleCnt="4"/>
      <dgm:spPr/>
    </dgm:pt>
    <dgm:pt modelId="{E1C08A55-524B-4B0D-95D0-4FACAC69DA48}" type="pres">
      <dgm:prSet presAssocID="{F315CC82-B827-47DC-8E4E-271C695C2D35}" presName="vert1" presStyleCnt="0"/>
      <dgm:spPr/>
    </dgm:pt>
  </dgm:ptLst>
  <dgm:cxnLst>
    <dgm:cxn modelId="{DCEE3B01-4F4E-47D6-B4D4-4358C63A8D84}" srcId="{C4D27A98-570F-413B-B494-E28B0F1FFA39}" destId="{D0F6BD6E-982D-42F2-896F-96103E55F71D}" srcOrd="1" destOrd="0" parTransId="{87035A2E-F305-4550-9525-E953EC6BB4EF}" sibTransId="{DA6AFA01-5310-447E-917C-9F1A05CF35F9}"/>
    <dgm:cxn modelId="{F191FC0D-31B0-4110-8C38-9EC48ABD1BA5}" type="presOf" srcId="{F3B8B907-C85A-479D-A3C5-259709DDB2E5}" destId="{5A1B52C3-AF5C-4C53-B203-353027F639B4}" srcOrd="0" destOrd="0" presId="urn:microsoft.com/office/officeart/2008/layout/LinedList"/>
    <dgm:cxn modelId="{1F77EF3F-6EBC-4E28-9A4A-D99C8C6F0D8B}" srcId="{C4D27A98-570F-413B-B494-E28B0F1FFA39}" destId="{D1DCC11B-1BFA-4EFA-8B55-8D2B561D17E2}" srcOrd="2" destOrd="0" parTransId="{FC23526B-F613-4056-BC55-FD6015BB8C66}" sibTransId="{8ED18ECA-3757-4FE7-AC0F-782F047E9B33}"/>
    <dgm:cxn modelId="{7237FC48-0682-4908-AF8C-9F6BA5CF3CD2}" type="presOf" srcId="{D1DCC11B-1BFA-4EFA-8B55-8D2B561D17E2}" destId="{A1ED0527-C0ED-4DA6-973C-9A1156F6DD2D}" srcOrd="0" destOrd="0" presId="urn:microsoft.com/office/officeart/2008/layout/LinedList"/>
    <dgm:cxn modelId="{A42F334A-D60E-427F-9149-BF2E06A2897B}" srcId="{C4D27A98-570F-413B-B494-E28B0F1FFA39}" destId="{F315CC82-B827-47DC-8E4E-271C695C2D35}" srcOrd="3" destOrd="0" parTransId="{233B61AD-FFF3-4F2D-8104-2528316C19DB}" sibTransId="{66F3332E-EE46-4966-990C-2621B8AD1C19}"/>
    <dgm:cxn modelId="{D73A164E-07E4-4D91-9884-05FEFDE3F12A}" type="presOf" srcId="{C4D27A98-570F-413B-B494-E28B0F1FFA39}" destId="{455D9795-5387-4C14-A58E-AF31DEA36AF9}" srcOrd="0" destOrd="0" presId="urn:microsoft.com/office/officeart/2008/layout/LinedList"/>
    <dgm:cxn modelId="{2BCF23BD-65B5-42A7-B2E0-7EE93377A4E8}" srcId="{C4D27A98-570F-413B-B494-E28B0F1FFA39}" destId="{F3B8B907-C85A-479D-A3C5-259709DDB2E5}" srcOrd="0" destOrd="0" parTransId="{A483A865-D54B-447D-9ABD-7B75FF8A4277}" sibTransId="{3A8DF3C4-7F36-4B78-875B-F10953AC2D89}"/>
    <dgm:cxn modelId="{7EEEE1CA-F519-4C96-9025-56E0502495BD}" type="presOf" srcId="{D0F6BD6E-982D-42F2-896F-96103E55F71D}" destId="{F61CD30C-BDFC-4DF0-90BA-4DA7F2CF6C8F}" srcOrd="0" destOrd="0" presId="urn:microsoft.com/office/officeart/2008/layout/LinedList"/>
    <dgm:cxn modelId="{25C5F4E1-A283-456F-960E-62C476AA5154}" type="presOf" srcId="{F315CC82-B827-47DC-8E4E-271C695C2D35}" destId="{1DBE4929-80B5-4556-BDB5-D3AF84F9B08A}" srcOrd="0" destOrd="0" presId="urn:microsoft.com/office/officeart/2008/layout/LinedList"/>
    <dgm:cxn modelId="{96C72E77-751A-4352-8DEF-0A48C547E610}" type="presParOf" srcId="{455D9795-5387-4C14-A58E-AF31DEA36AF9}" destId="{6204CDE3-6BEA-4AAB-ACDF-DA50CE00B21F}" srcOrd="0" destOrd="0" presId="urn:microsoft.com/office/officeart/2008/layout/LinedList"/>
    <dgm:cxn modelId="{A2A14F86-8119-4425-98AF-6F76AEAD4466}" type="presParOf" srcId="{455D9795-5387-4C14-A58E-AF31DEA36AF9}" destId="{D5ECB3A7-2FA8-46A3-B87A-CADB1D68369A}" srcOrd="1" destOrd="0" presId="urn:microsoft.com/office/officeart/2008/layout/LinedList"/>
    <dgm:cxn modelId="{D14FE432-8971-4E3F-A511-E8BA7D02EFFC}" type="presParOf" srcId="{D5ECB3A7-2FA8-46A3-B87A-CADB1D68369A}" destId="{5A1B52C3-AF5C-4C53-B203-353027F639B4}" srcOrd="0" destOrd="0" presId="urn:microsoft.com/office/officeart/2008/layout/LinedList"/>
    <dgm:cxn modelId="{1A7F01E2-795E-44D7-BD51-819A2593149C}" type="presParOf" srcId="{D5ECB3A7-2FA8-46A3-B87A-CADB1D68369A}" destId="{7C40E379-F8C8-468A-8055-92F0B30D8FD7}" srcOrd="1" destOrd="0" presId="urn:microsoft.com/office/officeart/2008/layout/LinedList"/>
    <dgm:cxn modelId="{EBCE445E-8EB8-476B-9082-96B1FBE46997}" type="presParOf" srcId="{455D9795-5387-4C14-A58E-AF31DEA36AF9}" destId="{07E9B6CF-3517-45F5-8169-1F79348A7BEE}" srcOrd="2" destOrd="0" presId="urn:microsoft.com/office/officeart/2008/layout/LinedList"/>
    <dgm:cxn modelId="{53CAEC74-C378-4540-86DD-13670BD49AFF}" type="presParOf" srcId="{455D9795-5387-4C14-A58E-AF31DEA36AF9}" destId="{38EB4D5D-E258-4D2B-802A-82F6FF8CECE4}" srcOrd="3" destOrd="0" presId="urn:microsoft.com/office/officeart/2008/layout/LinedList"/>
    <dgm:cxn modelId="{E78C2E7C-C5A4-4C1C-8BCE-FB88C5A737F9}" type="presParOf" srcId="{38EB4D5D-E258-4D2B-802A-82F6FF8CECE4}" destId="{F61CD30C-BDFC-4DF0-90BA-4DA7F2CF6C8F}" srcOrd="0" destOrd="0" presId="urn:microsoft.com/office/officeart/2008/layout/LinedList"/>
    <dgm:cxn modelId="{6170D5C4-65C8-4956-AA24-6FF92A711B56}" type="presParOf" srcId="{38EB4D5D-E258-4D2B-802A-82F6FF8CECE4}" destId="{B2254BC6-8E10-442D-86CF-F17E3044B621}" srcOrd="1" destOrd="0" presId="urn:microsoft.com/office/officeart/2008/layout/LinedList"/>
    <dgm:cxn modelId="{EE894AEE-D0A1-48E8-A320-D9342B8C157E}" type="presParOf" srcId="{455D9795-5387-4C14-A58E-AF31DEA36AF9}" destId="{CC9BEC20-AF3E-43FA-8D95-49DC3C98322C}" srcOrd="4" destOrd="0" presId="urn:microsoft.com/office/officeart/2008/layout/LinedList"/>
    <dgm:cxn modelId="{DCE6B208-75BC-4BAC-92E8-BB7C9AB0F4D0}" type="presParOf" srcId="{455D9795-5387-4C14-A58E-AF31DEA36AF9}" destId="{7AAD439C-0C5B-4CAE-ADF7-4A7F3677895B}" srcOrd="5" destOrd="0" presId="urn:microsoft.com/office/officeart/2008/layout/LinedList"/>
    <dgm:cxn modelId="{A10E1225-52D0-4730-806B-AB4E0D50D405}" type="presParOf" srcId="{7AAD439C-0C5B-4CAE-ADF7-4A7F3677895B}" destId="{A1ED0527-C0ED-4DA6-973C-9A1156F6DD2D}" srcOrd="0" destOrd="0" presId="urn:microsoft.com/office/officeart/2008/layout/LinedList"/>
    <dgm:cxn modelId="{84748EF5-6F67-4ADB-824B-8A14CF9433A8}" type="presParOf" srcId="{7AAD439C-0C5B-4CAE-ADF7-4A7F3677895B}" destId="{C9B082F4-09F1-4E6A-8495-D617E7FF03ED}" srcOrd="1" destOrd="0" presId="urn:microsoft.com/office/officeart/2008/layout/LinedList"/>
    <dgm:cxn modelId="{1256DCC3-2147-4FC6-8BCE-F960BDD98786}" type="presParOf" srcId="{455D9795-5387-4C14-A58E-AF31DEA36AF9}" destId="{ED8FD6CF-7362-4816-8B2D-645DDA742F73}" srcOrd="6" destOrd="0" presId="urn:microsoft.com/office/officeart/2008/layout/LinedList"/>
    <dgm:cxn modelId="{F035DCDA-6351-4C83-9133-9F95641EF98E}" type="presParOf" srcId="{455D9795-5387-4C14-A58E-AF31DEA36AF9}" destId="{4303E822-CF83-4307-8981-CE5E6AA13CF4}" srcOrd="7" destOrd="0" presId="urn:microsoft.com/office/officeart/2008/layout/LinedList"/>
    <dgm:cxn modelId="{00431247-2EF1-48A7-A4C5-2AC1969FC741}" type="presParOf" srcId="{4303E822-CF83-4307-8981-CE5E6AA13CF4}" destId="{1DBE4929-80B5-4556-BDB5-D3AF84F9B08A}" srcOrd="0" destOrd="0" presId="urn:microsoft.com/office/officeart/2008/layout/LinedList"/>
    <dgm:cxn modelId="{6D7CA054-A51C-403E-B494-EA57B1EB1649}" type="presParOf" srcId="{4303E822-CF83-4307-8981-CE5E6AA13CF4}" destId="{E1C08A55-524B-4B0D-95D0-4FACAC69DA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D27A98-570F-413B-B494-E28B0F1FFA39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B8B907-C85A-479D-A3C5-259709DDB2E5}">
      <dgm:prSet/>
      <dgm:spPr/>
      <dgm:t>
        <a:bodyPr/>
        <a:lstStyle/>
        <a:p>
          <a:r>
            <a:rPr lang="ko-KR" altLang="en-US" b="0" i="0" baseline="0" dirty="0"/>
            <a:t>점수 및 난이도 설정</a:t>
          </a:r>
          <a:endParaRPr lang="en-US" dirty="0"/>
        </a:p>
      </dgm:t>
    </dgm:pt>
    <dgm:pt modelId="{A483A865-D54B-447D-9ABD-7B75FF8A4277}" type="parTrans" cxnId="{2BCF23BD-65B5-42A7-B2E0-7EE93377A4E8}">
      <dgm:prSet/>
      <dgm:spPr/>
      <dgm:t>
        <a:bodyPr/>
        <a:lstStyle/>
        <a:p>
          <a:endParaRPr lang="en-US"/>
        </a:p>
      </dgm:t>
    </dgm:pt>
    <dgm:pt modelId="{3A8DF3C4-7F36-4B78-875B-F10953AC2D89}" type="sibTrans" cxnId="{2BCF23BD-65B5-42A7-B2E0-7EE93377A4E8}">
      <dgm:prSet/>
      <dgm:spPr/>
      <dgm:t>
        <a:bodyPr/>
        <a:lstStyle/>
        <a:p>
          <a:endParaRPr lang="en-US"/>
        </a:p>
      </dgm:t>
    </dgm:pt>
    <dgm:pt modelId="{EBB48433-9287-49D4-8470-AD5C93645501}">
      <dgm:prSet/>
      <dgm:spPr/>
      <dgm:t>
        <a:bodyPr/>
        <a:lstStyle/>
        <a:p>
          <a:r>
            <a:rPr lang="ko-KR" altLang="en-US" b="0" i="0" baseline="0" dirty="0" err="1"/>
            <a:t>타이머 기능</a:t>
          </a:r>
        </a:p>
      </dgm:t>
    </dgm:pt>
    <dgm:pt modelId="{181C9024-2E88-4FB9-BBAD-BF2C23310355}" type="parTrans" cxnId="{EC31FD5B-83C4-4CF4-B461-38181A95B16A}">
      <dgm:prSet/>
      <dgm:spPr/>
      <dgm:t>
        <a:bodyPr/>
        <a:lstStyle/>
        <a:p>
          <a:pPr latinLnBrk="1"/>
          <a:endParaRPr lang="ko-KR" altLang="en-US"/>
        </a:p>
      </dgm:t>
    </dgm:pt>
    <dgm:pt modelId="{D27CA70B-6031-45B2-84A1-AD027C7A7FB6}" type="sibTrans" cxnId="{EC31FD5B-83C4-4CF4-B461-38181A95B16A}">
      <dgm:prSet/>
      <dgm:spPr/>
      <dgm:t>
        <a:bodyPr/>
        <a:lstStyle/>
        <a:p>
          <a:pPr latinLnBrk="1"/>
          <a:endParaRPr lang="ko-KR" altLang="en-US"/>
        </a:p>
      </dgm:t>
    </dgm:pt>
    <dgm:pt modelId="{4087D81A-2045-4DDB-A193-AD92D5E49330}">
      <dgm:prSet/>
      <dgm:spPr/>
      <dgm:t>
        <a:bodyPr/>
        <a:lstStyle/>
        <a:p>
          <a:r>
            <a:rPr lang="ko-KR" altLang="en-US" b="0" i="0" baseline="0" dirty="0"/>
            <a:t>공의 위치 업데이트</a:t>
          </a:r>
        </a:p>
      </dgm:t>
    </dgm:pt>
    <dgm:pt modelId="{22827E27-ED14-4326-8448-9EF6463F0B8C}" type="parTrans" cxnId="{BCDF6C7F-1CE2-460B-A9D2-98AE1BC2E62E}">
      <dgm:prSet/>
      <dgm:spPr/>
      <dgm:t>
        <a:bodyPr/>
        <a:lstStyle/>
        <a:p>
          <a:pPr latinLnBrk="1"/>
          <a:endParaRPr lang="ko-KR" altLang="en-US"/>
        </a:p>
      </dgm:t>
    </dgm:pt>
    <dgm:pt modelId="{B0C91DD0-37DF-4782-91DC-B5711A8EAD31}" type="sibTrans" cxnId="{BCDF6C7F-1CE2-460B-A9D2-98AE1BC2E62E}">
      <dgm:prSet/>
      <dgm:spPr/>
      <dgm:t>
        <a:bodyPr/>
        <a:lstStyle/>
        <a:p>
          <a:pPr latinLnBrk="1"/>
          <a:endParaRPr lang="ko-KR" altLang="en-US"/>
        </a:p>
      </dgm:t>
    </dgm:pt>
    <dgm:pt modelId="{BADF23D0-DBA7-4DC7-838C-B07D2645CDC0}">
      <dgm:prSet/>
      <dgm:spPr/>
      <dgm:t>
        <a:bodyPr/>
        <a:lstStyle/>
        <a:p>
          <a:r>
            <a:rPr lang="ko-KR" altLang="en-US" b="0" i="0" baseline="0" dirty="0"/>
            <a:t>게임 재개</a:t>
          </a:r>
        </a:p>
      </dgm:t>
    </dgm:pt>
    <dgm:pt modelId="{65E56637-2025-418F-9B78-C085BA191794}" type="parTrans" cxnId="{887FD6D1-2D7F-4695-8546-B8EBF7D08C61}">
      <dgm:prSet/>
      <dgm:spPr/>
      <dgm:t>
        <a:bodyPr/>
        <a:lstStyle/>
        <a:p>
          <a:pPr latinLnBrk="1"/>
          <a:endParaRPr lang="ko-KR" altLang="en-US"/>
        </a:p>
      </dgm:t>
    </dgm:pt>
    <dgm:pt modelId="{DBA90870-EF59-403C-8357-4AC335D4BACF}" type="sibTrans" cxnId="{887FD6D1-2D7F-4695-8546-B8EBF7D08C61}">
      <dgm:prSet/>
      <dgm:spPr/>
      <dgm:t>
        <a:bodyPr/>
        <a:lstStyle/>
        <a:p>
          <a:pPr latinLnBrk="1"/>
          <a:endParaRPr lang="ko-KR" altLang="en-US"/>
        </a:p>
      </dgm:t>
    </dgm:pt>
    <dgm:pt modelId="{AF0EF19A-8F87-49BA-A3F9-AC33EDB70485}">
      <dgm:prSet/>
      <dgm:spPr/>
      <dgm:t>
        <a:bodyPr/>
        <a:lstStyle/>
        <a:p>
          <a:r>
            <a:rPr lang="ko-KR" altLang="en-US" b="0" i="0" baseline="0" dirty="0"/>
            <a:t>사용자 설정 저장</a:t>
          </a:r>
        </a:p>
      </dgm:t>
    </dgm:pt>
    <dgm:pt modelId="{A0BB0250-3945-4E83-B1D1-AD1568FAE40D}" type="parTrans" cxnId="{F9F6342C-2DEA-4AF4-AFEB-BA943F9CE11C}">
      <dgm:prSet/>
      <dgm:spPr/>
      <dgm:t>
        <a:bodyPr/>
        <a:lstStyle/>
        <a:p>
          <a:pPr latinLnBrk="1"/>
          <a:endParaRPr lang="ko-KR" altLang="en-US"/>
        </a:p>
      </dgm:t>
    </dgm:pt>
    <dgm:pt modelId="{F8A98AE2-F284-40E0-B4A4-19E204969CCD}" type="sibTrans" cxnId="{F9F6342C-2DEA-4AF4-AFEB-BA943F9CE11C}">
      <dgm:prSet/>
      <dgm:spPr/>
      <dgm:t>
        <a:bodyPr/>
        <a:lstStyle/>
        <a:p>
          <a:pPr latinLnBrk="1"/>
          <a:endParaRPr lang="ko-KR" altLang="en-US"/>
        </a:p>
      </dgm:t>
    </dgm:pt>
    <dgm:pt modelId="{DF273B3A-EAFB-4886-82CC-5366FA1F4669}" type="pres">
      <dgm:prSet presAssocID="{C4D27A98-570F-413B-B494-E28B0F1FFA39}" presName="vert0" presStyleCnt="0">
        <dgm:presLayoutVars>
          <dgm:dir/>
          <dgm:animOne val="branch"/>
          <dgm:animLvl val="lvl"/>
        </dgm:presLayoutVars>
      </dgm:prSet>
      <dgm:spPr/>
    </dgm:pt>
    <dgm:pt modelId="{50782A4B-10F3-4FE4-A449-629BFD47BDC9}" type="pres">
      <dgm:prSet presAssocID="{F3B8B907-C85A-479D-A3C5-259709DDB2E5}" presName="thickLine" presStyleLbl="alignNode1" presStyleIdx="0" presStyleCnt="5"/>
      <dgm:spPr/>
    </dgm:pt>
    <dgm:pt modelId="{6F5B3461-9853-49D8-AAC5-47E7DCA8FB23}" type="pres">
      <dgm:prSet presAssocID="{F3B8B907-C85A-479D-A3C5-259709DDB2E5}" presName="horz1" presStyleCnt="0"/>
      <dgm:spPr/>
    </dgm:pt>
    <dgm:pt modelId="{28DF0AC4-E9A8-497B-AFCD-BB83F067A4A6}" type="pres">
      <dgm:prSet presAssocID="{F3B8B907-C85A-479D-A3C5-259709DDB2E5}" presName="tx1" presStyleLbl="revTx" presStyleIdx="0" presStyleCnt="5"/>
      <dgm:spPr/>
    </dgm:pt>
    <dgm:pt modelId="{FE0A9275-8058-4075-A084-20661DBB5991}" type="pres">
      <dgm:prSet presAssocID="{F3B8B907-C85A-479D-A3C5-259709DDB2E5}" presName="vert1" presStyleCnt="0"/>
      <dgm:spPr/>
    </dgm:pt>
    <dgm:pt modelId="{3462F956-4E5E-4133-899A-8835265B1D84}" type="pres">
      <dgm:prSet presAssocID="{EBB48433-9287-49D4-8470-AD5C93645501}" presName="thickLine" presStyleLbl="alignNode1" presStyleIdx="1" presStyleCnt="5"/>
      <dgm:spPr/>
    </dgm:pt>
    <dgm:pt modelId="{DBBA96DA-C687-45F7-B778-E81D8E6B09EF}" type="pres">
      <dgm:prSet presAssocID="{EBB48433-9287-49D4-8470-AD5C93645501}" presName="horz1" presStyleCnt="0"/>
      <dgm:spPr/>
    </dgm:pt>
    <dgm:pt modelId="{7B024F49-BB4E-40C1-A8B4-C7CFB9B9D081}" type="pres">
      <dgm:prSet presAssocID="{EBB48433-9287-49D4-8470-AD5C93645501}" presName="tx1" presStyleLbl="revTx" presStyleIdx="1" presStyleCnt="5"/>
      <dgm:spPr/>
    </dgm:pt>
    <dgm:pt modelId="{A95422A4-F945-4A5D-8F9B-7C7D2795DDC7}" type="pres">
      <dgm:prSet presAssocID="{EBB48433-9287-49D4-8470-AD5C93645501}" presName="vert1" presStyleCnt="0"/>
      <dgm:spPr/>
    </dgm:pt>
    <dgm:pt modelId="{14562DD1-1344-4BED-AF79-9E0258FA5B3A}" type="pres">
      <dgm:prSet presAssocID="{AF0EF19A-8F87-49BA-A3F9-AC33EDB70485}" presName="thickLine" presStyleLbl="alignNode1" presStyleIdx="2" presStyleCnt="5"/>
      <dgm:spPr/>
    </dgm:pt>
    <dgm:pt modelId="{7DD241A5-0800-461B-91A8-EE9D659F0BC9}" type="pres">
      <dgm:prSet presAssocID="{AF0EF19A-8F87-49BA-A3F9-AC33EDB70485}" presName="horz1" presStyleCnt="0"/>
      <dgm:spPr/>
    </dgm:pt>
    <dgm:pt modelId="{314F9998-F151-4D57-9FC8-60E54D9ABEAD}" type="pres">
      <dgm:prSet presAssocID="{AF0EF19A-8F87-49BA-A3F9-AC33EDB70485}" presName="tx1" presStyleLbl="revTx" presStyleIdx="2" presStyleCnt="5"/>
      <dgm:spPr/>
    </dgm:pt>
    <dgm:pt modelId="{228259DF-35DD-40CF-A61F-8F47F64184F2}" type="pres">
      <dgm:prSet presAssocID="{AF0EF19A-8F87-49BA-A3F9-AC33EDB70485}" presName="vert1" presStyleCnt="0"/>
      <dgm:spPr/>
    </dgm:pt>
    <dgm:pt modelId="{4757D3E7-0E9A-429D-9F28-7F6AF8F43DCA}" type="pres">
      <dgm:prSet presAssocID="{4087D81A-2045-4DDB-A193-AD92D5E49330}" presName="thickLine" presStyleLbl="alignNode1" presStyleIdx="3" presStyleCnt="5"/>
      <dgm:spPr/>
    </dgm:pt>
    <dgm:pt modelId="{DB84A2FB-F754-43DF-98F2-98A16F2BB23C}" type="pres">
      <dgm:prSet presAssocID="{4087D81A-2045-4DDB-A193-AD92D5E49330}" presName="horz1" presStyleCnt="0"/>
      <dgm:spPr/>
    </dgm:pt>
    <dgm:pt modelId="{F56A5174-96E6-4A5B-965B-C284CAF15A9A}" type="pres">
      <dgm:prSet presAssocID="{4087D81A-2045-4DDB-A193-AD92D5E49330}" presName="tx1" presStyleLbl="revTx" presStyleIdx="3" presStyleCnt="5"/>
      <dgm:spPr/>
    </dgm:pt>
    <dgm:pt modelId="{EBAB27F2-C6EF-43F6-9F2E-45DC29706BF3}" type="pres">
      <dgm:prSet presAssocID="{4087D81A-2045-4DDB-A193-AD92D5E49330}" presName="vert1" presStyleCnt="0"/>
      <dgm:spPr/>
    </dgm:pt>
    <dgm:pt modelId="{CA012B25-E844-46AE-B232-0D714D2EBBCA}" type="pres">
      <dgm:prSet presAssocID="{BADF23D0-DBA7-4DC7-838C-B07D2645CDC0}" presName="thickLine" presStyleLbl="alignNode1" presStyleIdx="4" presStyleCnt="5"/>
      <dgm:spPr/>
    </dgm:pt>
    <dgm:pt modelId="{929CE2DF-28C9-4D56-ACF8-6FC335FEBA4C}" type="pres">
      <dgm:prSet presAssocID="{BADF23D0-DBA7-4DC7-838C-B07D2645CDC0}" presName="horz1" presStyleCnt="0"/>
      <dgm:spPr/>
    </dgm:pt>
    <dgm:pt modelId="{FE20515E-BF96-4E3D-BB89-35C9066EC0F5}" type="pres">
      <dgm:prSet presAssocID="{BADF23D0-DBA7-4DC7-838C-B07D2645CDC0}" presName="tx1" presStyleLbl="revTx" presStyleIdx="4" presStyleCnt="5" custLinFactNeighborX="-70249" custLinFactNeighborY="61"/>
      <dgm:spPr/>
    </dgm:pt>
    <dgm:pt modelId="{1A6BB662-1128-444F-8EDC-0FBBC530A4C8}" type="pres">
      <dgm:prSet presAssocID="{BADF23D0-DBA7-4DC7-838C-B07D2645CDC0}" presName="vert1" presStyleCnt="0"/>
      <dgm:spPr/>
    </dgm:pt>
  </dgm:ptLst>
  <dgm:cxnLst>
    <dgm:cxn modelId="{19385314-296A-4E80-8947-804EEF6A63E6}" type="presOf" srcId="{C4D27A98-570F-413B-B494-E28B0F1FFA39}" destId="{DF273B3A-EAFB-4886-82CC-5366FA1F4669}" srcOrd="0" destOrd="0" presId="urn:microsoft.com/office/officeart/2008/layout/LinedList"/>
    <dgm:cxn modelId="{5BED4516-C7B5-4C56-9237-0CACFD82593E}" type="presOf" srcId="{F3B8B907-C85A-479D-A3C5-259709DDB2E5}" destId="{28DF0AC4-E9A8-497B-AFCD-BB83F067A4A6}" srcOrd="0" destOrd="0" presId="urn:microsoft.com/office/officeart/2008/layout/LinedList"/>
    <dgm:cxn modelId="{6CC41519-BEF2-49AD-A3FE-C3C8FA2B6261}" type="presOf" srcId="{EBB48433-9287-49D4-8470-AD5C93645501}" destId="{7B024F49-BB4E-40C1-A8B4-C7CFB9B9D081}" srcOrd="0" destOrd="0" presId="urn:microsoft.com/office/officeart/2008/layout/LinedList"/>
    <dgm:cxn modelId="{9E03D722-C802-4D0D-8E4D-F3D5439C6A5E}" type="presOf" srcId="{AF0EF19A-8F87-49BA-A3F9-AC33EDB70485}" destId="{314F9998-F151-4D57-9FC8-60E54D9ABEAD}" srcOrd="0" destOrd="0" presId="urn:microsoft.com/office/officeart/2008/layout/LinedList"/>
    <dgm:cxn modelId="{F9F6342C-2DEA-4AF4-AFEB-BA943F9CE11C}" srcId="{C4D27A98-570F-413B-B494-E28B0F1FFA39}" destId="{AF0EF19A-8F87-49BA-A3F9-AC33EDB70485}" srcOrd="2" destOrd="0" parTransId="{A0BB0250-3945-4E83-B1D1-AD1568FAE40D}" sibTransId="{F8A98AE2-F284-40E0-B4A4-19E204969CCD}"/>
    <dgm:cxn modelId="{EC31FD5B-83C4-4CF4-B461-38181A95B16A}" srcId="{C4D27A98-570F-413B-B494-E28B0F1FFA39}" destId="{EBB48433-9287-49D4-8470-AD5C93645501}" srcOrd="1" destOrd="0" parTransId="{181C9024-2E88-4FB9-BBAD-BF2C23310355}" sibTransId="{D27CA70B-6031-45B2-84A1-AD027C7A7FB6}"/>
    <dgm:cxn modelId="{D1CC2F52-4561-440C-ADD5-92D9433702A0}" type="presOf" srcId="{BADF23D0-DBA7-4DC7-838C-B07D2645CDC0}" destId="{FE20515E-BF96-4E3D-BB89-35C9066EC0F5}" srcOrd="0" destOrd="0" presId="urn:microsoft.com/office/officeart/2008/layout/LinedList"/>
    <dgm:cxn modelId="{BCDF6C7F-1CE2-460B-A9D2-98AE1BC2E62E}" srcId="{C4D27A98-570F-413B-B494-E28B0F1FFA39}" destId="{4087D81A-2045-4DDB-A193-AD92D5E49330}" srcOrd="3" destOrd="0" parTransId="{22827E27-ED14-4326-8448-9EF6463F0B8C}" sibTransId="{B0C91DD0-37DF-4782-91DC-B5711A8EAD31}"/>
    <dgm:cxn modelId="{2BCF23BD-65B5-42A7-B2E0-7EE93377A4E8}" srcId="{C4D27A98-570F-413B-B494-E28B0F1FFA39}" destId="{F3B8B907-C85A-479D-A3C5-259709DDB2E5}" srcOrd="0" destOrd="0" parTransId="{A483A865-D54B-447D-9ABD-7B75FF8A4277}" sibTransId="{3A8DF3C4-7F36-4B78-875B-F10953AC2D89}"/>
    <dgm:cxn modelId="{C70AEAC2-BC4F-42DA-8504-DCFEE47E25EA}" type="presOf" srcId="{4087D81A-2045-4DDB-A193-AD92D5E49330}" destId="{F56A5174-96E6-4A5B-965B-C284CAF15A9A}" srcOrd="0" destOrd="0" presId="urn:microsoft.com/office/officeart/2008/layout/LinedList"/>
    <dgm:cxn modelId="{887FD6D1-2D7F-4695-8546-B8EBF7D08C61}" srcId="{C4D27A98-570F-413B-B494-E28B0F1FFA39}" destId="{BADF23D0-DBA7-4DC7-838C-B07D2645CDC0}" srcOrd="4" destOrd="0" parTransId="{65E56637-2025-418F-9B78-C085BA191794}" sibTransId="{DBA90870-EF59-403C-8357-4AC335D4BACF}"/>
    <dgm:cxn modelId="{0F8EFF5A-BC0F-44BA-A5EC-3C2D5A200619}" type="presParOf" srcId="{DF273B3A-EAFB-4886-82CC-5366FA1F4669}" destId="{50782A4B-10F3-4FE4-A449-629BFD47BDC9}" srcOrd="0" destOrd="0" presId="urn:microsoft.com/office/officeart/2008/layout/LinedList"/>
    <dgm:cxn modelId="{25B164A2-3EB6-43A6-8B9C-69ADF7A54356}" type="presParOf" srcId="{DF273B3A-EAFB-4886-82CC-5366FA1F4669}" destId="{6F5B3461-9853-49D8-AAC5-47E7DCA8FB23}" srcOrd="1" destOrd="0" presId="urn:microsoft.com/office/officeart/2008/layout/LinedList"/>
    <dgm:cxn modelId="{784FBF63-7CA1-4686-BE04-16FA213C586B}" type="presParOf" srcId="{6F5B3461-9853-49D8-AAC5-47E7DCA8FB23}" destId="{28DF0AC4-E9A8-497B-AFCD-BB83F067A4A6}" srcOrd="0" destOrd="0" presId="urn:microsoft.com/office/officeart/2008/layout/LinedList"/>
    <dgm:cxn modelId="{44EC4998-2B2A-4C45-BE17-B3241F4F3A3D}" type="presParOf" srcId="{6F5B3461-9853-49D8-AAC5-47E7DCA8FB23}" destId="{FE0A9275-8058-4075-A084-20661DBB5991}" srcOrd="1" destOrd="0" presId="urn:microsoft.com/office/officeart/2008/layout/LinedList"/>
    <dgm:cxn modelId="{82A841EB-56C7-4386-9C39-18C68E5B0FEE}" type="presParOf" srcId="{DF273B3A-EAFB-4886-82CC-5366FA1F4669}" destId="{3462F956-4E5E-4133-899A-8835265B1D84}" srcOrd="2" destOrd="0" presId="urn:microsoft.com/office/officeart/2008/layout/LinedList"/>
    <dgm:cxn modelId="{50235373-5F6F-4AB8-8A18-E2DCD312429F}" type="presParOf" srcId="{DF273B3A-EAFB-4886-82CC-5366FA1F4669}" destId="{DBBA96DA-C687-45F7-B778-E81D8E6B09EF}" srcOrd="3" destOrd="0" presId="urn:microsoft.com/office/officeart/2008/layout/LinedList"/>
    <dgm:cxn modelId="{960D2B15-C5A9-49BF-A939-C8F40F9E63F8}" type="presParOf" srcId="{DBBA96DA-C687-45F7-B778-E81D8E6B09EF}" destId="{7B024F49-BB4E-40C1-A8B4-C7CFB9B9D081}" srcOrd="0" destOrd="0" presId="urn:microsoft.com/office/officeart/2008/layout/LinedList"/>
    <dgm:cxn modelId="{614E9A42-2EA8-4DB3-BF30-1A3F0A5F4D14}" type="presParOf" srcId="{DBBA96DA-C687-45F7-B778-E81D8E6B09EF}" destId="{A95422A4-F945-4A5D-8F9B-7C7D2795DDC7}" srcOrd="1" destOrd="0" presId="urn:microsoft.com/office/officeart/2008/layout/LinedList"/>
    <dgm:cxn modelId="{D2A6F567-C3EC-4C95-BE01-90A767E2339A}" type="presParOf" srcId="{DF273B3A-EAFB-4886-82CC-5366FA1F4669}" destId="{14562DD1-1344-4BED-AF79-9E0258FA5B3A}" srcOrd="4" destOrd="0" presId="urn:microsoft.com/office/officeart/2008/layout/LinedList"/>
    <dgm:cxn modelId="{C30BEFF7-A4E8-4448-8A78-E3BF3A06D387}" type="presParOf" srcId="{DF273B3A-EAFB-4886-82CC-5366FA1F4669}" destId="{7DD241A5-0800-461B-91A8-EE9D659F0BC9}" srcOrd="5" destOrd="0" presId="urn:microsoft.com/office/officeart/2008/layout/LinedList"/>
    <dgm:cxn modelId="{5F0CFAB0-03F6-441C-B612-80BC93BFBC31}" type="presParOf" srcId="{7DD241A5-0800-461B-91A8-EE9D659F0BC9}" destId="{314F9998-F151-4D57-9FC8-60E54D9ABEAD}" srcOrd="0" destOrd="0" presId="urn:microsoft.com/office/officeart/2008/layout/LinedList"/>
    <dgm:cxn modelId="{5454246E-0BF1-493B-BFB8-E02A33AA01B2}" type="presParOf" srcId="{7DD241A5-0800-461B-91A8-EE9D659F0BC9}" destId="{228259DF-35DD-40CF-A61F-8F47F64184F2}" srcOrd="1" destOrd="0" presId="urn:microsoft.com/office/officeart/2008/layout/LinedList"/>
    <dgm:cxn modelId="{DFAEF3B5-FC38-40A2-AA4A-EA9B55C1F13C}" type="presParOf" srcId="{DF273B3A-EAFB-4886-82CC-5366FA1F4669}" destId="{4757D3E7-0E9A-429D-9F28-7F6AF8F43DCA}" srcOrd="6" destOrd="0" presId="urn:microsoft.com/office/officeart/2008/layout/LinedList"/>
    <dgm:cxn modelId="{F37FF1BC-39E9-42C1-A501-6A79B60A5E3A}" type="presParOf" srcId="{DF273B3A-EAFB-4886-82CC-5366FA1F4669}" destId="{DB84A2FB-F754-43DF-98F2-98A16F2BB23C}" srcOrd="7" destOrd="0" presId="urn:microsoft.com/office/officeart/2008/layout/LinedList"/>
    <dgm:cxn modelId="{6564D6F4-83A7-40E2-8F7A-D2A8AE5B488D}" type="presParOf" srcId="{DB84A2FB-F754-43DF-98F2-98A16F2BB23C}" destId="{F56A5174-96E6-4A5B-965B-C284CAF15A9A}" srcOrd="0" destOrd="0" presId="urn:microsoft.com/office/officeart/2008/layout/LinedList"/>
    <dgm:cxn modelId="{75C3E303-0696-4683-B51F-BA9738719B73}" type="presParOf" srcId="{DB84A2FB-F754-43DF-98F2-98A16F2BB23C}" destId="{EBAB27F2-C6EF-43F6-9F2E-45DC29706BF3}" srcOrd="1" destOrd="0" presId="urn:microsoft.com/office/officeart/2008/layout/LinedList"/>
    <dgm:cxn modelId="{0277177B-45F4-404C-B936-6F3CC5412338}" type="presParOf" srcId="{DF273B3A-EAFB-4886-82CC-5366FA1F4669}" destId="{CA012B25-E844-46AE-B232-0D714D2EBBCA}" srcOrd="8" destOrd="0" presId="urn:microsoft.com/office/officeart/2008/layout/LinedList"/>
    <dgm:cxn modelId="{97769E87-00FB-4235-8B8E-2532D181A46F}" type="presParOf" srcId="{DF273B3A-EAFB-4886-82CC-5366FA1F4669}" destId="{929CE2DF-28C9-4D56-ACF8-6FC335FEBA4C}" srcOrd="9" destOrd="0" presId="urn:microsoft.com/office/officeart/2008/layout/LinedList"/>
    <dgm:cxn modelId="{61DAC2F3-C834-4BD4-B62E-581BEBF74FB8}" type="presParOf" srcId="{929CE2DF-28C9-4D56-ACF8-6FC335FEBA4C}" destId="{FE20515E-BF96-4E3D-BB89-35C9066EC0F5}" srcOrd="0" destOrd="0" presId="urn:microsoft.com/office/officeart/2008/layout/LinedList"/>
    <dgm:cxn modelId="{DD6EB8A2-0259-4493-A2C3-8A0E93C1F45E}" type="presParOf" srcId="{929CE2DF-28C9-4D56-ACF8-6FC335FEBA4C}" destId="{1A6BB662-1128-444F-8EDC-0FBBC530A4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4CDE3-6BEA-4AAB-ACDF-DA50CE00B21F}">
      <dsp:nvSpPr>
        <dsp:cNvPr id="0" name=""/>
        <dsp:cNvSpPr/>
      </dsp:nvSpPr>
      <dsp:spPr>
        <a:xfrm>
          <a:off x="0" y="0"/>
          <a:ext cx="62547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1B52C3-AF5C-4C53-B203-353027F639B4}">
      <dsp:nvSpPr>
        <dsp:cNvPr id="0" name=""/>
        <dsp:cNvSpPr/>
      </dsp:nvSpPr>
      <dsp:spPr>
        <a:xfrm>
          <a:off x="0" y="0"/>
          <a:ext cx="6254724" cy="1373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b="0" i="0" kern="1200" baseline="0" dirty="0" err="1"/>
            <a:t>MainActivity</a:t>
          </a:r>
          <a:r>
            <a:rPr lang="ko-KR" sz="3500" b="0" i="0" kern="1200" baseline="0" dirty="0"/>
            <a:t>: 앱 시작 화면.</a:t>
          </a:r>
          <a:endParaRPr lang="en-US" sz="3500" kern="1200" dirty="0"/>
        </a:p>
      </dsp:txBody>
      <dsp:txXfrm>
        <a:off x="0" y="0"/>
        <a:ext cx="6254724" cy="1373187"/>
      </dsp:txXfrm>
    </dsp:sp>
    <dsp:sp modelId="{07E9B6CF-3517-45F5-8169-1F79348A7BEE}">
      <dsp:nvSpPr>
        <dsp:cNvPr id="0" name=""/>
        <dsp:cNvSpPr/>
      </dsp:nvSpPr>
      <dsp:spPr>
        <a:xfrm>
          <a:off x="0" y="1373187"/>
          <a:ext cx="6254724" cy="0"/>
        </a:xfrm>
        <a:prstGeom prst="line">
          <a:avLst/>
        </a:prstGeom>
        <a:solidFill>
          <a:schemeClr val="accent2">
            <a:hueOff val="-508265"/>
            <a:satOff val="-221"/>
            <a:lumOff val="-4640"/>
            <a:alphaOff val="0"/>
          </a:schemeClr>
        </a:solidFill>
        <a:ln w="12700" cap="flat" cmpd="sng" algn="ctr">
          <a:solidFill>
            <a:schemeClr val="accent2">
              <a:hueOff val="-508265"/>
              <a:satOff val="-221"/>
              <a:lumOff val="-46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1CD30C-BDFC-4DF0-90BA-4DA7F2CF6C8F}">
      <dsp:nvSpPr>
        <dsp:cNvPr id="0" name=""/>
        <dsp:cNvSpPr/>
      </dsp:nvSpPr>
      <dsp:spPr>
        <a:xfrm>
          <a:off x="0" y="1373187"/>
          <a:ext cx="6254724" cy="1373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b="0" i="0" kern="1200" baseline="0" dirty="0" err="1"/>
            <a:t>SettingsActivity</a:t>
          </a:r>
          <a:r>
            <a:rPr lang="ko-KR" sz="3500" b="0" i="0" kern="1200" baseline="0" dirty="0"/>
            <a:t>: 게임 설정 화면.</a:t>
          </a:r>
          <a:endParaRPr lang="en-US" sz="3500" kern="1200" dirty="0"/>
        </a:p>
      </dsp:txBody>
      <dsp:txXfrm>
        <a:off x="0" y="1373187"/>
        <a:ext cx="6254724" cy="1373187"/>
      </dsp:txXfrm>
    </dsp:sp>
    <dsp:sp modelId="{CC9BEC20-AF3E-43FA-8D95-49DC3C98322C}">
      <dsp:nvSpPr>
        <dsp:cNvPr id="0" name=""/>
        <dsp:cNvSpPr/>
      </dsp:nvSpPr>
      <dsp:spPr>
        <a:xfrm>
          <a:off x="0" y="2746375"/>
          <a:ext cx="6254724" cy="0"/>
        </a:xfrm>
        <a:prstGeom prst="line">
          <a:avLst/>
        </a:prstGeom>
        <a:solidFill>
          <a:schemeClr val="accent2">
            <a:hueOff val="-1016531"/>
            <a:satOff val="-441"/>
            <a:lumOff val="-9281"/>
            <a:alphaOff val="0"/>
          </a:schemeClr>
        </a:solidFill>
        <a:ln w="12700" cap="flat" cmpd="sng" algn="ctr">
          <a:solidFill>
            <a:schemeClr val="accent2">
              <a:hueOff val="-1016531"/>
              <a:satOff val="-441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ED0527-C0ED-4DA6-973C-9A1156F6DD2D}">
      <dsp:nvSpPr>
        <dsp:cNvPr id="0" name=""/>
        <dsp:cNvSpPr/>
      </dsp:nvSpPr>
      <dsp:spPr>
        <a:xfrm>
          <a:off x="0" y="2746375"/>
          <a:ext cx="6254724" cy="1373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b="0" i="0" kern="1200" baseline="0" dirty="0" err="1"/>
            <a:t>GameActivity</a:t>
          </a:r>
          <a:r>
            <a:rPr lang="ko-KR" sz="3500" b="0" i="0" kern="1200" baseline="0" dirty="0"/>
            <a:t>: 게임 진행 화면.</a:t>
          </a:r>
          <a:endParaRPr lang="en-US" sz="3500" kern="1200" dirty="0"/>
        </a:p>
      </dsp:txBody>
      <dsp:txXfrm>
        <a:off x="0" y="2746375"/>
        <a:ext cx="6254724" cy="1373187"/>
      </dsp:txXfrm>
    </dsp:sp>
    <dsp:sp modelId="{ED8FD6CF-7362-4816-8B2D-645DDA742F73}">
      <dsp:nvSpPr>
        <dsp:cNvPr id="0" name=""/>
        <dsp:cNvSpPr/>
      </dsp:nvSpPr>
      <dsp:spPr>
        <a:xfrm>
          <a:off x="0" y="4119562"/>
          <a:ext cx="6254724" cy="0"/>
        </a:xfrm>
        <a:prstGeom prst="line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2700" cap="flat" cmpd="sng" algn="ctr">
          <a:solidFill>
            <a:schemeClr val="accent2">
              <a:hueOff val="-1524796"/>
              <a:satOff val="-662"/>
              <a:lumOff val="-1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BE4929-80B5-4556-BDB5-D3AF84F9B08A}">
      <dsp:nvSpPr>
        <dsp:cNvPr id="0" name=""/>
        <dsp:cNvSpPr/>
      </dsp:nvSpPr>
      <dsp:spPr>
        <a:xfrm>
          <a:off x="0" y="4119562"/>
          <a:ext cx="6254724" cy="1373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b="0" i="0" kern="1200" baseline="0" dirty="0" err="1"/>
            <a:t>ScoreActivity</a:t>
          </a:r>
          <a:r>
            <a:rPr lang="ko-KR" sz="3500" b="0" i="0" kern="1200" baseline="0" dirty="0"/>
            <a:t>: 게임 결과 화면.</a:t>
          </a:r>
          <a:endParaRPr lang="en-US" sz="3500" kern="1200" dirty="0"/>
        </a:p>
      </dsp:txBody>
      <dsp:txXfrm>
        <a:off x="0" y="4119562"/>
        <a:ext cx="6254724" cy="1373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82A4B-10F3-4FE4-A449-629BFD47BDC9}">
      <dsp:nvSpPr>
        <dsp:cNvPr id="0" name=""/>
        <dsp:cNvSpPr/>
      </dsp:nvSpPr>
      <dsp:spPr>
        <a:xfrm>
          <a:off x="0" y="670"/>
          <a:ext cx="62547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DF0AC4-E9A8-497B-AFCD-BB83F067A4A6}">
      <dsp:nvSpPr>
        <dsp:cNvPr id="0" name=""/>
        <dsp:cNvSpPr/>
      </dsp:nvSpPr>
      <dsp:spPr>
        <a:xfrm>
          <a:off x="0" y="670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900" b="0" i="0" kern="1200" baseline="0" dirty="0"/>
            <a:t>점수 및 난이도 설정</a:t>
          </a:r>
          <a:endParaRPr lang="en-US" sz="3900" kern="1200" dirty="0"/>
        </a:p>
      </dsp:txBody>
      <dsp:txXfrm>
        <a:off x="0" y="670"/>
        <a:ext cx="6254724" cy="1098281"/>
      </dsp:txXfrm>
    </dsp:sp>
    <dsp:sp modelId="{3462F956-4E5E-4133-899A-8835265B1D84}">
      <dsp:nvSpPr>
        <dsp:cNvPr id="0" name=""/>
        <dsp:cNvSpPr/>
      </dsp:nvSpPr>
      <dsp:spPr>
        <a:xfrm>
          <a:off x="0" y="1098952"/>
          <a:ext cx="62547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024F49-BB4E-40C1-A8B4-C7CFB9B9D081}">
      <dsp:nvSpPr>
        <dsp:cNvPr id="0" name=""/>
        <dsp:cNvSpPr/>
      </dsp:nvSpPr>
      <dsp:spPr>
        <a:xfrm>
          <a:off x="0" y="1098952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900" b="0" i="0" kern="1200" baseline="0" dirty="0" err="1"/>
            <a:t>타이머 기능</a:t>
          </a:r>
        </a:p>
      </dsp:txBody>
      <dsp:txXfrm>
        <a:off x="0" y="1098952"/>
        <a:ext cx="6254724" cy="1098281"/>
      </dsp:txXfrm>
    </dsp:sp>
    <dsp:sp modelId="{14562DD1-1344-4BED-AF79-9E0258FA5B3A}">
      <dsp:nvSpPr>
        <dsp:cNvPr id="0" name=""/>
        <dsp:cNvSpPr/>
      </dsp:nvSpPr>
      <dsp:spPr>
        <a:xfrm>
          <a:off x="0" y="2197234"/>
          <a:ext cx="62547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4F9998-F151-4D57-9FC8-60E54D9ABEAD}">
      <dsp:nvSpPr>
        <dsp:cNvPr id="0" name=""/>
        <dsp:cNvSpPr/>
      </dsp:nvSpPr>
      <dsp:spPr>
        <a:xfrm>
          <a:off x="0" y="2197234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900" b="0" i="0" kern="1200" baseline="0" dirty="0"/>
            <a:t>사용자 설정 저장</a:t>
          </a:r>
        </a:p>
      </dsp:txBody>
      <dsp:txXfrm>
        <a:off x="0" y="2197234"/>
        <a:ext cx="6254724" cy="1098281"/>
      </dsp:txXfrm>
    </dsp:sp>
    <dsp:sp modelId="{4757D3E7-0E9A-429D-9F28-7F6AF8F43DCA}">
      <dsp:nvSpPr>
        <dsp:cNvPr id="0" name=""/>
        <dsp:cNvSpPr/>
      </dsp:nvSpPr>
      <dsp:spPr>
        <a:xfrm>
          <a:off x="0" y="3295515"/>
          <a:ext cx="62547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6A5174-96E6-4A5B-965B-C284CAF15A9A}">
      <dsp:nvSpPr>
        <dsp:cNvPr id="0" name=""/>
        <dsp:cNvSpPr/>
      </dsp:nvSpPr>
      <dsp:spPr>
        <a:xfrm>
          <a:off x="0" y="3295515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900" b="0" i="0" kern="1200" baseline="0" dirty="0"/>
            <a:t>공의 위치 업데이트</a:t>
          </a:r>
        </a:p>
      </dsp:txBody>
      <dsp:txXfrm>
        <a:off x="0" y="3295515"/>
        <a:ext cx="6254724" cy="1098281"/>
      </dsp:txXfrm>
    </dsp:sp>
    <dsp:sp modelId="{CA012B25-E844-46AE-B232-0D714D2EBBCA}">
      <dsp:nvSpPr>
        <dsp:cNvPr id="0" name=""/>
        <dsp:cNvSpPr/>
      </dsp:nvSpPr>
      <dsp:spPr>
        <a:xfrm>
          <a:off x="0" y="4393797"/>
          <a:ext cx="62547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20515E-BF96-4E3D-BB89-35C9066EC0F5}">
      <dsp:nvSpPr>
        <dsp:cNvPr id="0" name=""/>
        <dsp:cNvSpPr/>
      </dsp:nvSpPr>
      <dsp:spPr>
        <a:xfrm>
          <a:off x="0" y="4394467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900" b="0" i="0" kern="1200" baseline="0" dirty="0"/>
            <a:t>게임 재개</a:t>
          </a:r>
        </a:p>
      </dsp:txBody>
      <dsp:txXfrm>
        <a:off x="0" y="4394467"/>
        <a:ext cx="6254724" cy="1098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0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0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0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4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6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5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1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0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19E1C-311D-BFF5-7093-A4E00F358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645920"/>
          </a:xfrm>
        </p:spPr>
        <p:txBody>
          <a:bodyPr/>
          <a:lstStyle/>
          <a:p>
            <a:pPr algn="ctr"/>
            <a:r>
              <a:rPr lang="en-US" altLang="ko-KR" sz="9600" dirty="0" err="1">
                <a:solidFill>
                  <a:schemeClr val="tx1"/>
                </a:solidFill>
              </a:rPr>
              <a:t>AimTest</a:t>
            </a:r>
            <a:endParaRPr lang="ko-KR" altLang="en-US" sz="96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3089D-598F-8EBD-6164-98F8E4416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899" y="4266252"/>
            <a:ext cx="9228201" cy="1645920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20190113</a:t>
            </a:r>
            <a:r>
              <a:rPr lang="ko-KR" altLang="en-US" dirty="0" err="1">
                <a:solidFill>
                  <a:schemeClr val="tx1"/>
                </a:solidFill>
              </a:rPr>
              <a:t>김순준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en-US" altLang="ko-KR" dirty="0">
                <a:solidFill>
                  <a:schemeClr val="tx1"/>
                </a:solidFill>
              </a:rPr>
              <a:t>2024-09-03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7D2E6-D33E-FA7C-B8AE-F5834594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tx1"/>
                </a:solidFill>
              </a:rPr>
              <a:t>앱 구조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90BBB40-1AF2-04F7-A547-D4DEE640E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646383"/>
              </p:ext>
            </p:extLst>
          </p:nvPr>
        </p:nvGraphicFramePr>
        <p:xfrm>
          <a:off x="5230978" y="782266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87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17D2E6-D33E-FA7C-B8AE-F5834594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tx1"/>
                </a:solidFill>
              </a:rPr>
              <a:t>주요기능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90BBB40-1AF2-04F7-A547-D4DEE640E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651862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36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BC2CC-CDBA-B64F-0328-BCFAF016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6608963" cy="12958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8800" dirty="0" err="1">
                <a:solidFill>
                  <a:schemeClr val="tx1"/>
                </a:solidFill>
              </a:rPr>
              <a:t>MainActivity</a:t>
            </a:r>
            <a:endParaRPr lang="en-US" altLang="ko-KR" sz="8800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0A6018-D0AA-2810-FF76-B1E0362B52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2428" y="2366201"/>
            <a:ext cx="6544954" cy="1645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 latinLnBrk="0"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기능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게임 시작 버튼을 클릭하면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ko-K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SettingsActivity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로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이동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70794E-EB59-FAC3-0274-C09E6797F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068" y="585759"/>
            <a:ext cx="2686862" cy="56864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BEA8F3-4CB2-778D-24E5-32DBF96E0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13" y="3639193"/>
            <a:ext cx="7305285" cy="263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8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782B-0142-B41D-7064-1CD8FA32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8"/>
            <a:ext cx="6608963" cy="702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8100" dirty="0" err="1">
                <a:solidFill>
                  <a:schemeClr val="tx1"/>
                </a:solidFill>
              </a:rPr>
              <a:t>SettingsActivity</a:t>
            </a:r>
            <a:endParaRPr lang="en-US" altLang="ko-KR" sz="8100" dirty="0">
              <a:solidFill>
                <a:schemeClr val="tx1"/>
              </a:solidFill>
            </a:endParaRPr>
          </a:p>
        </p:txBody>
      </p:sp>
      <p:pic>
        <p:nvPicPr>
          <p:cNvPr id="5" name="내용 개체 틀 4" descr="정보기기, 통신 장치, 멀티미디어, 휴대 전화이(가) 표시된 사진&#10;&#10;자동 생성된 설명">
            <a:extLst>
              <a:ext uri="{FF2B5EF4-FFF2-40B4-BE49-F238E27FC236}">
                <a16:creationId xmlns:a16="http://schemas.microsoft.com/office/drawing/2014/main" id="{97ED2D00-AC89-D97C-D51F-85B8CDC6C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6913" y="770468"/>
            <a:ext cx="2701800" cy="568800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C350E11-52D9-5BCC-C32B-F710232A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04" y="1554239"/>
            <a:ext cx="6544954" cy="1645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32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기능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사용자로부터 난이도와 타이머 값을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입력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받아 </a:t>
            </a:r>
            <a:r>
              <a:rPr kumimoji="0" lang="en-US" altLang="ko-KR" sz="3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GameActivity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로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이동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 </a:t>
            </a: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47D1D5A-582B-E9BD-C5E4-350E2B71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2" y="3200159"/>
            <a:ext cx="6538485" cy="297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2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782B-0142-B41D-7064-1CD8FA32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4" y="426873"/>
            <a:ext cx="6608963" cy="6656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8800" dirty="0" err="1">
                <a:solidFill>
                  <a:schemeClr val="tx1"/>
                </a:solidFill>
              </a:rPr>
              <a:t>GameActivity</a:t>
            </a:r>
            <a:endParaRPr lang="en-US" altLang="ko-KR" sz="8100" dirty="0">
              <a:solidFill>
                <a:srgbClr val="FFFFFF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350E11-52D9-5BCC-C32B-F710232A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4" y="1461862"/>
            <a:ext cx="4357369" cy="21110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기능</a:t>
            </a:r>
            <a:r>
              <a:rPr lang="en-US" altLang="ko-KR" sz="2400" dirty="0"/>
              <a:t>: </a:t>
            </a:r>
            <a:r>
              <a:rPr lang="ko-KR" altLang="en-US" sz="2400" dirty="0"/>
              <a:t>공이 화면에 나타나는 시간 간격을 조절하여 난이도를 설정합니다</a:t>
            </a:r>
            <a:r>
              <a:rPr lang="en-US" altLang="ko-KR" sz="2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D3588C-E6E9-8DBD-41FE-4C769DC62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942" y="849480"/>
            <a:ext cx="2496774" cy="54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16E890-37A4-A0DB-C0B7-5EFBA3466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4" y="3549480"/>
            <a:ext cx="4194127" cy="2891839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3603C572-BC5F-3540-91DE-A40F0EB24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653" y="1461862"/>
            <a:ext cx="504128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기능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공이 생성될 수 있는 영역을 제한하여 공이 특정 영역 내에서만 생성되도록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2A753D0-3E01-ACD3-3614-EDD2184F4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032" y="3241965"/>
            <a:ext cx="5041289" cy="31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9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782B-0142-B41D-7064-1CD8FA32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6608963" cy="6308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8800" dirty="0" err="1">
                <a:solidFill>
                  <a:schemeClr val="tx1"/>
                </a:solidFill>
              </a:rPr>
              <a:t>ScoreActivity</a:t>
            </a:r>
            <a:endParaRPr lang="en-US" altLang="ko-KR" sz="8100" dirty="0">
              <a:solidFill>
                <a:schemeClr val="tx1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350E11-52D9-5BCC-C32B-F710232A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94" y="1401287"/>
            <a:ext cx="7048949" cy="5074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32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기능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사용자로부터 난이도와 타이머 값을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입력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받아 </a:t>
            </a:r>
            <a:r>
              <a:rPr kumimoji="0" lang="en-US" altLang="ko-KR" sz="3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GameActivity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로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이동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 </a:t>
            </a:r>
          </a:p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3200" dirty="0">
                <a:latin typeface="+mj-lt"/>
              </a:rPr>
              <a:t>재시작</a:t>
            </a:r>
            <a:r>
              <a:rPr lang="en-US" altLang="ko-KR" sz="3200" dirty="0">
                <a:latin typeface="+mj-lt"/>
              </a:rPr>
              <a:t>:</a:t>
            </a:r>
          </a:p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endParaRPr lang="en-US" altLang="ko-KR" sz="3200" dirty="0">
              <a:latin typeface="+mj-lt"/>
            </a:endParaRPr>
          </a:p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endParaRPr lang="en-US" altLang="ko-KR" sz="3200" dirty="0">
              <a:latin typeface="+mj-lt"/>
            </a:endParaRPr>
          </a:p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endParaRPr lang="en-US" altLang="ko-KR" sz="3200" dirty="0">
              <a:latin typeface="+mj-lt"/>
            </a:endParaRPr>
          </a:p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3200" dirty="0">
                <a:latin typeface="+mj-lt"/>
              </a:rPr>
              <a:t>재설정</a:t>
            </a:r>
            <a:r>
              <a:rPr lang="en-US" altLang="ko-KR" sz="3200" dirty="0">
                <a:latin typeface="+mj-lt"/>
              </a:rPr>
              <a:t>:</a:t>
            </a:r>
          </a:p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32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32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267388-1419-A96C-C9D8-02421463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105" y="499533"/>
            <a:ext cx="2564384" cy="54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54AD2A-ED2F-9FBD-9EA0-92FF533A0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93" y="2802575"/>
            <a:ext cx="7153275" cy="18593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DCC432-F46A-9444-018A-F81100455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93" y="5180975"/>
            <a:ext cx="7153275" cy="14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8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8EBFC1-55DB-21B5-B32C-31988EFB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95" y="342955"/>
            <a:ext cx="10782300" cy="14027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 sz="6600" dirty="0">
                <a:solidFill>
                  <a:schemeClr val="tx1"/>
                </a:solidFill>
              </a:rPr>
              <a:t>화면이동</a:t>
            </a:r>
            <a:endParaRPr lang="en-US" altLang="ko-KR" sz="66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A39040-F365-3196-24C1-1B67D821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75" y="2461290"/>
            <a:ext cx="1701138" cy="3600293"/>
          </a:xfrm>
          <a:prstGeom prst="rect">
            <a:avLst/>
          </a:prstGeom>
        </p:spPr>
      </p:pic>
      <p:pic>
        <p:nvPicPr>
          <p:cNvPr id="5" name="내용 개체 틀 4" descr="정보기기, 통신 장치, 멀티미디어, 휴대 전화이(가) 표시된 사진&#10;&#10;자동 생성된 설명">
            <a:extLst>
              <a:ext uri="{FF2B5EF4-FFF2-40B4-BE49-F238E27FC236}">
                <a16:creationId xmlns:a16="http://schemas.microsoft.com/office/drawing/2014/main" id="{DB47E555-17FD-1857-FD47-ACA73895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17" y="2461584"/>
            <a:ext cx="1710000" cy="36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02B64F-8764-16A1-FF49-67DB6B8BB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262" y="2461584"/>
            <a:ext cx="1664516" cy="36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951DE9-F606-F464-2E06-D6011F918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190" y="2461584"/>
            <a:ext cx="1709589" cy="3600000"/>
          </a:xfrm>
          <a:prstGeom prst="rect">
            <a:avLst/>
          </a:prstGeom>
        </p:spPr>
      </p:pic>
      <p:sp>
        <p:nvSpPr>
          <p:cNvPr id="9" name="화살표: 위로 굽음 8">
            <a:extLst>
              <a:ext uri="{FF2B5EF4-FFF2-40B4-BE49-F238E27FC236}">
                <a16:creationId xmlns:a16="http://schemas.microsoft.com/office/drawing/2014/main" id="{BD03E14E-E6A3-09DE-5B83-F8C9E3F58BDC}"/>
              </a:ext>
            </a:extLst>
          </p:cNvPr>
          <p:cNvSpPr/>
          <p:nvPr/>
        </p:nvSpPr>
        <p:spPr>
          <a:xfrm rot="10800000">
            <a:off x="4415690" y="1196541"/>
            <a:ext cx="5571659" cy="936665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굽음 10">
            <a:extLst>
              <a:ext uri="{FF2B5EF4-FFF2-40B4-BE49-F238E27FC236}">
                <a16:creationId xmlns:a16="http://schemas.microsoft.com/office/drawing/2014/main" id="{E5AD8B9B-CE99-6379-9F76-B7663756B7E9}"/>
              </a:ext>
            </a:extLst>
          </p:cNvPr>
          <p:cNvSpPr/>
          <p:nvPr/>
        </p:nvSpPr>
        <p:spPr>
          <a:xfrm rot="16200000">
            <a:off x="8212488" y="4861579"/>
            <a:ext cx="740910" cy="3140919"/>
          </a:xfrm>
          <a:prstGeom prst="bentArrow">
            <a:avLst>
              <a:gd name="adj1" fmla="val 25000"/>
              <a:gd name="adj2" fmla="val 23397"/>
              <a:gd name="adj3" fmla="val 25000"/>
              <a:gd name="adj4" fmla="val 4375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6C83E8E-3C55-316D-0A20-0498D799E7D6}"/>
              </a:ext>
            </a:extLst>
          </p:cNvPr>
          <p:cNvSpPr txBox="1">
            <a:spLocks/>
          </p:cNvSpPr>
          <p:nvPr/>
        </p:nvSpPr>
        <p:spPr>
          <a:xfrm>
            <a:off x="7526974" y="6193225"/>
            <a:ext cx="2448297" cy="47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재시작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937A819-564D-F727-C829-B69EA3183D9C}"/>
              </a:ext>
            </a:extLst>
          </p:cNvPr>
          <p:cNvSpPr txBox="1">
            <a:spLocks/>
          </p:cNvSpPr>
          <p:nvPr/>
        </p:nvSpPr>
        <p:spPr>
          <a:xfrm>
            <a:off x="5945533" y="1445216"/>
            <a:ext cx="2448297" cy="47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재설정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3A0EF12-6E30-E448-CC53-425B13E15ABD}"/>
              </a:ext>
            </a:extLst>
          </p:cNvPr>
          <p:cNvSpPr/>
          <p:nvPr/>
        </p:nvSpPr>
        <p:spPr>
          <a:xfrm>
            <a:off x="2839513" y="3890982"/>
            <a:ext cx="916412" cy="7409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1EDFB5E-6A9E-57E7-B7D9-79D97FDBC480}"/>
              </a:ext>
            </a:extLst>
          </p:cNvPr>
          <p:cNvSpPr/>
          <p:nvPr/>
        </p:nvSpPr>
        <p:spPr>
          <a:xfrm>
            <a:off x="5476417" y="3890982"/>
            <a:ext cx="916412" cy="7409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15E9B10-9B19-EAA9-DBAB-3489A34F3292}"/>
              </a:ext>
            </a:extLst>
          </p:cNvPr>
          <p:cNvSpPr/>
          <p:nvPr/>
        </p:nvSpPr>
        <p:spPr>
          <a:xfrm>
            <a:off x="8033778" y="3890982"/>
            <a:ext cx="916412" cy="7409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B6B80E75-85EE-9D67-5ADF-FE6AA53A6842}"/>
              </a:ext>
            </a:extLst>
          </p:cNvPr>
          <p:cNvSpPr txBox="1">
            <a:spLocks/>
          </p:cNvSpPr>
          <p:nvPr/>
        </p:nvSpPr>
        <p:spPr>
          <a:xfrm>
            <a:off x="641563" y="2088627"/>
            <a:ext cx="2448297" cy="47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시작화면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33D01DE2-D151-132C-8DDF-DA97FCEB5B74}"/>
              </a:ext>
            </a:extLst>
          </p:cNvPr>
          <p:cNvSpPr txBox="1">
            <a:spLocks/>
          </p:cNvSpPr>
          <p:nvPr/>
        </p:nvSpPr>
        <p:spPr>
          <a:xfrm>
            <a:off x="3374442" y="2127323"/>
            <a:ext cx="2448297" cy="47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설정화면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AA380226-1850-38BD-402C-764D06EE985A}"/>
              </a:ext>
            </a:extLst>
          </p:cNvPr>
          <p:cNvSpPr txBox="1">
            <a:spLocks/>
          </p:cNvSpPr>
          <p:nvPr/>
        </p:nvSpPr>
        <p:spPr>
          <a:xfrm>
            <a:off x="5945533" y="2110426"/>
            <a:ext cx="2448297" cy="47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게임진행화면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682D6169-E437-0BC0-F65E-918597F7BA1B}"/>
              </a:ext>
            </a:extLst>
          </p:cNvPr>
          <p:cNvSpPr txBox="1">
            <a:spLocks/>
          </p:cNvSpPr>
          <p:nvPr/>
        </p:nvSpPr>
        <p:spPr>
          <a:xfrm>
            <a:off x="8580300" y="2074050"/>
            <a:ext cx="2448297" cy="47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게임결과화면</a:t>
            </a:r>
          </a:p>
        </p:txBody>
      </p:sp>
    </p:spTree>
    <p:extLst>
      <p:ext uri="{BB962C8B-B14F-4D97-AF65-F5344CB8AC3E}">
        <p14:creationId xmlns:p14="http://schemas.microsoft.com/office/powerpoint/2010/main" val="54833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44744-0077-ACE4-4142-379C68FF4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감사합니다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56278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122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 Light</vt:lpstr>
      <vt:lpstr>메트로폴리탄</vt:lpstr>
      <vt:lpstr>AimTest</vt:lpstr>
      <vt:lpstr>앱 구조</vt:lpstr>
      <vt:lpstr>주요기능</vt:lpstr>
      <vt:lpstr>MainActivity</vt:lpstr>
      <vt:lpstr>SettingsActivity</vt:lpstr>
      <vt:lpstr>GameActivity</vt:lpstr>
      <vt:lpstr>ScoreActivity</vt:lpstr>
      <vt:lpstr>화면이동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sunjun kim</dc:creator>
  <cp:lastModifiedBy>sunjun kim</cp:lastModifiedBy>
  <cp:revision>3</cp:revision>
  <dcterms:created xsi:type="dcterms:W3CDTF">2024-09-03T00:07:11Z</dcterms:created>
  <dcterms:modified xsi:type="dcterms:W3CDTF">2024-09-03T03:04:41Z</dcterms:modified>
</cp:coreProperties>
</file>