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1" r:id="rId5"/>
    <p:sldId id="262" r:id="rId6"/>
    <p:sldId id="264" r:id="rId7"/>
    <p:sldId id="257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71600"/>
            <a:ext cx="7772400" cy="2093837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N-Body Simulation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Kuan</a:t>
            </a:r>
            <a:r>
              <a:rPr kumimoji="1" lang="en-US" altLang="zh-CN" dirty="0" smtClean="0"/>
              <a:t> Chen, </a:t>
            </a:r>
            <a:r>
              <a:rPr kumimoji="1" lang="en-US" altLang="zh-CN" dirty="0" err="1" smtClean="0"/>
              <a:t>Yisi</a:t>
            </a:r>
            <a:r>
              <a:rPr kumimoji="1" lang="en-US" altLang="zh-CN" dirty="0" smtClean="0"/>
              <a:t> Lu, </a:t>
            </a:r>
            <a:r>
              <a:rPr kumimoji="1" lang="en-US" altLang="zh-CN" dirty="0" err="1" smtClean="0"/>
              <a:t>Qingqing</a:t>
            </a:r>
            <a:r>
              <a:rPr kumimoji="1" lang="en-US" altLang="zh-CN" dirty="0" smtClean="0"/>
              <a:t> Li</a:t>
            </a:r>
          </a:p>
          <a:p>
            <a:r>
              <a:rPr kumimoji="1" lang="en-US" altLang="zh-CN" dirty="0" smtClean="0"/>
              <a:t>Advisor: Prof. Martin </a:t>
            </a:r>
            <a:r>
              <a:rPr kumimoji="1" lang="en-US" altLang="zh-CN" dirty="0" err="1" smtClean="0"/>
              <a:t>Herbordt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5807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525340" y="1804650"/>
            <a:ext cx="4133892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sz="4000" dirty="0" smtClean="0"/>
              <a:t>I Want to see how the stars move</a:t>
            </a:r>
            <a:endParaRPr kumimoji="1" lang="zh-CN" altLang="en-US" sz="4000" dirty="0"/>
          </a:p>
        </p:txBody>
      </p:sp>
      <p:pic>
        <p:nvPicPr>
          <p:cNvPr id="6" name="内容占位符 5" descr="girl_with_question_mark.png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16" r="-7516"/>
          <a:stretch>
            <a:fillRect/>
          </a:stretch>
        </p:blipFill>
        <p:spPr>
          <a:xfrm>
            <a:off x="144696" y="466175"/>
            <a:ext cx="2389188" cy="2336800"/>
          </a:xfrm>
        </p:spPr>
      </p:pic>
      <p:sp>
        <p:nvSpPr>
          <p:cNvPr id="13" name="文本框 12"/>
          <p:cNvSpPr txBox="1"/>
          <p:nvPr/>
        </p:nvSpPr>
        <p:spPr>
          <a:xfrm>
            <a:off x="1847259" y="3858000"/>
            <a:ext cx="651780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We have N-Body Simulation!</a:t>
            </a:r>
            <a:r>
              <a:rPr kumimoji="1" lang="en-US" altLang="zh-CN" sz="3200" dirty="0"/>
              <a:t> </a:t>
            </a:r>
            <a:endParaRPr kumimoji="1" lang="en-US" altLang="zh-CN" sz="3200" dirty="0" smtClean="0"/>
          </a:p>
          <a:p>
            <a:endParaRPr kumimoji="1" lang="en-US" altLang="zh-CN" sz="3200" dirty="0" smtClean="0"/>
          </a:p>
          <a:p>
            <a:r>
              <a:rPr kumimoji="1" lang="en-US" altLang="zh-CN" sz="3200" dirty="0" smtClean="0"/>
              <a:t>It simulates a </a:t>
            </a:r>
            <a:r>
              <a:rPr kumimoji="1" lang="en-US" altLang="zh-CN" sz="3200" dirty="0"/>
              <a:t>dynamic system of particles under forces such as gravity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62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Usage of N-Body Simulation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3443" y="1723826"/>
            <a:ext cx="77060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kumimoji="1" lang="en-US" altLang="zh-CN" sz="3200" dirty="0" smtClean="0"/>
              <a:t>Investigate the evolution of few-body systems such as Earth-Moon-Sun system</a:t>
            </a:r>
          </a:p>
          <a:p>
            <a:pPr marL="342900" indent="-342900">
              <a:buFont typeface="Wingdings" charset="2"/>
              <a:buChar char="Ø"/>
            </a:pPr>
            <a:r>
              <a:rPr kumimoji="1" lang="en-US" altLang="zh-CN" sz="3200" dirty="0" smtClean="0"/>
              <a:t>Study the dynamic evolution of star clusters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7200" y="3849429"/>
            <a:ext cx="6080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Force Calculation:</a:t>
            </a:r>
          </a:p>
          <a:p>
            <a:endParaRPr kumimoji="1" lang="zh-CN" altLang="en-US" sz="3200" dirty="0"/>
          </a:p>
        </p:txBody>
      </p:sp>
      <p:pic>
        <p:nvPicPr>
          <p:cNvPr id="6" name="内容占位符 3" descr="GM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62" b="-16662"/>
          <a:stretch>
            <a:fillRect/>
          </a:stretch>
        </p:blipFill>
        <p:spPr>
          <a:xfrm>
            <a:off x="2016123" y="4191000"/>
            <a:ext cx="4667251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4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58432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Methods for N-Body Simulation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75" y="1600200"/>
            <a:ext cx="7715125" cy="476639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3600" dirty="0" smtClean="0"/>
              <a:t>Brute Force</a:t>
            </a:r>
          </a:p>
          <a:p>
            <a:pPr lvl="1">
              <a:buFont typeface="Wingdings" charset="2"/>
              <a:buChar char="l"/>
            </a:pPr>
            <a:r>
              <a:rPr kumimoji="1" lang="en-US" altLang="zh-CN" sz="2400" dirty="0" smtClean="0"/>
              <a:t>Calculate every forces among bodies</a:t>
            </a:r>
          </a:p>
          <a:p>
            <a:pPr lvl="1">
              <a:buFont typeface="Wingdings" charset="2"/>
              <a:buChar char="l"/>
            </a:pPr>
            <a:r>
              <a:rPr kumimoji="1" lang="en-US" altLang="zh-CN" sz="2400" dirty="0" smtClean="0"/>
              <a:t>O(n^2)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3600" dirty="0" smtClean="0"/>
              <a:t>Barnes-Hut Simulation</a:t>
            </a:r>
            <a:endParaRPr kumimoji="1" lang="en-US" altLang="zh-CN" sz="2000" dirty="0" smtClean="0"/>
          </a:p>
          <a:p>
            <a:pPr lvl="1">
              <a:buFont typeface="Wingdings" charset="2"/>
              <a:buChar char="l"/>
            </a:pPr>
            <a:r>
              <a:rPr kumimoji="1" lang="en-US" altLang="zh-CN" sz="2400" dirty="0" smtClean="0"/>
              <a:t>Create a Quad Tree</a:t>
            </a:r>
          </a:p>
          <a:p>
            <a:pPr lvl="1">
              <a:buFont typeface="Wingdings" charset="2"/>
              <a:buChar char="l"/>
            </a:pPr>
            <a:r>
              <a:rPr kumimoji="1" lang="en-US" altLang="zh-CN" sz="2400" dirty="0" smtClean="0"/>
              <a:t>Calculate Mass, Force and Position</a:t>
            </a:r>
          </a:p>
          <a:p>
            <a:pPr lvl="1">
              <a:buFont typeface="Wingdings" charset="2"/>
              <a:buChar char="l"/>
            </a:pPr>
            <a:r>
              <a:rPr kumimoji="1" lang="en-US" altLang="zh-CN" sz="2400" dirty="0" smtClean="0"/>
              <a:t>O(</a:t>
            </a:r>
            <a:r>
              <a:rPr kumimoji="1" lang="en-US" altLang="zh-CN" sz="2400" dirty="0" err="1" smtClean="0"/>
              <a:t>nlogn</a:t>
            </a:r>
            <a:r>
              <a:rPr kumimoji="1" lang="en-US" altLang="zh-CN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745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9810" y="605366"/>
            <a:ext cx="7501467" cy="1143000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Quad  Tree Creation</a:t>
            </a:r>
            <a:endParaRPr kumimoji="1" lang="zh-CN" altLang="en-US" sz="6000" dirty="0"/>
          </a:p>
        </p:txBody>
      </p:sp>
      <p:pic>
        <p:nvPicPr>
          <p:cNvPr id="7" name="图片 6" descr="Screen Shot 2015-04-25 at 9.14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7" y="2577284"/>
            <a:ext cx="3462732" cy="3472405"/>
          </a:xfrm>
          <a:prstGeom prst="rect">
            <a:avLst/>
          </a:prstGeom>
        </p:spPr>
      </p:pic>
      <p:pic>
        <p:nvPicPr>
          <p:cNvPr id="8" name="图片 7" descr="Screen Shot 2015-04-25 at 9.15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66" y="3096844"/>
            <a:ext cx="4465327" cy="29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 smtClean="0"/>
              <a:t>Simulation Time</a:t>
            </a:r>
            <a:endParaRPr kumimoji="1"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Preliminary Results:</a:t>
            </a:r>
          </a:p>
          <a:p>
            <a:pPr marL="0" indent="0">
              <a:buNone/>
            </a:pPr>
            <a:r>
              <a:rPr kumimoji="1" lang="en-US" altLang="zh-CN" smtClean="0"/>
              <a:t/>
            </a:r>
            <a:endParaRPr kumimoji="1" lang="en-US" altLang="zh-CN" dirty="0" smtClean="0"/>
          </a:p>
          <a:p>
            <a:r>
              <a:rPr kumimoji="1" lang="en-US" altLang="zh-CN" dirty="0" smtClean="0"/>
              <a:t>Future Work:</a:t>
            </a:r>
          </a:p>
          <a:p>
            <a:pPr marL="0" indent="0">
              <a:buNone/>
            </a:pPr>
            <a:r>
              <a:rPr kumimoji="1" lang="en-US" altLang="zh-CN" dirty="0" smtClean="0"/>
              <a:t>	GPU Implementation of this algorithm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96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arnes-hu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76374"/>
            <a:ext cx="10390908" cy="83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5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35650"/>
            <a:ext cx="7772400" cy="1470025"/>
          </a:xfrm>
        </p:spPr>
        <p:txBody>
          <a:bodyPr/>
          <a:lstStyle/>
          <a:p>
            <a:r>
              <a:rPr kumimoji="1" lang="en-US" altLang="zh-CN" dirty="0" smtClean="0"/>
              <a:t>Thank You!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45075"/>
            <a:ext cx="6400800" cy="1752600"/>
          </a:xfrm>
        </p:spPr>
        <p:txBody>
          <a:bodyPr/>
          <a:lstStyle/>
          <a:p>
            <a:r>
              <a:rPr kumimoji="1" lang="en-US" altLang="zh-CN" dirty="0" smtClean="0"/>
              <a:t>Any Questions?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496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106</TotalTime>
  <Words>132</Words>
  <Application>Microsoft Macintosh PowerPoint</Application>
  <PresentationFormat>全屏显示(4:3)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黎明</vt:lpstr>
      <vt:lpstr>N-Body Simulation</vt:lpstr>
      <vt:lpstr>I Want to see how the stars move</vt:lpstr>
      <vt:lpstr>Usage of N-Body Simulation</vt:lpstr>
      <vt:lpstr>Methods for N-Body Simulation</vt:lpstr>
      <vt:lpstr>Quad  Tree Creation</vt:lpstr>
      <vt:lpstr>Simulation Time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N-Body Simulation</dc:title>
  <dc:creator>李</dc:creator>
  <cp:lastModifiedBy>李</cp:lastModifiedBy>
  <cp:revision>10</cp:revision>
  <dcterms:created xsi:type="dcterms:W3CDTF">2015-04-25T23:51:29Z</dcterms:created>
  <dcterms:modified xsi:type="dcterms:W3CDTF">2015-04-26T01:37:51Z</dcterms:modified>
</cp:coreProperties>
</file>