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12192000" cy="6858000"/>
  <p:embeddedFontLs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b439897678356ae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b439897678356ae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b439897678356ae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Relationship Id="rId4" Type="http://schemas.openxmlformats.org/officeDocument/2006/relationships/image" Target="../media/image2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image" Target="../media/image2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76300" y="2628900"/>
            <a:ext cx="10477200" cy="3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                             :T.KARTHIKA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              :24131061802522033 AND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58CA91F4E05A4028D8348CE07F661A5D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                                  :B.sc COMPUTER SCIENCE(II YEAR)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UNIVERSITY.  : SEREE RAGHAVENDRA ARTS AND SCIENCE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COLLEGE, KEEZHAMOONGILADI AFFILIATED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TO ANNAMALAI UNIVERSITY, CHIDAMBARAM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5380" l="0" r="6707" t="4941"/>
          <a:stretch/>
        </p:blipFill>
        <p:spPr>
          <a:xfrm>
            <a:off x="2414800" y="1402875"/>
            <a:ext cx="3359574" cy="4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6"/>
          <p:cNvPicPr preferRelativeResize="0"/>
          <p:nvPr/>
        </p:nvPicPr>
        <p:blipFill rotWithShape="1">
          <a:blip r:embed="rId4">
            <a:alphaModFix/>
          </a:blip>
          <a:srcRect b="7359" l="0" r="6707" t="4604"/>
          <a:stretch/>
        </p:blipFill>
        <p:spPr>
          <a:xfrm>
            <a:off x="6290975" y="1402875"/>
            <a:ext cx="3359574" cy="45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>
            <p:ph idx="4294967295" type="title"/>
          </p:nvPr>
        </p:nvSpPr>
        <p:spPr>
          <a:xfrm>
            <a:off x="746648" y="284928"/>
            <a:ext cx="10325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SCREENSHOTS(HTML)</a:t>
            </a:r>
            <a:endParaRPr sz="42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7"/>
          <p:cNvSpPr/>
          <p:nvPr/>
        </p:nvSpPr>
        <p:spPr>
          <a:xfrm rot="10800000">
            <a:off x="9581889" y="5564434"/>
            <a:ext cx="173736" cy="246888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5" name="Google Shape;195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3650" y="2084900"/>
            <a:ext cx="6686525" cy="42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8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5" name="Google Shape;205;p18"/>
          <p:cNvSpPr/>
          <p:nvPr/>
        </p:nvSpPr>
        <p:spPr>
          <a:xfrm>
            <a:off x="6848475" y="18478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2547" y="1325750"/>
            <a:ext cx="7664542" cy="4903598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8"/>
          <p:cNvSpPr/>
          <p:nvPr/>
        </p:nvSpPr>
        <p:spPr>
          <a:xfrm rot="8620690">
            <a:off x="10401231" y="5754499"/>
            <a:ext cx="310682" cy="255132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 rot="10800000">
            <a:off x="10572981" y="6135041"/>
            <a:ext cx="223504" cy="177356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1150" y="1614601"/>
            <a:ext cx="6238976" cy="432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4294967295" type="title"/>
          </p:nvPr>
        </p:nvSpPr>
        <p:spPr>
          <a:xfrm>
            <a:off x="821022" y="331029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SCREENSHOTS(CSS)</a:t>
            </a:r>
            <a:endParaRPr sz="4250"/>
          </a:p>
        </p:txBody>
      </p:sp>
      <p:pic>
        <p:nvPicPr>
          <p:cNvPr id="224" name="Google Shape;2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263" y="1426624"/>
            <a:ext cx="5047462" cy="421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8166" y="1426626"/>
            <a:ext cx="5047526" cy="42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idx="4294967295" type="title"/>
          </p:nvPr>
        </p:nvSpPr>
        <p:spPr>
          <a:xfrm>
            <a:off x="639656" y="328896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SCREENSHOTS(JS)</a:t>
            </a:r>
            <a:endParaRPr sz="4250"/>
          </a:p>
        </p:txBody>
      </p:sp>
      <p:pic>
        <p:nvPicPr>
          <p:cNvPr id="232" name="Google Shape;2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074" y="1350975"/>
            <a:ext cx="5193920" cy="425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9789" y="1522075"/>
            <a:ext cx="4775949" cy="39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pic>
        <p:nvPicPr>
          <p:cNvPr id="240" name="Google Shape;2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050" y="1478138"/>
            <a:ext cx="6556088" cy="522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pic>
        <p:nvPicPr>
          <p:cNvPr id="249" name="Google Shape;2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7325" y="1685025"/>
            <a:ext cx="6795975" cy="45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8938" y="2082774"/>
            <a:ext cx="6534126" cy="410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67" name="Google Shape;267;p25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2039575" y="1475100"/>
            <a:ext cx="70644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en-US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how a student can transform a static resume into a dynamic portfolio website. It serves as a platform to showcase technical skills, achievements, and extracurricular activities in a modern, interactive format. This portfolio will help Karthika in her academic growth, internships, and job opportunities.</a:t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705809" y="573400"/>
            <a:ext cx="9570720" cy="524637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: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simple online portfolio for Karthika T The website introduces Karthika, shows her skills (like Python, HTML, CSS, 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JavaScript, Java, C, C++), displays her certificates, and mentions her interests in sports such as badminton and volleyball.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SECTION :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 and CV download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About Me (education and interests)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Skills displayed with icons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Certificates with details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Sports interests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Contact information (email, LinkedIn, GitHub)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is useful to share her profile, achievements, and contact details with others in a modern and organized wa</a:t>
            </a:r>
            <a:endParaRPr b="1" i="0" sz="1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 rot="10402262">
            <a:off x="8798883" y="1426553"/>
            <a:ext cx="292708" cy="200547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idx="4294967295"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 u="sng"/>
              <a:t>GITHUB LINK :</a:t>
            </a:r>
            <a:endParaRPr sz="4250" u="sng"/>
          </a:p>
        </p:txBody>
      </p:sp>
      <p:sp>
        <p:nvSpPr>
          <p:cNvPr id="275" name="Google Shape;275;p26"/>
          <p:cNvSpPr txBox="1"/>
          <p:nvPr/>
        </p:nvSpPr>
        <p:spPr>
          <a:xfrm>
            <a:off x="2030550" y="1755125"/>
            <a:ext cx="101616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https://github.com/kk6782697-cpu</a:t>
            </a:r>
            <a:endParaRPr b="0" i="0" sz="27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6" name="Google Shape;96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4" name="Google Shape;114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1" name="Google Shape;121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0"/>
          <p:cNvSpPr txBox="1"/>
          <p:nvPr/>
        </p:nvSpPr>
        <p:spPr>
          <a:xfrm>
            <a:off x="676278" y="797965"/>
            <a:ext cx="8067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often struggle to present their skills,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achievements, and projects in a professional manner.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are static and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lack interactivity. A personal portfolio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 helps in showcasing technical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skills, certificates, and extracurricular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activities dynamically, increasing 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opportunities for internships and jobs.</a:t>
            </a:r>
            <a:endParaRPr b="1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3" name="Google Shape;133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11"/>
          <p:cNvSpPr txBox="1"/>
          <p:nvPr/>
        </p:nvSpPr>
        <p:spPr>
          <a:xfrm>
            <a:off x="1019725" y="764800"/>
            <a:ext cx="68931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OVERVIEW: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personal portfolio website developed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Karthika T. It highlights education, skills,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certificates, extracurricular achievements,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contact information in an interactive and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visually appealing design. The portfolio is fully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and deployed on GitHub Pages for 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access.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12"/>
          <p:cNvSpPr txBox="1"/>
          <p:nvPr/>
        </p:nvSpPr>
        <p:spPr>
          <a:xfrm>
            <a:off x="723900" y="717350"/>
            <a:ext cx="82812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→ To evaluate skills, certificates, and academic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/ College evaluators → For project assessment and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showcasing student achievements.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and collaborators → To connect and collaborate on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→ To know about Karthika's journey and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capabilities.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558165" y="857885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TECHNIQUES:</a:t>
            </a:r>
            <a:endParaRPr sz="3600"/>
          </a:p>
        </p:txBody>
      </p:sp>
      <p:pic>
        <p:nvPicPr>
          <p:cNvPr id="158" name="Google Shape;1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13"/>
          <p:cNvSpPr txBox="1"/>
          <p:nvPr/>
        </p:nvSpPr>
        <p:spPr>
          <a:xfrm>
            <a:off x="3133800" y="1172100"/>
            <a:ext cx="5924400" cy="4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 Framework: React.js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Styling: CSS, animations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Libraries: react-icons, typed.js, AOS animations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Version Control: Git &amp; GitHub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Deployment: GitHub Pages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Tools: Canva / Figma for layout inspiration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932036" y="883500"/>
            <a:ext cx="7508100" cy="50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follows a modern single-page scrolling layout with sections: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 (Hero) → Animated introduction with glowing effects and profile photo.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→ Personal introduction, education details, and career goal.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→ Display of technical skills with logos and animations.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Certificates → Achievements displayed with pop-up view and download option.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Sports → Section highlighting extracurricular activities with images.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→ Direct links to email, GitHub, and LinkedIn.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 → Clean copyright and quick links.</a:t>
            </a:r>
            <a:endParaRPr b="1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1303250" y="1143550"/>
            <a:ext cx="85932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Animated typing effect for introduction.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Floating glowing decorations for modern design.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Profile photo with animated circular border.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Certificates displayed as cards with pop-up view and 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download option.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Sports achievements showcased with images and descriptions.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Smooth scroll navigation with navbar.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Fully responsive (works on desktop and mobile).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