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0" r:id="rId5"/>
    <p:sldId id="273" r:id="rId6"/>
    <p:sldId id="277" r:id="rId7"/>
    <p:sldId id="282" r:id="rId8"/>
    <p:sldId id="263" r:id="rId9"/>
    <p:sldId id="266" r:id="rId10"/>
    <p:sldId id="280" r:id="rId11"/>
    <p:sldId id="281" r:id="rId12"/>
    <p:sldId id="278" r:id="rId13"/>
    <p:sldId id="283" r:id="rId14"/>
    <p:sldId id="267" r:id="rId15"/>
    <p:sldId id="268" r:id="rId16"/>
    <p:sldId id="269" r:id="rId17"/>
    <p:sldId id="270"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29AA0-EF51-4BCD-BB5F-2451F4CF37E7}" v="134" dt="2022-02-24T01:02:43.892"/>
    <p1510:client id="{34F940AB-AC68-4E67-865B-14FC95B5E5A6}" v="74" dt="2022-02-23T04:51:15.605"/>
    <p1510:client id="{3D7A7521-D50D-453A-83BE-166171430555}" v="2493" dt="2022-02-23T21:25:27.761"/>
    <p1510:client id="{56D21A50-AA84-4EB2-B9B4-C203F1CDA0AD}" v="64" dt="2022-02-23T05:13:55.675"/>
    <p1510:client id="{5C6437BB-3835-4D20-81FC-86552EEE7E8F}" v="1128" dt="2022-02-23T20:43:02.499"/>
    <p1510:client id="{6E7A648B-D2C0-4436-906A-9CF208CC0453}" v="21" vWet="22" dt="2022-02-24T01:31:48.686"/>
    <p1510:client id="{989C8FFF-808B-4ED9-92B3-C02C38A75D0B}" v="167" dt="2022-02-23T20:52:19.810"/>
    <p1510:client id="{A155B9ED-6A66-DB45-8D5B-FB42029A9587}" v="2250" dt="2022-02-24T01:54:44.769"/>
    <p1510:client id="{A9744802-2FDD-49A4-8189-B973BA0B7189}" v="129" dt="2022-02-24T00:01:13.394"/>
    <p1510:client id="{AC7A4343-05C1-4374-A604-EEBA4BAC7D0D}" v="23" dt="2022-02-24T01:25:41.454"/>
    <p1510:client id="{B2138DA7-089C-439E-BB18-382C86D88461}" v="595" dt="2022-02-23T04:26:16.841"/>
    <p1510:client id="{FF89A1C4-2A7B-469C-A1C9-2FA7D7B127CC}" v="739" dt="2022-02-23T15:38:57.0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manpour, Maryam" userId="S::mrahmanpour3@gatech.edu::96588dac-91b8-47f7-b19a-9a799b51c5b5" providerId="AD" clId="Web-{ABC9C2FC-601F-402F-A503-0A3175D64EAF}"/>
    <pc:docChg chg="addSld modSld">
      <pc:chgData name="Rahmanpour, Maryam" userId="S::mrahmanpour3@gatech.edu::96588dac-91b8-47f7-b19a-9a799b51c5b5" providerId="AD" clId="Web-{ABC9C2FC-601F-402F-A503-0A3175D64EAF}" dt="2022-02-21T20:25:10.536" v="424" actId="20577"/>
      <pc:docMkLst>
        <pc:docMk/>
      </pc:docMkLst>
      <pc:sldChg chg="addSp delSp modSp new mod setBg">
        <pc:chgData name="Rahmanpour, Maryam" userId="S::mrahmanpour3@gatech.edu::96588dac-91b8-47f7-b19a-9a799b51c5b5" providerId="AD" clId="Web-{ABC9C2FC-601F-402F-A503-0A3175D64EAF}" dt="2022-02-21T20:25:10.536" v="424" actId="20577"/>
        <pc:sldMkLst>
          <pc:docMk/>
          <pc:sldMk cId="3322363044" sldId="269"/>
        </pc:sldMkLst>
        <pc:spChg chg="mod">
          <ac:chgData name="Rahmanpour, Maryam" userId="S::mrahmanpour3@gatech.edu::96588dac-91b8-47f7-b19a-9a799b51c5b5" providerId="AD" clId="Web-{ABC9C2FC-601F-402F-A503-0A3175D64EAF}" dt="2022-02-21T20:25:08.036" v="423" actId="20577"/>
          <ac:spMkLst>
            <pc:docMk/>
            <pc:sldMk cId="3322363044" sldId="269"/>
            <ac:spMk id="2" creationId="{CE4B016D-B40E-4CB5-B8C3-BCDA4CA70B31}"/>
          </ac:spMkLst>
        </pc:spChg>
        <pc:spChg chg="del">
          <ac:chgData name="Rahmanpour, Maryam" userId="S::mrahmanpour3@gatech.edu::96588dac-91b8-47f7-b19a-9a799b51c5b5" providerId="AD" clId="Web-{ABC9C2FC-601F-402F-A503-0A3175D64EAF}" dt="2022-02-21T20:11:20.563" v="240"/>
          <ac:spMkLst>
            <pc:docMk/>
            <pc:sldMk cId="3322363044" sldId="269"/>
            <ac:spMk id="3" creationId="{8171022F-FE0B-421E-9016-D87D6E12FBDD}"/>
          </ac:spMkLst>
        </pc:spChg>
        <pc:spChg chg="mod">
          <ac:chgData name="Rahmanpour, Maryam" userId="S::mrahmanpour3@gatech.edu::96588dac-91b8-47f7-b19a-9a799b51c5b5" providerId="AD" clId="Web-{ABC9C2FC-601F-402F-A503-0A3175D64EAF}" dt="2022-02-21T20:25:10.536" v="424" actId="20577"/>
          <ac:spMkLst>
            <pc:docMk/>
            <pc:sldMk cId="3322363044" sldId="269"/>
            <ac:spMk id="4" creationId="{BD8CC490-81D8-434B-A5DD-130DE1E184E4}"/>
          </ac:spMkLst>
        </pc:spChg>
        <pc:spChg chg="add del">
          <ac:chgData name="Rahmanpour, Maryam" userId="S::mrahmanpour3@gatech.edu::96588dac-91b8-47f7-b19a-9a799b51c5b5" providerId="AD" clId="Web-{ABC9C2FC-601F-402F-A503-0A3175D64EAF}" dt="2022-02-21T20:24:33.613" v="415"/>
          <ac:spMkLst>
            <pc:docMk/>
            <pc:sldMk cId="3322363044" sldId="269"/>
            <ac:spMk id="12" creationId="{8761DDFE-071F-4200-B0AA-394476C2D2D6}"/>
          </ac:spMkLst>
        </pc:spChg>
        <pc:spChg chg="add">
          <ac:chgData name="Rahmanpour, Maryam" userId="S::mrahmanpour3@gatech.edu::96588dac-91b8-47f7-b19a-9a799b51c5b5" providerId="AD" clId="Web-{ABC9C2FC-601F-402F-A503-0A3175D64EAF}" dt="2022-02-21T20:24:33.613" v="415"/>
          <ac:spMkLst>
            <pc:docMk/>
            <pc:sldMk cId="3322363044" sldId="269"/>
            <ac:spMk id="17" creationId="{5E52985E-2553-471E-82AA-5ED7A329890A}"/>
          </ac:spMkLst>
        </pc:spChg>
        <pc:graphicFrameChg chg="add mod modGraphic">
          <ac:chgData name="Rahmanpour, Maryam" userId="S::mrahmanpour3@gatech.edu::96588dac-91b8-47f7-b19a-9a799b51c5b5" providerId="AD" clId="Web-{ABC9C2FC-601F-402F-A503-0A3175D64EAF}" dt="2022-02-21T20:24:33.613" v="415"/>
          <ac:graphicFrameMkLst>
            <pc:docMk/>
            <pc:sldMk cId="3322363044" sldId="269"/>
            <ac:graphicFrameMk id="7" creationId="{32D8C5DF-E72B-4F9C-AE5B-CADDE22239B4}"/>
          </ac:graphicFrameMkLst>
        </pc:graphicFrameChg>
        <pc:picChg chg="add mod ord">
          <ac:chgData name="Rahmanpour, Maryam" userId="S::mrahmanpour3@gatech.edu::96588dac-91b8-47f7-b19a-9a799b51c5b5" providerId="AD" clId="Web-{ABC9C2FC-601F-402F-A503-0A3175D64EAF}" dt="2022-02-21T20:25:00.301" v="421" actId="1076"/>
          <ac:picMkLst>
            <pc:docMk/>
            <pc:sldMk cId="3322363044" sldId="269"/>
            <ac:picMk id="5" creationId="{DB873E90-E5C1-4A84-83B1-C3EF2DCC6A38}"/>
          </ac:picMkLst>
        </pc:picChg>
        <pc:cxnChg chg="add">
          <ac:chgData name="Rahmanpour, Maryam" userId="S::mrahmanpour3@gatech.edu::96588dac-91b8-47f7-b19a-9a799b51c5b5" providerId="AD" clId="Web-{ABC9C2FC-601F-402F-A503-0A3175D64EAF}" dt="2022-02-21T20:24:33.613" v="415"/>
          <ac:cxnSpMkLst>
            <pc:docMk/>
            <pc:sldMk cId="3322363044" sldId="269"/>
            <ac:cxnSpMk id="19" creationId="{DAE3ABC6-4042-4293-A7DF-F01181363B7E}"/>
          </ac:cxnSpMkLst>
        </pc:cxnChg>
      </pc:sldChg>
    </pc:docChg>
  </pc:docChgLst>
  <pc:docChgLst>
    <pc:chgData name="Kadian, Chhavi" userId="682291e7-cc9a-4d7a-8a26-bd09841f090b" providerId="ADAL" clId="{A155B9ED-6A66-DB45-8D5B-FB42029A9587}"/>
    <pc:docChg chg="undo custSel addSld delSld modSld sldOrd">
      <pc:chgData name="Kadian, Chhavi" userId="682291e7-cc9a-4d7a-8a26-bd09841f090b" providerId="ADAL" clId="{A155B9ED-6A66-DB45-8D5B-FB42029A9587}" dt="2022-02-24T01:54:44.770" v="3372" actId="26606"/>
      <pc:docMkLst>
        <pc:docMk/>
      </pc:docMkLst>
      <pc:sldChg chg="modSp mod">
        <pc:chgData name="Kadian, Chhavi" userId="682291e7-cc9a-4d7a-8a26-bd09841f090b" providerId="ADAL" clId="{A155B9ED-6A66-DB45-8D5B-FB42029A9587}" dt="2022-02-23T19:52:31.954" v="55" actId="14100"/>
        <pc:sldMkLst>
          <pc:docMk/>
          <pc:sldMk cId="2584584436" sldId="258"/>
        </pc:sldMkLst>
        <pc:spChg chg="mod">
          <ac:chgData name="Kadian, Chhavi" userId="682291e7-cc9a-4d7a-8a26-bd09841f090b" providerId="ADAL" clId="{A155B9ED-6A66-DB45-8D5B-FB42029A9587}" dt="2022-02-23T19:52:31.954" v="55" actId="14100"/>
          <ac:spMkLst>
            <pc:docMk/>
            <pc:sldMk cId="2584584436" sldId="258"/>
            <ac:spMk id="3" creationId="{6AFBD486-0EFF-A440-88D5-130F9CBFDD1C}"/>
          </ac:spMkLst>
        </pc:spChg>
      </pc:sldChg>
      <pc:sldChg chg="del ord">
        <pc:chgData name="Kadian, Chhavi" userId="682291e7-cc9a-4d7a-8a26-bd09841f090b" providerId="ADAL" clId="{A155B9ED-6A66-DB45-8D5B-FB42029A9587}" dt="2022-02-23T23:13:59.997" v="1951" actId="2696"/>
        <pc:sldMkLst>
          <pc:docMk/>
          <pc:sldMk cId="3233372344" sldId="259"/>
        </pc:sldMkLst>
      </pc:sldChg>
      <pc:sldChg chg="addSp delSp modSp mod setBg setClrOvrMap">
        <pc:chgData name="Kadian, Chhavi" userId="682291e7-cc9a-4d7a-8a26-bd09841f090b" providerId="ADAL" clId="{A155B9ED-6A66-DB45-8D5B-FB42029A9587}" dt="2022-02-24T01:50:45.358" v="3311" actId="20577"/>
        <pc:sldMkLst>
          <pc:docMk/>
          <pc:sldMk cId="248987890" sldId="261"/>
        </pc:sldMkLst>
        <pc:spChg chg="add del mod">
          <ac:chgData name="Kadian, Chhavi" userId="682291e7-cc9a-4d7a-8a26-bd09841f090b" providerId="ADAL" clId="{A155B9ED-6A66-DB45-8D5B-FB42029A9587}" dt="2022-02-24T01:47:23.238" v="3199" actId="26606"/>
          <ac:spMkLst>
            <pc:docMk/>
            <pc:sldMk cId="248987890" sldId="261"/>
            <ac:spMk id="2" creationId="{70EC7B56-C423-E84A-A22C-B810E3F53011}"/>
          </ac:spMkLst>
        </pc:spChg>
        <pc:spChg chg="add del mod">
          <ac:chgData name="Kadian, Chhavi" userId="682291e7-cc9a-4d7a-8a26-bd09841f090b" providerId="ADAL" clId="{A155B9ED-6A66-DB45-8D5B-FB42029A9587}" dt="2022-02-24T01:36:56.581" v="3081" actId="1032"/>
          <ac:spMkLst>
            <pc:docMk/>
            <pc:sldMk cId="248987890" sldId="261"/>
            <ac:spMk id="4" creationId="{F4ED19BA-9B10-C647-A94F-8338BE0E793D}"/>
          </ac:spMkLst>
        </pc:spChg>
        <pc:spChg chg="add mod">
          <ac:chgData name="Kadian, Chhavi" userId="682291e7-cc9a-4d7a-8a26-bd09841f090b" providerId="ADAL" clId="{A155B9ED-6A66-DB45-8D5B-FB42029A9587}" dt="2022-02-24T01:49:17.996" v="3256" actId="404"/>
          <ac:spMkLst>
            <pc:docMk/>
            <pc:sldMk cId="248987890" sldId="261"/>
            <ac:spMk id="9" creationId="{6E98FAE0-B8CB-5A47-8F15-FE380BCEF044}"/>
          </ac:spMkLst>
        </pc:spChg>
        <pc:spChg chg="add del">
          <ac:chgData name="Kadian, Chhavi" userId="682291e7-cc9a-4d7a-8a26-bd09841f090b" providerId="ADAL" clId="{A155B9ED-6A66-DB45-8D5B-FB42029A9587}" dt="2022-02-24T01:36:13.515" v="3068" actId="26606"/>
          <ac:spMkLst>
            <pc:docMk/>
            <pc:sldMk cId="248987890" sldId="261"/>
            <ac:spMk id="10" creationId="{1DB7C82F-AB7E-4F0C-B829-FA1B9C415180}"/>
          </ac:spMkLst>
        </pc:spChg>
        <pc:spChg chg="add">
          <ac:chgData name="Kadian, Chhavi" userId="682291e7-cc9a-4d7a-8a26-bd09841f090b" providerId="ADAL" clId="{A155B9ED-6A66-DB45-8D5B-FB42029A9587}" dt="2022-02-24T01:47:23.238" v="3199" actId="26606"/>
          <ac:spMkLst>
            <pc:docMk/>
            <pc:sldMk cId="248987890" sldId="261"/>
            <ac:spMk id="11" creationId="{7C432AFE-B3D2-4BFF-BF8F-96C27AFF1AC7}"/>
          </ac:spMkLst>
        </pc:spChg>
        <pc:spChg chg="add del">
          <ac:chgData name="Kadian, Chhavi" userId="682291e7-cc9a-4d7a-8a26-bd09841f090b" providerId="ADAL" clId="{A155B9ED-6A66-DB45-8D5B-FB42029A9587}" dt="2022-02-24T01:36:14.529" v="3070" actId="26606"/>
          <ac:spMkLst>
            <pc:docMk/>
            <pc:sldMk cId="248987890" sldId="261"/>
            <ac:spMk id="12" creationId="{71B2258F-86CA-4D4D-8270-BC05FCDEBFB3}"/>
          </ac:spMkLst>
        </pc:spChg>
        <pc:spChg chg="add">
          <ac:chgData name="Kadian, Chhavi" userId="682291e7-cc9a-4d7a-8a26-bd09841f090b" providerId="ADAL" clId="{A155B9ED-6A66-DB45-8D5B-FB42029A9587}" dt="2022-02-24T01:47:23.238" v="3199" actId="26606"/>
          <ac:spMkLst>
            <pc:docMk/>
            <pc:sldMk cId="248987890" sldId="261"/>
            <ac:spMk id="14" creationId="{AF2F604E-43BE-4DC3-B983-E071523364F8}"/>
          </ac:spMkLst>
        </pc:spChg>
        <pc:spChg chg="add del">
          <ac:chgData name="Kadian, Chhavi" userId="682291e7-cc9a-4d7a-8a26-bd09841f090b" providerId="ADAL" clId="{A155B9ED-6A66-DB45-8D5B-FB42029A9587}" dt="2022-02-24T01:36:15.679" v="3072" actId="26606"/>
          <ac:spMkLst>
            <pc:docMk/>
            <pc:sldMk cId="248987890" sldId="261"/>
            <ac:spMk id="15" creationId="{9228552E-C8B1-4A80-8448-0787CE0FC704}"/>
          </ac:spMkLst>
        </pc:spChg>
        <pc:spChg chg="add del">
          <ac:chgData name="Kadian, Chhavi" userId="682291e7-cc9a-4d7a-8a26-bd09841f090b" providerId="ADAL" clId="{A155B9ED-6A66-DB45-8D5B-FB42029A9587}" dt="2022-02-24T01:36:15.679" v="3072" actId="26606"/>
          <ac:spMkLst>
            <pc:docMk/>
            <pc:sldMk cId="248987890" sldId="261"/>
            <ac:spMk id="17" creationId="{F4ED19BA-9B10-C647-A94F-8338BE0E793D}"/>
          </ac:spMkLst>
        </pc:spChg>
        <pc:spChg chg="add">
          <ac:chgData name="Kadian, Chhavi" userId="682291e7-cc9a-4d7a-8a26-bd09841f090b" providerId="ADAL" clId="{A155B9ED-6A66-DB45-8D5B-FB42029A9587}" dt="2022-02-24T01:47:23.238" v="3199" actId="26606"/>
          <ac:spMkLst>
            <pc:docMk/>
            <pc:sldMk cId="248987890" sldId="261"/>
            <ac:spMk id="18" creationId="{08C9B587-E65E-4B52-B37C-ABEBB6E87928}"/>
          </ac:spMkLst>
        </pc:spChg>
        <pc:spChg chg="add del">
          <ac:chgData name="Kadian, Chhavi" userId="682291e7-cc9a-4d7a-8a26-bd09841f090b" providerId="ADAL" clId="{A155B9ED-6A66-DB45-8D5B-FB42029A9587}" dt="2022-02-24T01:36:17.067" v="3074" actId="26606"/>
          <ac:spMkLst>
            <pc:docMk/>
            <pc:sldMk cId="248987890" sldId="261"/>
            <ac:spMk id="19" creationId="{9228552E-C8B1-4A80-8448-0787CE0FC704}"/>
          </ac:spMkLst>
        </pc:spChg>
        <pc:spChg chg="add del">
          <ac:chgData name="Kadian, Chhavi" userId="682291e7-cc9a-4d7a-8a26-bd09841f090b" providerId="ADAL" clId="{A155B9ED-6A66-DB45-8D5B-FB42029A9587}" dt="2022-02-24T01:36:17.067" v="3074" actId="26606"/>
          <ac:spMkLst>
            <pc:docMk/>
            <pc:sldMk cId="248987890" sldId="261"/>
            <ac:spMk id="21" creationId="{F4ED19BA-9B10-C647-A94F-8338BE0E793D}"/>
          </ac:spMkLst>
        </pc:spChg>
        <pc:spChg chg="add del">
          <ac:chgData name="Kadian, Chhavi" userId="682291e7-cc9a-4d7a-8a26-bd09841f090b" providerId="ADAL" clId="{A155B9ED-6A66-DB45-8D5B-FB42029A9587}" dt="2022-02-24T01:36:18.432" v="3076" actId="26606"/>
          <ac:spMkLst>
            <pc:docMk/>
            <pc:sldMk cId="248987890" sldId="261"/>
            <ac:spMk id="23" creationId="{9228552E-C8B1-4A80-8448-0787CE0FC704}"/>
          </ac:spMkLst>
        </pc:spChg>
        <pc:spChg chg="add del">
          <ac:chgData name="Kadian, Chhavi" userId="682291e7-cc9a-4d7a-8a26-bd09841f090b" providerId="ADAL" clId="{A155B9ED-6A66-DB45-8D5B-FB42029A9587}" dt="2022-02-24T01:36:18.432" v="3076" actId="26606"/>
          <ac:spMkLst>
            <pc:docMk/>
            <pc:sldMk cId="248987890" sldId="261"/>
            <ac:spMk id="25" creationId="{F4ED19BA-9B10-C647-A94F-8338BE0E793D}"/>
          </ac:spMkLst>
        </pc:spChg>
        <pc:spChg chg="add del">
          <ac:chgData name="Kadian, Chhavi" userId="682291e7-cc9a-4d7a-8a26-bd09841f090b" providerId="ADAL" clId="{A155B9ED-6A66-DB45-8D5B-FB42029A9587}" dt="2022-02-24T01:36:37.295" v="3080" actId="26606"/>
          <ac:spMkLst>
            <pc:docMk/>
            <pc:sldMk cId="248987890" sldId="261"/>
            <ac:spMk id="27" creationId="{9228552E-C8B1-4A80-8448-0787CE0FC704}"/>
          </ac:spMkLst>
        </pc:spChg>
        <pc:spChg chg="add del">
          <ac:chgData name="Kadian, Chhavi" userId="682291e7-cc9a-4d7a-8a26-bd09841f090b" providerId="ADAL" clId="{A155B9ED-6A66-DB45-8D5B-FB42029A9587}" dt="2022-02-24T01:36:37.295" v="3080" actId="26606"/>
          <ac:spMkLst>
            <pc:docMk/>
            <pc:sldMk cId="248987890" sldId="261"/>
            <ac:spMk id="29" creationId="{F4ED19BA-9B10-C647-A94F-8338BE0E793D}"/>
          </ac:spMkLst>
        </pc:spChg>
        <pc:spChg chg="add mod">
          <ac:chgData name="Kadian, Chhavi" userId="682291e7-cc9a-4d7a-8a26-bd09841f090b" providerId="ADAL" clId="{A155B9ED-6A66-DB45-8D5B-FB42029A9587}" dt="2022-02-24T01:49:30.702" v="3261" actId="20577"/>
          <ac:spMkLst>
            <pc:docMk/>
            <pc:sldMk cId="248987890" sldId="261"/>
            <ac:spMk id="30" creationId="{49E50374-ADAB-3D46-9525-538A301834A1}"/>
          </ac:spMkLst>
        </pc:spChg>
        <pc:spChg chg="add mod">
          <ac:chgData name="Kadian, Chhavi" userId="682291e7-cc9a-4d7a-8a26-bd09841f090b" providerId="ADAL" clId="{A155B9ED-6A66-DB45-8D5B-FB42029A9587}" dt="2022-02-24T01:49:44.282" v="3264" actId="20577"/>
          <ac:spMkLst>
            <pc:docMk/>
            <pc:sldMk cId="248987890" sldId="261"/>
            <ac:spMk id="31" creationId="{94BD92F1-2931-F249-9083-8423DF7DA5C3}"/>
          </ac:spMkLst>
        </pc:spChg>
        <pc:spChg chg="add mod">
          <ac:chgData name="Kadian, Chhavi" userId="682291e7-cc9a-4d7a-8a26-bd09841f090b" providerId="ADAL" clId="{A155B9ED-6A66-DB45-8D5B-FB42029A9587}" dt="2022-02-24T01:50:00.163" v="3278" actId="20577"/>
          <ac:spMkLst>
            <pc:docMk/>
            <pc:sldMk cId="248987890" sldId="261"/>
            <ac:spMk id="32" creationId="{222ABD47-360C-1A4D-8AE9-8949AAE5C4C6}"/>
          </ac:spMkLst>
        </pc:spChg>
        <pc:spChg chg="add mod">
          <ac:chgData name="Kadian, Chhavi" userId="682291e7-cc9a-4d7a-8a26-bd09841f090b" providerId="ADAL" clId="{A155B9ED-6A66-DB45-8D5B-FB42029A9587}" dt="2022-02-24T01:50:16.583" v="3291" actId="20577"/>
          <ac:spMkLst>
            <pc:docMk/>
            <pc:sldMk cId="248987890" sldId="261"/>
            <ac:spMk id="33" creationId="{9BC90E72-AC21-F943-9DDB-F202BF9EA61D}"/>
          </ac:spMkLst>
        </pc:spChg>
        <pc:spChg chg="add mod">
          <ac:chgData name="Kadian, Chhavi" userId="682291e7-cc9a-4d7a-8a26-bd09841f090b" providerId="ADAL" clId="{A155B9ED-6A66-DB45-8D5B-FB42029A9587}" dt="2022-02-24T01:50:31.961" v="3297" actId="20577"/>
          <ac:spMkLst>
            <pc:docMk/>
            <pc:sldMk cId="248987890" sldId="261"/>
            <ac:spMk id="34" creationId="{C14A9B37-4024-D14A-8423-224050396D15}"/>
          </ac:spMkLst>
        </pc:spChg>
        <pc:spChg chg="add mod">
          <ac:chgData name="Kadian, Chhavi" userId="682291e7-cc9a-4d7a-8a26-bd09841f090b" providerId="ADAL" clId="{A155B9ED-6A66-DB45-8D5B-FB42029A9587}" dt="2022-02-24T01:50:45.358" v="3311" actId="20577"/>
          <ac:spMkLst>
            <pc:docMk/>
            <pc:sldMk cId="248987890" sldId="261"/>
            <ac:spMk id="35" creationId="{1A863D10-91AE-0C45-8E68-CEF2C0BF0F43}"/>
          </ac:spMkLst>
        </pc:spChg>
        <pc:graphicFrameChg chg="del mod modGraphic">
          <ac:chgData name="Kadian, Chhavi" userId="682291e7-cc9a-4d7a-8a26-bd09841f090b" providerId="ADAL" clId="{A155B9ED-6A66-DB45-8D5B-FB42029A9587}" dt="2022-02-24T01:35:50.650" v="3066" actId="478"/>
          <ac:graphicFrameMkLst>
            <pc:docMk/>
            <pc:sldMk cId="248987890" sldId="261"/>
            <ac:graphicFrameMk id="5" creationId="{0A5CE8BD-985B-4BEB-8777-7E991CCA22A5}"/>
          </ac:graphicFrameMkLst>
        </pc:graphicFrameChg>
        <pc:graphicFrameChg chg="add del mod">
          <ac:chgData name="Kadian, Chhavi" userId="682291e7-cc9a-4d7a-8a26-bd09841f090b" providerId="ADAL" clId="{A155B9ED-6A66-DB45-8D5B-FB42029A9587}" dt="2022-02-24T01:36:28.159" v="3079" actId="12084"/>
          <ac:graphicFrameMkLst>
            <pc:docMk/>
            <pc:sldMk cId="248987890" sldId="261"/>
            <ac:graphicFrameMk id="7" creationId="{43E8481D-EF66-FB41-825E-136F80099DF4}"/>
          </ac:graphicFrameMkLst>
        </pc:graphicFrameChg>
        <pc:graphicFrameChg chg="add mod modGraphic">
          <ac:chgData name="Kadian, Chhavi" userId="682291e7-cc9a-4d7a-8a26-bd09841f090b" providerId="ADAL" clId="{A155B9ED-6A66-DB45-8D5B-FB42029A9587}" dt="2022-02-24T01:48:45.969" v="3242" actId="20577"/>
          <ac:graphicFrameMkLst>
            <pc:docMk/>
            <pc:sldMk cId="248987890" sldId="261"/>
            <ac:graphicFrameMk id="8" creationId="{F92AE941-930D-3E4C-A8E5-A779A75B2B12}"/>
          </ac:graphicFrameMkLst>
        </pc:graphicFrameChg>
        <pc:picChg chg="add del">
          <ac:chgData name="Kadian, Chhavi" userId="682291e7-cc9a-4d7a-8a26-bd09841f090b" providerId="ADAL" clId="{A155B9ED-6A66-DB45-8D5B-FB42029A9587}" dt="2022-02-24T01:36:13.515" v="3068" actId="26606"/>
          <ac:picMkLst>
            <pc:docMk/>
            <pc:sldMk cId="248987890" sldId="261"/>
            <ac:picMk id="6" creationId="{A442B832-7A8F-451F-9711-1ACFC671A01C}"/>
          </ac:picMkLst>
        </pc:picChg>
        <pc:picChg chg="add del">
          <ac:chgData name="Kadian, Chhavi" userId="682291e7-cc9a-4d7a-8a26-bd09841f090b" providerId="ADAL" clId="{A155B9ED-6A66-DB45-8D5B-FB42029A9587}" dt="2022-02-24T01:36:14.529" v="3070" actId="26606"/>
          <ac:picMkLst>
            <pc:docMk/>
            <pc:sldMk cId="248987890" sldId="261"/>
            <ac:picMk id="13" creationId="{73DC3ECB-1CB1-426F-ACA8-F11D373C3163}"/>
          </ac:picMkLst>
        </pc:picChg>
        <pc:picChg chg="add del">
          <ac:chgData name="Kadian, Chhavi" userId="682291e7-cc9a-4d7a-8a26-bd09841f090b" providerId="ADAL" clId="{A155B9ED-6A66-DB45-8D5B-FB42029A9587}" dt="2022-02-24T01:36:15.679" v="3072" actId="26606"/>
          <ac:picMkLst>
            <pc:docMk/>
            <pc:sldMk cId="248987890" sldId="261"/>
            <ac:picMk id="16" creationId="{1754C995-9DF6-4907-8B14-9E68F1A95020}"/>
          </ac:picMkLst>
        </pc:picChg>
        <pc:picChg chg="add del">
          <ac:chgData name="Kadian, Chhavi" userId="682291e7-cc9a-4d7a-8a26-bd09841f090b" providerId="ADAL" clId="{A155B9ED-6A66-DB45-8D5B-FB42029A9587}" dt="2022-02-24T01:36:17.067" v="3074" actId="26606"/>
          <ac:picMkLst>
            <pc:docMk/>
            <pc:sldMk cId="248987890" sldId="261"/>
            <ac:picMk id="20" creationId="{09AA300E-0683-439C-BE1B-B14E373C3CC7}"/>
          </ac:picMkLst>
        </pc:picChg>
        <pc:picChg chg="add del">
          <ac:chgData name="Kadian, Chhavi" userId="682291e7-cc9a-4d7a-8a26-bd09841f090b" providerId="ADAL" clId="{A155B9ED-6A66-DB45-8D5B-FB42029A9587}" dt="2022-02-24T01:36:18.432" v="3076" actId="26606"/>
          <ac:picMkLst>
            <pc:docMk/>
            <pc:sldMk cId="248987890" sldId="261"/>
            <ac:picMk id="24" creationId="{1754C995-9DF6-4907-8B14-9E68F1A95020}"/>
          </ac:picMkLst>
        </pc:picChg>
        <pc:picChg chg="add del">
          <ac:chgData name="Kadian, Chhavi" userId="682291e7-cc9a-4d7a-8a26-bd09841f090b" providerId="ADAL" clId="{A155B9ED-6A66-DB45-8D5B-FB42029A9587}" dt="2022-02-24T01:36:37.295" v="3080" actId="26606"/>
          <ac:picMkLst>
            <pc:docMk/>
            <pc:sldMk cId="248987890" sldId="261"/>
            <ac:picMk id="28" creationId="{09AA300E-0683-439C-BE1B-B14E373C3CC7}"/>
          </ac:picMkLst>
        </pc:picChg>
      </pc:sldChg>
      <pc:sldChg chg="addSp delSp modSp mod setBg setClrOvrMap">
        <pc:chgData name="Kadian, Chhavi" userId="682291e7-cc9a-4d7a-8a26-bd09841f090b" providerId="ADAL" clId="{A155B9ED-6A66-DB45-8D5B-FB42029A9587}" dt="2022-02-23T22:48:44.173" v="1385" actId="478"/>
        <pc:sldMkLst>
          <pc:docMk/>
          <pc:sldMk cId="999019257" sldId="263"/>
        </pc:sldMkLst>
        <pc:spChg chg="mod">
          <ac:chgData name="Kadian, Chhavi" userId="682291e7-cc9a-4d7a-8a26-bd09841f090b" providerId="ADAL" clId="{A155B9ED-6A66-DB45-8D5B-FB42029A9587}" dt="2022-02-23T22:47:23.371" v="1226" actId="5793"/>
          <ac:spMkLst>
            <pc:docMk/>
            <pc:sldMk cId="999019257" sldId="263"/>
            <ac:spMk id="2" creationId="{4839D851-6F0E-48C8-825C-1CC024C5CB28}"/>
          </ac:spMkLst>
        </pc:spChg>
        <pc:spChg chg="del">
          <ac:chgData name="Kadian, Chhavi" userId="682291e7-cc9a-4d7a-8a26-bd09841f090b" providerId="ADAL" clId="{A155B9ED-6A66-DB45-8D5B-FB42029A9587}" dt="2022-02-23T22:10:02.548" v="212" actId="26606"/>
          <ac:spMkLst>
            <pc:docMk/>
            <pc:sldMk cId="999019257" sldId="263"/>
            <ac:spMk id="3" creationId="{E6CED074-7812-4F1D-81B4-64D183B3EC74}"/>
          </ac:spMkLst>
        </pc:spChg>
        <pc:spChg chg="add del">
          <ac:chgData name="Kadian, Chhavi" userId="682291e7-cc9a-4d7a-8a26-bd09841f090b" providerId="ADAL" clId="{A155B9ED-6A66-DB45-8D5B-FB42029A9587}" dt="2022-02-23T22:17:18.212" v="304" actId="26606"/>
          <ac:spMkLst>
            <pc:docMk/>
            <pc:sldMk cId="999019257" sldId="263"/>
            <ac:spMk id="10" creationId="{1D63C574-BFD2-41A1-A567-B0C3CC7FDD4F}"/>
          </ac:spMkLst>
        </pc:spChg>
        <pc:spChg chg="add del">
          <ac:chgData name="Kadian, Chhavi" userId="682291e7-cc9a-4d7a-8a26-bd09841f090b" providerId="ADAL" clId="{A155B9ED-6A66-DB45-8D5B-FB42029A9587}" dt="2022-02-23T22:17:40.966" v="308" actId="26606"/>
          <ac:spMkLst>
            <pc:docMk/>
            <pc:sldMk cId="999019257" sldId="263"/>
            <ac:spMk id="11" creationId="{CF62D2A7-8207-488C-9F46-316BA81A16C8}"/>
          </ac:spMkLst>
        </pc:spChg>
        <pc:spChg chg="add del">
          <ac:chgData name="Kadian, Chhavi" userId="682291e7-cc9a-4d7a-8a26-bd09841f090b" providerId="ADAL" clId="{A155B9ED-6A66-DB45-8D5B-FB42029A9587}" dt="2022-02-23T22:17:18.212" v="304" actId="26606"/>
          <ac:spMkLst>
            <pc:docMk/>
            <pc:sldMk cId="999019257" sldId="263"/>
            <ac:spMk id="12" creationId="{E2A46BAB-8C31-42B2-90E8-B26DD3E81D37}"/>
          </ac:spMkLst>
        </pc:spChg>
        <pc:spChg chg="add del">
          <ac:chgData name="Kadian, Chhavi" userId="682291e7-cc9a-4d7a-8a26-bd09841f090b" providerId="ADAL" clId="{A155B9ED-6A66-DB45-8D5B-FB42029A9587}" dt="2022-02-23T22:17:45.504" v="310" actId="26606"/>
          <ac:spMkLst>
            <pc:docMk/>
            <pc:sldMk cId="999019257" sldId="263"/>
            <ac:spMk id="13" creationId="{A3EFF7B1-6CB7-47D1-AD37-B870CA2B2151}"/>
          </ac:spMkLst>
        </pc:spChg>
        <pc:spChg chg="add del">
          <ac:chgData name="Kadian, Chhavi" userId="682291e7-cc9a-4d7a-8a26-bd09841f090b" providerId="ADAL" clId="{A155B9ED-6A66-DB45-8D5B-FB42029A9587}" dt="2022-02-23T22:17:45.504" v="310" actId="26606"/>
          <ac:spMkLst>
            <pc:docMk/>
            <pc:sldMk cId="999019257" sldId="263"/>
            <ac:spMk id="19" creationId="{7FA2962B-21B6-4689-A95D-A8FF6ADE47F1}"/>
          </ac:spMkLst>
        </pc:spChg>
        <pc:spChg chg="add del">
          <ac:chgData name="Kadian, Chhavi" userId="682291e7-cc9a-4d7a-8a26-bd09841f090b" providerId="ADAL" clId="{A155B9ED-6A66-DB45-8D5B-FB42029A9587}" dt="2022-02-23T22:17:36.636" v="306" actId="26606"/>
          <ac:spMkLst>
            <pc:docMk/>
            <pc:sldMk cId="999019257" sldId="263"/>
            <ac:spMk id="27" creationId="{3A5B4632-C963-4296-86F0-79AA9EA5AE98}"/>
          </ac:spMkLst>
        </pc:spChg>
        <pc:spChg chg="add del">
          <ac:chgData name="Kadian, Chhavi" userId="682291e7-cc9a-4d7a-8a26-bd09841f090b" providerId="ADAL" clId="{A155B9ED-6A66-DB45-8D5B-FB42029A9587}" dt="2022-02-23T22:17:45.504" v="310" actId="26606"/>
          <ac:spMkLst>
            <pc:docMk/>
            <pc:sldMk cId="999019257" sldId="263"/>
            <ac:spMk id="28" creationId="{A00D2CE1-35C1-46E6-BD59-CEE668BD90F4}"/>
          </ac:spMkLst>
        </pc:spChg>
        <pc:spChg chg="add del">
          <ac:chgData name="Kadian, Chhavi" userId="682291e7-cc9a-4d7a-8a26-bd09841f090b" providerId="ADAL" clId="{A155B9ED-6A66-DB45-8D5B-FB42029A9587}" dt="2022-02-23T22:17:45.504" v="310" actId="26606"/>
          <ac:spMkLst>
            <pc:docMk/>
            <pc:sldMk cId="999019257" sldId="263"/>
            <ac:spMk id="36" creationId="{E18403B7-F2C7-4C07-8522-21C31910902C}"/>
          </ac:spMkLst>
        </pc:spChg>
        <pc:spChg chg="add del">
          <ac:chgData name="Kadian, Chhavi" userId="682291e7-cc9a-4d7a-8a26-bd09841f090b" providerId="ADAL" clId="{A155B9ED-6A66-DB45-8D5B-FB42029A9587}" dt="2022-02-23T22:17:51.120" v="312" actId="26606"/>
          <ac:spMkLst>
            <pc:docMk/>
            <pc:sldMk cId="999019257" sldId="263"/>
            <ac:spMk id="44" creationId="{6C4028FD-8BAA-4A19-BFDE-594D991B7552}"/>
          </ac:spMkLst>
        </pc:spChg>
        <pc:spChg chg="add del">
          <ac:chgData name="Kadian, Chhavi" userId="682291e7-cc9a-4d7a-8a26-bd09841f090b" providerId="ADAL" clId="{A155B9ED-6A66-DB45-8D5B-FB42029A9587}" dt="2022-02-23T22:18:10.517" v="325" actId="26606"/>
          <ac:spMkLst>
            <pc:docMk/>
            <pc:sldMk cId="999019257" sldId="263"/>
            <ac:spMk id="46" creationId="{3A5B4632-C963-4296-86F0-79AA9EA5AE98}"/>
          </ac:spMkLst>
        </pc:spChg>
        <pc:spChg chg="add del">
          <ac:chgData name="Kadian, Chhavi" userId="682291e7-cc9a-4d7a-8a26-bd09841f090b" providerId="ADAL" clId="{A155B9ED-6A66-DB45-8D5B-FB42029A9587}" dt="2022-02-23T22:28:43.864" v="591" actId="26606"/>
          <ac:spMkLst>
            <pc:docMk/>
            <pc:sldMk cId="999019257" sldId="263"/>
            <ac:spMk id="51" creationId="{13A7DAFA-DE8C-4D27-9E86-64AE6EABC2E7}"/>
          </ac:spMkLst>
        </pc:spChg>
        <pc:spChg chg="add del">
          <ac:chgData name="Kadian, Chhavi" userId="682291e7-cc9a-4d7a-8a26-bd09841f090b" providerId="ADAL" clId="{A155B9ED-6A66-DB45-8D5B-FB42029A9587}" dt="2022-02-23T22:18:10.402" v="324" actId="26606"/>
          <ac:spMkLst>
            <pc:docMk/>
            <pc:sldMk cId="999019257" sldId="263"/>
            <ac:spMk id="52" creationId="{9228552E-C8B1-4A80-8448-0787CE0FC704}"/>
          </ac:spMkLst>
        </pc:spChg>
        <pc:spChg chg="add del">
          <ac:chgData name="Kadian, Chhavi" userId="682291e7-cc9a-4d7a-8a26-bd09841f090b" providerId="ADAL" clId="{A155B9ED-6A66-DB45-8D5B-FB42029A9587}" dt="2022-02-23T22:28:43.864" v="591" actId="26606"/>
          <ac:spMkLst>
            <pc:docMk/>
            <pc:sldMk cId="999019257" sldId="263"/>
            <ac:spMk id="53" creationId="{567473F5-B70D-4B5E-8CD5-56A579FDAEF1}"/>
          </ac:spMkLst>
        </pc:spChg>
        <pc:spChg chg="add del">
          <ac:chgData name="Kadian, Chhavi" userId="682291e7-cc9a-4d7a-8a26-bd09841f090b" providerId="ADAL" clId="{A155B9ED-6A66-DB45-8D5B-FB42029A9587}" dt="2022-02-23T22:28:43.864" v="591" actId="26606"/>
          <ac:spMkLst>
            <pc:docMk/>
            <pc:sldMk cId="999019257" sldId="263"/>
            <ac:spMk id="63" creationId="{1C52F6C8-2E89-4F61-92C7-299BEF89ECDD}"/>
          </ac:spMkLst>
        </pc:spChg>
        <pc:spChg chg="add del">
          <ac:chgData name="Kadian, Chhavi" userId="682291e7-cc9a-4d7a-8a26-bd09841f090b" providerId="ADAL" clId="{A155B9ED-6A66-DB45-8D5B-FB42029A9587}" dt="2022-02-23T22:28:43.864" v="591" actId="26606"/>
          <ac:spMkLst>
            <pc:docMk/>
            <pc:sldMk cId="999019257" sldId="263"/>
            <ac:spMk id="71" creationId="{F835453A-5A8D-49CA-BF02-6EB04EDDB1B5}"/>
          </ac:spMkLst>
        </pc:spChg>
        <pc:spChg chg="add del">
          <ac:chgData name="Kadian, Chhavi" userId="682291e7-cc9a-4d7a-8a26-bd09841f090b" providerId="ADAL" clId="{A155B9ED-6A66-DB45-8D5B-FB42029A9587}" dt="2022-02-23T22:28:43.864" v="591" actId="26606"/>
          <ac:spMkLst>
            <pc:docMk/>
            <pc:sldMk cId="999019257" sldId="263"/>
            <ac:spMk id="79" creationId="{0DEA90BA-9EFA-431D-8EEA-76D29FE052E0}"/>
          </ac:spMkLst>
        </pc:spChg>
        <pc:spChg chg="add del">
          <ac:chgData name="Kadian, Chhavi" userId="682291e7-cc9a-4d7a-8a26-bd09841f090b" providerId="ADAL" clId="{A155B9ED-6A66-DB45-8D5B-FB42029A9587}" dt="2022-02-23T22:22:36.865" v="453" actId="26606"/>
          <ac:spMkLst>
            <pc:docMk/>
            <pc:sldMk cId="999019257" sldId="263"/>
            <ac:spMk id="88" creationId="{CF62D2A7-8207-488C-9F46-316BA81A16C8}"/>
          </ac:spMkLst>
        </pc:spChg>
        <pc:spChg chg="add del">
          <ac:chgData name="Kadian, Chhavi" userId="682291e7-cc9a-4d7a-8a26-bd09841f090b" providerId="ADAL" clId="{A155B9ED-6A66-DB45-8D5B-FB42029A9587}" dt="2022-02-23T22:21:58.056" v="449" actId="26606"/>
          <ac:spMkLst>
            <pc:docMk/>
            <pc:sldMk cId="999019257" sldId="263"/>
            <ac:spMk id="90" creationId="{BACC6370-2D7E-4714-9D71-7542949D7D5D}"/>
          </ac:spMkLst>
        </pc:spChg>
        <pc:spChg chg="add del">
          <ac:chgData name="Kadian, Chhavi" userId="682291e7-cc9a-4d7a-8a26-bd09841f090b" providerId="ADAL" clId="{A155B9ED-6A66-DB45-8D5B-FB42029A9587}" dt="2022-02-23T22:22:07.060" v="451" actId="26606"/>
          <ac:spMkLst>
            <pc:docMk/>
            <pc:sldMk cId="999019257" sldId="263"/>
            <ac:spMk id="91" creationId="{D1D34770-47A8-402C-AF23-2B653F2D88C1}"/>
          </ac:spMkLst>
        </pc:spChg>
        <pc:spChg chg="add del">
          <ac:chgData name="Kadian, Chhavi" userId="682291e7-cc9a-4d7a-8a26-bd09841f090b" providerId="ADAL" clId="{A155B9ED-6A66-DB45-8D5B-FB42029A9587}" dt="2022-02-23T22:21:58.056" v="449" actId="26606"/>
          <ac:spMkLst>
            <pc:docMk/>
            <pc:sldMk cId="999019257" sldId="263"/>
            <ac:spMk id="92" creationId="{F68B3F68-107C-434F-AA38-110D5EA91B85}"/>
          </ac:spMkLst>
        </pc:spChg>
        <pc:spChg chg="add del">
          <ac:chgData name="Kadian, Chhavi" userId="682291e7-cc9a-4d7a-8a26-bd09841f090b" providerId="ADAL" clId="{A155B9ED-6A66-DB45-8D5B-FB42029A9587}" dt="2022-02-23T22:32:22.139" v="813" actId="26606"/>
          <ac:spMkLst>
            <pc:docMk/>
            <pc:sldMk cId="999019257" sldId="263"/>
            <ac:spMk id="93" creationId="{9228552E-C8B1-4A80-8448-0787CE0FC704}"/>
          </ac:spMkLst>
        </pc:spChg>
        <pc:spChg chg="add del">
          <ac:chgData name="Kadian, Chhavi" userId="682291e7-cc9a-4d7a-8a26-bd09841f090b" providerId="ADAL" clId="{A155B9ED-6A66-DB45-8D5B-FB42029A9587}" dt="2022-02-23T22:21:58.056" v="449" actId="26606"/>
          <ac:spMkLst>
            <pc:docMk/>
            <pc:sldMk cId="999019257" sldId="263"/>
            <ac:spMk id="94" creationId="{AAD0DBB9-1A4B-4391-81D4-CB19F9AB918A}"/>
          </ac:spMkLst>
        </pc:spChg>
        <pc:spChg chg="add del">
          <ac:chgData name="Kadian, Chhavi" userId="682291e7-cc9a-4d7a-8a26-bd09841f090b" providerId="ADAL" clId="{A155B9ED-6A66-DB45-8D5B-FB42029A9587}" dt="2022-02-23T22:21:58.056" v="449" actId="26606"/>
          <ac:spMkLst>
            <pc:docMk/>
            <pc:sldMk cId="999019257" sldId="263"/>
            <ac:spMk id="96" creationId="{063BBA22-50EA-4C4D-BE05-F1CE4E63AA56}"/>
          </ac:spMkLst>
        </pc:spChg>
        <pc:spChg chg="add">
          <ac:chgData name="Kadian, Chhavi" userId="682291e7-cc9a-4d7a-8a26-bd09841f090b" providerId="ADAL" clId="{A155B9ED-6A66-DB45-8D5B-FB42029A9587}" dt="2022-02-23T22:32:22.139" v="813" actId="26606"/>
          <ac:spMkLst>
            <pc:docMk/>
            <pc:sldMk cId="999019257" sldId="263"/>
            <ac:spMk id="100" creationId="{1A9F7B4E-B03D-4F64-BE33-00D074458D45}"/>
          </ac:spMkLst>
        </pc:spChg>
        <pc:spChg chg="add">
          <ac:chgData name="Kadian, Chhavi" userId="682291e7-cc9a-4d7a-8a26-bd09841f090b" providerId="ADAL" clId="{A155B9ED-6A66-DB45-8D5B-FB42029A9587}" dt="2022-02-23T22:32:22.139" v="813" actId="26606"/>
          <ac:spMkLst>
            <pc:docMk/>
            <pc:sldMk cId="999019257" sldId="263"/>
            <ac:spMk id="102" creationId="{7E2BE7F7-CA89-4002-ACCE-A478AEA24F5E}"/>
          </ac:spMkLst>
        </pc:spChg>
        <pc:grpChg chg="add del">
          <ac:chgData name="Kadian, Chhavi" userId="682291e7-cc9a-4d7a-8a26-bd09841f090b" providerId="ADAL" clId="{A155B9ED-6A66-DB45-8D5B-FB42029A9587}" dt="2022-02-23T22:17:18.212" v="304" actId="26606"/>
          <ac:grpSpMkLst>
            <pc:docMk/>
            <pc:sldMk cId="999019257" sldId="263"/>
            <ac:grpSpMk id="14" creationId="{B3F7A3C7-0737-4E57-B30E-8EEFE638B401}"/>
          </ac:grpSpMkLst>
        </pc:grpChg>
        <pc:grpChg chg="add del">
          <ac:chgData name="Kadian, Chhavi" userId="682291e7-cc9a-4d7a-8a26-bd09841f090b" providerId="ADAL" clId="{A155B9ED-6A66-DB45-8D5B-FB42029A9587}" dt="2022-02-23T22:17:18.212" v="304" actId="26606"/>
          <ac:grpSpMkLst>
            <pc:docMk/>
            <pc:sldMk cId="999019257" sldId="263"/>
            <ac:grpSpMk id="18" creationId="{43F5E015-E085-4624-B431-B42414448684}"/>
          </ac:grpSpMkLst>
        </pc:grpChg>
        <pc:grpChg chg="add del">
          <ac:chgData name="Kadian, Chhavi" userId="682291e7-cc9a-4d7a-8a26-bd09841f090b" providerId="ADAL" clId="{A155B9ED-6A66-DB45-8D5B-FB42029A9587}" dt="2022-02-23T22:17:45.504" v="310" actId="26606"/>
          <ac:grpSpMkLst>
            <pc:docMk/>
            <pc:sldMk cId="999019257" sldId="263"/>
            <ac:grpSpMk id="20" creationId="{80E95A5C-1E97-41C3-9DEC-245FF6DEBF1F}"/>
          </ac:grpSpMkLst>
        </pc:grpChg>
        <pc:grpChg chg="add del">
          <ac:chgData name="Kadian, Chhavi" userId="682291e7-cc9a-4d7a-8a26-bd09841f090b" providerId="ADAL" clId="{A155B9ED-6A66-DB45-8D5B-FB42029A9587}" dt="2022-02-23T22:17:45.504" v="310" actId="26606"/>
          <ac:grpSpMkLst>
            <pc:docMk/>
            <pc:sldMk cId="999019257" sldId="263"/>
            <ac:grpSpMk id="29" creationId="{A745280D-ED36-41FE-8EB1-CE597C99CFE8}"/>
          </ac:grpSpMkLst>
        </pc:grpChg>
        <pc:grpChg chg="add del">
          <ac:chgData name="Kadian, Chhavi" userId="682291e7-cc9a-4d7a-8a26-bd09841f090b" providerId="ADAL" clId="{A155B9ED-6A66-DB45-8D5B-FB42029A9587}" dt="2022-02-23T22:17:45.504" v="310" actId="26606"/>
          <ac:grpSpMkLst>
            <pc:docMk/>
            <pc:sldMk cId="999019257" sldId="263"/>
            <ac:grpSpMk id="30" creationId="{A58DCE86-9AE1-46D1-96D6-04B8B3EDF6FA}"/>
          </ac:grpSpMkLst>
        </pc:grpChg>
        <pc:grpChg chg="add del">
          <ac:chgData name="Kadian, Chhavi" userId="682291e7-cc9a-4d7a-8a26-bd09841f090b" providerId="ADAL" clId="{A155B9ED-6A66-DB45-8D5B-FB42029A9587}" dt="2022-02-23T22:17:45.504" v="310" actId="26606"/>
          <ac:grpSpMkLst>
            <pc:docMk/>
            <pc:sldMk cId="999019257" sldId="263"/>
            <ac:grpSpMk id="38" creationId="{23B58CC6-A99E-43AF-A467-256F19287FB8}"/>
          </ac:grpSpMkLst>
        </pc:grpChg>
        <pc:grpChg chg="add del">
          <ac:chgData name="Kadian, Chhavi" userId="682291e7-cc9a-4d7a-8a26-bd09841f090b" providerId="ADAL" clId="{A155B9ED-6A66-DB45-8D5B-FB42029A9587}" dt="2022-02-23T22:28:43.864" v="591" actId="26606"/>
          <ac:grpSpMkLst>
            <pc:docMk/>
            <pc:sldMk cId="999019257" sldId="263"/>
            <ac:grpSpMk id="55" creationId="{D4A2DD72-43DD-48E5-BE34-37D49AB6DE02}"/>
          </ac:grpSpMkLst>
        </pc:grpChg>
        <pc:grpChg chg="add del">
          <ac:chgData name="Kadian, Chhavi" userId="682291e7-cc9a-4d7a-8a26-bd09841f090b" providerId="ADAL" clId="{A155B9ED-6A66-DB45-8D5B-FB42029A9587}" dt="2022-02-23T22:28:43.864" v="591" actId="26606"/>
          <ac:grpSpMkLst>
            <pc:docMk/>
            <pc:sldMk cId="999019257" sldId="263"/>
            <ac:grpSpMk id="65" creationId="{E69FF964-E599-4EFE-B276-9CA540461982}"/>
          </ac:grpSpMkLst>
        </pc:grpChg>
        <pc:grpChg chg="add del">
          <ac:chgData name="Kadian, Chhavi" userId="682291e7-cc9a-4d7a-8a26-bd09841f090b" providerId="ADAL" clId="{A155B9ED-6A66-DB45-8D5B-FB42029A9587}" dt="2022-02-23T22:28:43.864" v="591" actId="26606"/>
          <ac:grpSpMkLst>
            <pc:docMk/>
            <pc:sldMk cId="999019257" sldId="263"/>
            <ac:grpSpMk id="73" creationId="{59346B03-32C0-4D48-A61B-11552C1863EF}"/>
          </ac:grpSpMkLst>
        </pc:grpChg>
        <pc:grpChg chg="add del">
          <ac:chgData name="Kadian, Chhavi" userId="682291e7-cc9a-4d7a-8a26-bd09841f090b" providerId="ADAL" clId="{A155B9ED-6A66-DB45-8D5B-FB42029A9587}" dt="2022-02-23T22:28:43.864" v="591" actId="26606"/>
          <ac:grpSpMkLst>
            <pc:docMk/>
            <pc:sldMk cId="999019257" sldId="263"/>
            <ac:grpSpMk id="81" creationId="{C8ABE731-C1A2-4FD3-9E32-0655C4878A35}"/>
          </ac:grpSpMkLst>
        </pc:grpChg>
        <pc:graphicFrameChg chg="add mod modGraphic">
          <ac:chgData name="Kadian, Chhavi" userId="682291e7-cc9a-4d7a-8a26-bd09841f090b" providerId="ADAL" clId="{A155B9ED-6A66-DB45-8D5B-FB42029A9587}" dt="2022-02-23T22:48:44.173" v="1385" actId="478"/>
          <ac:graphicFrameMkLst>
            <pc:docMk/>
            <pc:sldMk cId="999019257" sldId="263"/>
            <ac:graphicFrameMk id="5" creationId="{77DC14F0-10B5-43A0-812D-918E0D4ED8C5}"/>
          </ac:graphicFrameMkLst>
        </pc:graphicFrameChg>
        <pc:picChg chg="add del">
          <ac:chgData name="Kadian, Chhavi" userId="682291e7-cc9a-4d7a-8a26-bd09841f090b" providerId="ADAL" clId="{A155B9ED-6A66-DB45-8D5B-FB42029A9587}" dt="2022-02-23T22:17:40.966" v="308" actId="26606"/>
          <ac:picMkLst>
            <pc:docMk/>
            <pc:sldMk cId="999019257" sldId="263"/>
            <ac:picMk id="7" creationId="{5DFC9756-9F75-40D8-B285-7A1B87170A82}"/>
          </ac:picMkLst>
        </pc:picChg>
        <pc:picChg chg="add del">
          <ac:chgData name="Kadian, Chhavi" userId="682291e7-cc9a-4d7a-8a26-bd09841f090b" providerId="ADAL" clId="{A155B9ED-6A66-DB45-8D5B-FB42029A9587}" dt="2022-02-23T22:18:10.402" v="324" actId="26606"/>
          <ac:picMkLst>
            <pc:docMk/>
            <pc:sldMk cId="999019257" sldId="263"/>
            <ac:picMk id="48" creationId="{F29A9BE2-7FD5-49E9-9218-6DF97D9913D1}"/>
          </ac:picMkLst>
        </pc:picChg>
        <pc:picChg chg="add del">
          <ac:chgData name="Kadian, Chhavi" userId="682291e7-cc9a-4d7a-8a26-bd09841f090b" providerId="ADAL" clId="{A155B9ED-6A66-DB45-8D5B-FB42029A9587}" dt="2022-02-23T22:22:07.060" v="451" actId="26606"/>
          <ac:picMkLst>
            <pc:docMk/>
            <pc:sldMk cId="999019257" sldId="263"/>
            <ac:picMk id="87" creationId="{F8625575-D4D2-4B44-ADA8-1DE3DFF3B6B5}"/>
          </ac:picMkLst>
        </pc:picChg>
        <pc:picChg chg="add del">
          <ac:chgData name="Kadian, Chhavi" userId="682291e7-cc9a-4d7a-8a26-bd09841f090b" providerId="ADAL" clId="{A155B9ED-6A66-DB45-8D5B-FB42029A9587}" dt="2022-02-23T22:22:36.865" v="453" actId="26606"/>
          <ac:picMkLst>
            <pc:docMk/>
            <pc:sldMk cId="999019257" sldId="263"/>
            <ac:picMk id="89" creationId="{D8663ABB-A6F6-4AC2-959A-4162EDE3C0FB}"/>
          </ac:picMkLst>
        </pc:picChg>
        <pc:picChg chg="add mod">
          <ac:chgData name="Kadian, Chhavi" userId="682291e7-cc9a-4d7a-8a26-bd09841f090b" providerId="ADAL" clId="{A155B9ED-6A66-DB45-8D5B-FB42029A9587}" dt="2022-02-23T22:32:22.139" v="813" actId="26606"/>
          <ac:picMkLst>
            <pc:docMk/>
            <pc:sldMk cId="999019257" sldId="263"/>
            <ac:picMk id="95" creationId="{4934E351-6356-4805-A9C4-454545ECF5AC}"/>
          </ac:picMkLst>
        </pc:picChg>
      </pc:sldChg>
      <pc:sldChg chg="addSp delSp modSp mod setBg setClrOvrMap">
        <pc:chgData name="Kadian, Chhavi" userId="682291e7-cc9a-4d7a-8a26-bd09841f090b" providerId="ADAL" clId="{A155B9ED-6A66-DB45-8D5B-FB42029A9587}" dt="2022-02-23T23:17:12.839" v="1985" actId="5793"/>
        <pc:sldMkLst>
          <pc:docMk/>
          <pc:sldMk cId="903582406" sldId="266"/>
        </pc:sldMkLst>
        <pc:spChg chg="mod">
          <ac:chgData name="Kadian, Chhavi" userId="682291e7-cc9a-4d7a-8a26-bd09841f090b" providerId="ADAL" clId="{A155B9ED-6A66-DB45-8D5B-FB42029A9587}" dt="2022-02-23T23:17:08.907" v="1984" actId="26606"/>
          <ac:spMkLst>
            <pc:docMk/>
            <pc:sldMk cId="903582406" sldId="266"/>
            <ac:spMk id="2" creationId="{4839D851-6F0E-48C8-825C-1CC024C5CB28}"/>
          </ac:spMkLst>
        </pc:spChg>
        <pc:spChg chg="mod">
          <ac:chgData name="Kadian, Chhavi" userId="682291e7-cc9a-4d7a-8a26-bd09841f090b" providerId="ADAL" clId="{A155B9ED-6A66-DB45-8D5B-FB42029A9587}" dt="2022-02-23T23:17:12.839" v="1985" actId="5793"/>
          <ac:spMkLst>
            <pc:docMk/>
            <pc:sldMk cId="903582406" sldId="266"/>
            <ac:spMk id="3" creationId="{E6CED074-7812-4F1D-81B4-64D183B3EC74}"/>
          </ac:spMkLst>
        </pc:spChg>
        <pc:spChg chg="add del">
          <ac:chgData name="Kadian, Chhavi" userId="682291e7-cc9a-4d7a-8a26-bd09841f090b" providerId="ADAL" clId="{A155B9ED-6A66-DB45-8D5B-FB42029A9587}" dt="2022-02-23T23:17:08.907" v="1984" actId="26606"/>
          <ac:spMkLst>
            <pc:docMk/>
            <pc:sldMk cId="903582406" sldId="266"/>
            <ac:spMk id="9" creationId="{9AA72BD9-2C5A-4EDC-931F-5AA08EACA0F3}"/>
          </ac:spMkLst>
        </pc:spChg>
        <pc:spChg chg="add del">
          <ac:chgData name="Kadian, Chhavi" userId="682291e7-cc9a-4d7a-8a26-bd09841f090b" providerId="ADAL" clId="{A155B9ED-6A66-DB45-8D5B-FB42029A9587}" dt="2022-02-23T23:17:08.907" v="1984" actId="26606"/>
          <ac:spMkLst>
            <pc:docMk/>
            <pc:sldMk cId="903582406" sldId="266"/>
            <ac:spMk id="11" creationId="{DD3981AC-7B61-4947-BCF3-F7AA7FA385B9}"/>
          </ac:spMkLst>
        </pc:spChg>
        <pc:spChg chg="add del">
          <ac:chgData name="Kadian, Chhavi" userId="682291e7-cc9a-4d7a-8a26-bd09841f090b" providerId="ADAL" clId="{A155B9ED-6A66-DB45-8D5B-FB42029A9587}" dt="2022-02-23T23:17:08.907" v="1984" actId="26606"/>
          <ac:spMkLst>
            <pc:docMk/>
            <pc:sldMk cId="903582406" sldId="266"/>
            <ac:spMk id="13" creationId="{55D4142C-5077-457F-A6AD-3FECFDB39685}"/>
          </ac:spMkLst>
        </pc:spChg>
        <pc:spChg chg="add del">
          <ac:chgData name="Kadian, Chhavi" userId="682291e7-cc9a-4d7a-8a26-bd09841f090b" providerId="ADAL" clId="{A155B9ED-6A66-DB45-8D5B-FB42029A9587}" dt="2022-02-23T23:17:08.907" v="1984" actId="26606"/>
          <ac:spMkLst>
            <pc:docMk/>
            <pc:sldMk cId="903582406" sldId="266"/>
            <ac:spMk id="15" creationId="{7A5F0580-5EE9-419F-96EE-B6529EF6E7D0}"/>
          </ac:spMkLst>
        </pc:spChg>
        <pc:spChg chg="add">
          <ac:chgData name="Kadian, Chhavi" userId="682291e7-cc9a-4d7a-8a26-bd09841f090b" providerId="ADAL" clId="{A155B9ED-6A66-DB45-8D5B-FB42029A9587}" dt="2022-02-23T23:17:08.907" v="1984" actId="26606"/>
          <ac:spMkLst>
            <pc:docMk/>
            <pc:sldMk cId="903582406" sldId="266"/>
            <ac:spMk id="20" creationId="{16EA23B6-4B44-4D76-87BA-D81CE35EDB73}"/>
          </ac:spMkLst>
        </pc:spChg>
        <pc:spChg chg="add">
          <ac:chgData name="Kadian, Chhavi" userId="682291e7-cc9a-4d7a-8a26-bd09841f090b" providerId="ADAL" clId="{A155B9ED-6A66-DB45-8D5B-FB42029A9587}" dt="2022-02-23T23:17:08.907" v="1984" actId="26606"/>
          <ac:spMkLst>
            <pc:docMk/>
            <pc:sldMk cId="903582406" sldId="266"/>
            <ac:spMk id="22" creationId="{2EEEAE0B-25B7-437B-B834-B70A935419CA}"/>
          </ac:spMkLst>
        </pc:spChg>
        <pc:picChg chg="add mod">
          <ac:chgData name="Kadian, Chhavi" userId="682291e7-cc9a-4d7a-8a26-bd09841f090b" providerId="ADAL" clId="{A155B9ED-6A66-DB45-8D5B-FB42029A9587}" dt="2022-02-23T23:17:08.907" v="1984" actId="26606"/>
          <ac:picMkLst>
            <pc:docMk/>
            <pc:sldMk cId="903582406" sldId="266"/>
            <ac:picMk id="5" creationId="{7A1AC80B-CC2C-4165-A93A-2C32102229F2}"/>
          </ac:picMkLst>
        </pc:picChg>
      </pc:sldChg>
      <pc:sldChg chg="addSp delSp modSp mod setBg setClrOvrMap">
        <pc:chgData name="Kadian, Chhavi" userId="682291e7-cc9a-4d7a-8a26-bd09841f090b" providerId="ADAL" clId="{A155B9ED-6A66-DB45-8D5B-FB42029A9587}" dt="2022-02-23T23:24:16.822" v="2301" actId="14100"/>
        <pc:sldMkLst>
          <pc:docMk/>
          <pc:sldMk cId="3301337360" sldId="267"/>
        </pc:sldMkLst>
        <pc:spChg chg="mod">
          <ac:chgData name="Kadian, Chhavi" userId="682291e7-cc9a-4d7a-8a26-bd09841f090b" providerId="ADAL" clId="{A155B9ED-6A66-DB45-8D5B-FB42029A9587}" dt="2022-02-23T23:18:05.876" v="2008" actId="26606"/>
          <ac:spMkLst>
            <pc:docMk/>
            <pc:sldMk cId="3301337360" sldId="267"/>
            <ac:spMk id="2" creationId="{4839D851-6F0E-48C8-825C-1CC024C5CB28}"/>
          </ac:spMkLst>
        </pc:spChg>
        <pc:spChg chg="mod ord">
          <ac:chgData name="Kadian, Chhavi" userId="682291e7-cc9a-4d7a-8a26-bd09841f090b" providerId="ADAL" clId="{A155B9ED-6A66-DB45-8D5B-FB42029A9587}" dt="2022-02-23T23:24:16.822" v="2301" actId="14100"/>
          <ac:spMkLst>
            <pc:docMk/>
            <pc:sldMk cId="3301337360" sldId="267"/>
            <ac:spMk id="3" creationId="{E6CED074-7812-4F1D-81B4-64D183B3EC74}"/>
          </ac:spMkLst>
        </pc:spChg>
        <pc:spChg chg="add del">
          <ac:chgData name="Kadian, Chhavi" userId="682291e7-cc9a-4d7a-8a26-bd09841f090b" providerId="ADAL" clId="{A155B9ED-6A66-DB45-8D5B-FB42029A9587}" dt="2022-02-23T19:41:08.423" v="39" actId="26606"/>
          <ac:spMkLst>
            <pc:docMk/>
            <pc:sldMk cId="3301337360" sldId="267"/>
            <ac:spMk id="9" creationId="{131BAD53-4E89-4F62-BBB7-26359763ED39}"/>
          </ac:spMkLst>
        </pc:spChg>
        <pc:spChg chg="add del">
          <ac:chgData name="Kadian, Chhavi" userId="682291e7-cc9a-4d7a-8a26-bd09841f090b" providerId="ADAL" clId="{A155B9ED-6A66-DB45-8D5B-FB42029A9587}" dt="2022-02-23T19:41:08.423" v="39" actId="26606"/>
          <ac:spMkLst>
            <pc:docMk/>
            <pc:sldMk cId="3301337360" sldId="267"/>
            <ac:spMk id="11" creationId="{62756DA2-40EB-4C6F-B962-5822FFB54FB6}"/>
          </ac:spMkLst>
        </pc:spChg>
        <pc:spChg chg="add del">
          <ac:chgData name="Kadian, Chhavi" userId="682291e7-cc9a-4d7a-8a26-bd09841f090b" providerId="ADAL" clId="{A155B9ED-6A66-DB45-8D5B-FB42029A9587}" dt="2022-02-23T19:40:46.529" v="20" actId="26606"/>
          <ac:spMkLst>
            <pc:docMk/>
            <pc:sldMk cId="3301337360" sldId="267"/>
            <ac:spMk id="16" creationId="{4038CB10-1F5C-4D54-9DF7-12586DE5B007}"/>
          </ac:spMkLst>
        </pc:spChg>
        <pc:spChg chg="add del">
          <ac:chgData name="Kadian, Chhavi" userId="682291e7-cc9a-4d7a-8a26-bd09841f090b" providerId="ADAL" clId="{A155B9ED-6A66-DB45-8D5B-FB42029A9587}" dt="2022-02-23T19:40:46.529" v="20" actId="26606"/>
          <ac:spMkLst>
            <pc:docMk/>
            <pc:sldMk cId="3301337360" sldId="267"/>
            <ac:spMk id="18" creationId="{36D30126-6314-4A93-B27E-5C66CF781924}"/>
          </ac:spMkLst>
        </pc:spChg>
        <pc:spChg chg="add del">
          <ac:chgData name="Kadian, Chhavi" userId="682291e7-cc9a-4d7a-8a26-bd09841f090b" providerId="ADAL" clId="{A155B9ED-6A66-DB45-8D5B-FB42029A9587}" dt="2022-02-23T19:40:46.529" v="20" actId="26606"/>
          <ac:spMkLst>
            <pc:docMk/>
            <pc:sldMk cId="3301337360" sldId="267"/>
            <ac:spMk id="20" creationId="{73ED6512-6858-4552-B699-9A97FE9A4EA2}"/>
          </ac:spMkLst>
        </pc:spChg>
        <pc:spChg chg="add del">
          <ac:chgData name="Kadian, Chhavi" userId="682291e7-cc9a-4d7a-8a26-bd09841f090b" providerId="ADAL" clId="{A155B9ED-6A66-DB45-8D5B-FB42029A9587}" dt="2022-02-23T19:40:50.439" v="22" actId="26606"/>
          <ac:spMkLst>
            <pc:docMk/>
            <pc:sldMk cId="3301337360" sldId="267"/>
            <ac:spMk id="22" creationId="{C232B152-3720-4D3B-97ED-45CE5483F16F}"/>
          </ac:spMkLst>
        </pc:spChg>
        <pc:spChg chg="add del">
          <ac:chgData name="Kadian, Chhavi" userId="682291e7-cc9a-4d7a-8a26-bd09841f090b" providerId="ADAL" clId="{A155B9ED-6A66-DB45-8D5B-FB42029A9587}" dt="2022-02-23T19:40:50.439" v="22" actId="26606"/>
          <ac:spMkLst>
            <pc:docMk/>
            <pc:sldMk cId="3301337360" sldId="267"/>
            <ac:spMk id="23" creationId="{11BAB570-FF10-4E96-8A3F-FA9804702B89}"/>
          </ac:spMkLst>
        </pc:spChg>
        <pc:spChg chg="add del">
          <ac:chgData name="Kadian, Chhavi" userId="682291e7-cc9a-4d7a-8a26-bd09841f090b" providerId="ADAL" clId="{A155B9ED-6A66-DB45-8D5B-FB42029A9587}" dt="2022-02-23T19:40:50.439" v="22" actId="26606"/>
          <ac:spMkLst>
            <pc:docMk/>
            <pc:sldMk cId="3301337360" sldId="267"/>
            <ac:spMk id="24" creationId="{4B9FAFB2-BEB5-4848-8018-BCAD99E2E1AA}"/>
          </ac:spMkLst>
        </pc:spChg>
        <pc:spChg chg="add del">
          <ac:chgData name="Kadian, Chhavi" userId="682291e7-cc9a-4d7a-8a26-bd09841f090b" providerId="ADAL" clId="{A155B9ED-6A66-DB45-8D5B-FB42029A9587}" dt="2022-02-23T19:40:52.670" v="24" actId="26606"/>
          <ac:spMkLst>
            <pc:docMk/>
            <pc:sldMk cId="3301337360" sldId="267"/>
            <ac:spMk id="26" creationId="{12609869-9E80-471B-A487-A53288E0E791}"/>
          </ac:spMkLst>
        </pc:spChg>
        <pc:spChg chg="add del">
          <ac:chgData name="Kadian, Chhavi" userId="682291e7-cc9a-4d7a-8a26-bd09841f090b" providerId="ADAL" clId="{A155B9ED-6A66-DB45-8D5B-FB42029A9587}" dt="2022-02-23T19:40:52.670" v="24" actId="26606"/>
          <ac:spMkLst>
            <pc:docMk/>
            <pc:sldMk cId="3301337360" sldId="267"/>
            <ac:spMk id="27" creationId="{7004738A-9D34-43E8-97D2-CA0EED4F8BE0}"/>
          </ac:spMkLst>
        </pc:spChg>
        <pc:spChg chg="add del">
          <ac:chgData name="Kadian, Chhavi" userId="682291e7-cc9a-4d7a-8a26-bd09841f090b" providerId="ADAL" clId="{A155B9ED-6A66-DB45-8D5B-FB42029A9587}" dt="2022-02-23T19:40:52.670" v="24" actId="26606"/>
          <ac:spMkLst>
            <pc:docMk/>
            <pc:sldMk cId="3301337360" sldId="267"/>
            <ac:spMk id="28" creationId="{B8B8D07F-F13E-443E-BA68-2D26672D76B9}"/>
          </ac:spMkLst>
        </pc:spChg>
        <pc:spChg chg="add del">
          <ac:chgData name="Kadian, Chhavi" userId="682291e7-cc9a-4d7a-8a26-bd09841f090b" providerId="ADAL" clId="{A155B9ED-6A66-DB45-8D5B-FB42029A9587}" dt="2022-02-23T19:40:52.670" v="24" actId="26606"/>
          <ac:spMkLst>
            <pc:docMk/>
            <pc:sldMk cId="3301337360" sldId="267"/>
            <ac:spMk id="29" creationId="{2813A4FA-24A5-41ED-A534-3807D1B2F344}"/>
          </ac:spMkLst>
        </pc:spChg>
        <pc:spChg chg="add del">
          <ac:chgData name="Kadian, Chhavi" userId="682291e7-cc9a-4d7a-8a26-bd09841f090b" providerId="ADAL" clId="{A155B9ED-6A66-DB45-8D5B-FB42029A9587}" dt="2022-02-23T19:40:52.670" v="24" actId="26606"/>
          <ac:spMkLst>
            <pc:docMk/>
            <pc:sldMk cId="3301337360" sldId="267"/>
            <ac:spMk id="30" creationId="{C3944F27-CA70-4E84-A51A-E6BF89558979}"/>
          </ac:spMkLst>
        </pc:spChg>
        <pc:spChg chg="add del">
          <ac:chgData name="Kadian, Chhavi" userId="682291e7-cc9a-4d7a-8a26-bd09841f090b" providerId="ADAL" clId="{A155B9ED-6A66-DB45-8D5B-FB42029A9587}" dt="2022-02-23T19:40:54.780" v="26" actId="26606"/>
          <ac:spMkLst>
            <pc:docMk/>
            <pc:sldMk cId="3301337360" sldId="267"/>
            <ac:spMk id="32" creationId="{C232B152-3720-4D3B-97ED-45CE5483F16F}"/>
          </ac:spMkLst>
        </pc:spChg>
        <pc:spChg chg="add del">
          <ac:chgData name="Kadian, Chhavi" userId="682291e7-cc9a-4d7a-8a26-bd09841f090b" providerId="ADAL" clId="{A155B9ED-6A66-DB45-8D5B-FB42029A9587}" dt="2022-02-23T19:40:54.780" v="26" actId="26606"/>
          <ac:spMkLst>
            <pc:docMk/>
            <pc:sldMk cId="3301337360" sldId="267"/>
            <ac:spMk id="33" creationId="{11BAB570-FF10-4E96-8A3F-FA9804702B89}"/>
          </ac:spMkLst>
        </pc:spChg>
        <pc:spChg chg="add del">
          <ac:chgData name="Kadian, Chhavi" userId="682291e7-cc9a-4d7a-8a26-bd09841f090b" providerId="ADAL" clId="{A155B9ED-6A66-DB45-8D5B-FB42029A9587}" dt="2022-02-23T19:40:54.780" v="26" actId="26606"/>
          <ac:spMkLst>
            <pc:docMk/>
            <pc:sldMk cId="3301337360" sldId="267"/>
            <ac:spMk id="34" creationId="{4B9FAFB2-BEB5-4848-8018-BCAD99E2E1AA}"/>
          </ac:spMkLst>
        </pc:spChg>
        <pc:spChg chg="add del">
          <ac:chgData name="Kadian, Chhavi" userId="682291e7-cc9a-4d7a-8a26-bd09841f090b" providerId="ADAL" clId="{A155B9ED-6A66-DB45-8D5B-FB42029A9587}" dt="2022-02-23T19:41:00.633" v="28" actId="26606"/>
          <ac:spMkLst>
            <pc:docMk/>
            <pc:sldMk cId="3301337360" sldId="267"/>
            <ac:spMk id="36" creationId="{4038CB10-1F5C-4D54-9DF7-12586DE5B007}"/>
          </ac:spMkLst>
        </pc:spChg>
        <pc:spChg chg="add del">
          <ac:chgData name="Kadian, Chhavi" userId="682291e7-cc9a-4d7a-8a26-bd09841f090b" providerId="ADAL" clId="{A155B9ED-6A66-DB45-8D5B-FB42029A9587}" dt="2022-02-23T19:41:00.633" v="28" actId="26606"/>
          <ac:spMkLst>
            <pc:docMk/>
            <pc:sldMk cId="3301337360" sldId="267"/>
            <ac:spMk id="37" creationId="{36D30126-6314-4A93-B27E-5C66CF781924}"/>
          </ac:spMkLst>
        </pc:spChg>
        <pc:spChg chg="add del">
          <ac:chgData name="Kadian, Chhavi" userId="682291e7-cc9a-4d7a-8a26-bd09841f090b" providerId="ADAL" clId="{A155B9ED-6A66-DB45-8D5B-FB42029A9587}" dt="2022-02-23T19:41:00.633" v="28" actId="26606"/>
          <ac:spMkLst>
            <pc:docMk/>
            <pc:sldMk cId="3301337360" sldId="267"/>
            <ac:spMk id="38" creationId="{73ED6512-6858-4552-B699-9A97FE9A4EA2}"/>
          </ac:spMkLst>
        </pc:spChg>
        <pc:spChg chg="add del">
          <ac:chgData name="Kadian, Chhavi" userId="682291e7-cc9a-4d7a-8a26-bd09841f090b" providerId="ADAL" clId="{A155B9ED-6A66-DB45-8D5B-FB42029A9587}" dt="2022-02-23T19:41:02.380" v="30" actId="26606"/>
          <ac:spMkLst>
            <pc:docMk/>
            <pc:sldMk cId="3301337360" sldId="267"/>
            <ac:spMk id="40" creationId="{4038CB10-1F5C-4D54-9DF7-12586DE5B007}"/>
          </ac:spMkLst>
        </pc:spChg>
        <pc:spChg chg="add del">
          <ac:chgData name="Kadian, Chhavi" userId="682291e7-cc9a-4d7a-8a26-bd09841f090b" providerId="ADAL" clId="{A155B9ED-6A66-DB45-8D5B-FB42029A9587}" dt="2022-02-23T19:41:02.380" v="30" actId="26606"/>
          <ac:spMkLst>
            <pc:docMk/>
            <pc:sldMk cId="3301337360" sldId="267"/>
            <ac:spMk id="41" creationId="{73ED6512-6858-4552-B699-9A97FE9A4EA2}"/>
          </ac:spMkLst>
        </pc:spChg>
        <pc:spChg chg="add del">
          <ac:chgData name="Kadian, Chhavi" userId="682291e7-cc9a-4d7a-8a26-bd09841f090b" providerId="ADAL" clId="{A155B9ED-6A66-DB45-8D5B-FB42029A9587}" dt="2022-02-23T19:41:03.779" v="32" actId="26606"/>
          <ac:spMkLst>
            <pc:docMk/>
            <pc:sldMk cId="3301337360" sldId="267"/>
            <ac:spMk id="43" creationId="{B95B9BA8-1D69-4796-85F5-B6D0BD52354B}"/>
          </ac:spMkLst>
        </pc:spChg>
        <pc:spChg chg="add del">
          <ac:chgData name="Kadian, Chhavi" userId="682291e7-cc9a-4d7a-8a26-bd09841f090b" providerId="ADAL" clId="{A155B9ED-6A66-DB45-8D5B-FB42029A9587}" dt="2022-02-23T19:41:04.426" v="34" actId="26606"/>
          <ac:spMkLst>
            <pc:docMk/>
            <pc:sldMk cId="3301337360" sldId="267"/>
            <ac:spMk id="45" creationId="{12609869-9E80-471B-A487-A53288E0E791}"/>
          </ac:spMkLst>
        </pc:spChg>
        <pc:spChg chg="add del">
          <ac:chgData name="Kadian, Chhavi" userId="682291e7-cc9a-4d7a-8a26-bd09841f090b" providerId="ADAL" clId="{A155B9ED-6A66-DB45-8D5B-FB42029A9587}" dt="2022-02-23T19:41:04.426" v="34" actId="26606"/>
          <ac:spMkLst>
            <pc:docMk/>
            <pc:sldMk cId="3301337360" sldId="267"/>
            <ac:spMk id="46" creationId="{7004738A-9D34-43E8-97D2-CA0EED4F8BE0}"/>
          </ac:spMkLst>
        </pc:spChg>
        <pc:spChg chg="add del">
          <ac:chgData name="Kadian, Chhavi" userId="682291e7-cc9a-4d7a-8a26-bd09841f090b" providerId="ADAL" clId="{A155B9ED-6A66-DB45-8D5B-FB42029A9587}" dt="2022-02-23T19:41:04.426" v="34" actId="26606"/>
          <ac:spMkLst>
            <pc:docMk/>
            <pc:sldMk cId="3301337360" sldId="267"/>
            <ac:spMk id="47" creationId="{B8B8D07F-F13E-443E-BA68-2D26672D76B9}"/>
          </ac:spMkLst>
        </pc:spChg>
        <pc:spChg chg="add del">
          <ac:chgData name="Kadian, Chhavi" userId="682291e7-cc9a-4d7a-8a26-bd09841f090b" providerId="ADAL" clId="{A155B9ED-6A66-DB45-8D5B-FB42029A9587}" dt="2022-02-23T19:41:04.426" v="34" actId="26606"/>
          <ac:spMkLst>
            <pc:docMk/>
            <pc:sldMk cId="3301337360" sldId="267"/>
            <ac:spMk id="48" creationId="{2813A4FA-24A5-41ED-A534-3807D1B2F344}"/>
          </ac:spMkLst>
        </pc:spChg>
        <pc:spChg chg="add del">
          <ac:chgData name="Kadian, Chhavi" userId="682291e7-cc9a-4d7a-8a26-bd09841f090b" providerId="ADAL" clId="{A155B9ED-6A66-DB45-8D5B-FB42029A9587}" dt="2022-02-23T19:41:04.426" v="34" actId="26606"/>
          <ac:spMkLst>
            <pc:docMk/>
            <pc:sldMk cId="3301337360" sldId="267"/>
            <ac:spMk id="49" creationId="{C3944F27-CA70-4E84-A51A-E6BF89558979}"/>
          </ac:spMkLst>
        </pc:spChg>
        <pc:spChg chg="add del">
          <ac:chgData name="Kadian, Chhavi" userId="682291e7-cc9a-4d7a-8a26-bd09841f090b" providerId="ADAL" clId="{A155B9ED-6A66-DB45-8D5B-FB42029A9587}" dt="2022-02-23T19:41:06.434" v="36" actId="26606"/>
          <ac:spMkLst>
            <pc:docMk/>
            <pc:sldMk cId="3301337360" sldId="267"/>
            <ac:spMk id="51" creationId="{C232B152-3720-4D3B-97ED-45CE5483F16F}"/>
          </ac:spMkLst>
        </pc:spChg>
        <pc:spChg chg="add del">
          <ac:chgData name="Kadian, Chhavi" userId="682291e7-cc9a-4d7a-8a26-bd09841f090b" providerId="ADAL" clId="{A155B9ED-6A66-DB45-8D5B-FB42029A9587}" dt="2022-02-23T19:41:06.434" v="36" actId="26606"/>
          <ac:spMkLst>
            <pc:docMk/>
            <pc:sldMk cId="3301337360" sldId="267"/>
            <ac:spMk id="52" creationId="{11BAB570-FF10-4E96-8A3F-FA9804702B89}"/>
          </ac:spMkLst>
        </pc:spChg>
        <pc:spChg chg="add del">
          <ac:chgData name="Kadian, Chhavi" userId="682291e7-cc9a-4d7a-8a26-bd09841f090b" providerId="ADAL" clId="{A155B9ED-6A66-DB45-8D5B-FB42029A9587}" dt="2022-02-23T19:41:06.434" v="36" actId="26606"/>
          <ac:spMkLst>
            <pc:docMk/>
            <pc:sldMk cId="3301337360" sldId="267"/>
            <ac:spMk id="53" creationId="{4B9FAFB2-BEB5-4848-8018-BCAD99E2E1AA}"/>
          </ac:spMkLst>
        </pc:spChg>
        <pc:spChg chg="add del">
          <ac:chgData name="Kadian, Chhavi" userId="682291e7-cc9a-4d7a-8a26-bd09841f090b" providerId="ADAL" clId="{A155B9ED-6A66-DB45-8D5B-FB42029A9587}" dt="2022-02-23T19:41:08.410" v="38" actId="26606"/>
          <ac:spMkLst>
            <pc:docMk/>
            <pc:sldMk cId="3301337360" sldId="267"/>
            <ac:spMk id="55" creationId="{4038CB10-1F5C-4D54-9DF7-12586DE5B007}"/>
          </ac:spMkLst>
        </pc:spChg>
        <pc:spChg chg="add del">
          <ac:chgData name="Kadian, Chhavi" userId="682291e7-cc9a-4d7a-8a26-bd09841f090b" providerId="ADAL" clId="{A155B9ED-6A66-DB45-8D5B-FB42029A9587}" dt="2022-02-23T19:41:08.410" v="38" actId="26606"/>
          <ac:spMkLst>
            <pc:docMk/>
            <pc:sldMk cId="3301337360" sldId="267"/>
            <ac:spMk id="56" creationId="{36D30126-6314-4A93-B27E-5C66CF781924}"/>
          </ac:spMkLst>
        </pc:spChg>
        <pc:spChg chg="add del">
          <ac:chgData name="Kadian, Chhavi" userId="682291e7-cc9a-4d7a-8a26-bd09841f090b" providerId="ADAL" clId="{A155B9ED-6A66-DB45-8D5B-FB42029A9587}" dt="2022-02-23T19:41:08.410" v="38" actId="26606"/>
          <ac:spMkLst>
            <pc:docMk/>
            <pc:sldMk cId="3301337360" sldId="267"/>
            <ac:spMk id="57" creationId="{73ED6512-6858-4552-B699-9A97FE9A4EA2}"/>
          </ac:spMkLst>
        </pc:spChg>
        <pc:spChg chg="add del">
          <ac:chgData name="Kadian, Chhavi" userId="682291e7-cc9a-4d7a-8a26-bd09841f090b" providerId="ADAL" clId="{A155B9ED-6A66-DB45-8D5B-FB42029A9587}" dt="2022-02-23T23:14:21.983" v="1959" actId="26606"/>
          <ac:spMkLst>
            <pc:docMk/>
            <pc:sldMk cId="3301337360" sldId="267"/>
            <ac:spMk id="59" creationId="{C232B152-3720-4D3B-97ED-45CE5483F16F}"/>
          </ac:spMkLst>
        </pc:spChg>
        <pc:spChg chg="add del">
          <ac:chgData name="Kadian, Chhavi" userId="682291e7-cc9a-4d7a-8a26-bd09841f090b" providerId="ADAL" clId="{A155B9ED-6A66-DB45-8D5B-FB42029A9587}" dt="2022-02-23T23:14:21.983" v="1959" actId="26606"/>
          <ac:spMkLst>
            <pc:docMk/>
            <pc:sldMk cId="3301337360" sldId="267"/>
            <ac:spMk id="60" creationId="{11BAB570-FF10-4E96-8A3F-FA9804702B89}"/>
          </ac:spMkLst>
        </pc:spChg>
        <pc:spChg chg="add del">
          <ac:chgData name="Kadian, Chhavi" userId="682291e7-cc9a-4d7a-8a26-bd09841f090b" providerId="ADAL" clId="{A155B9ED-6A66-DB45-8D5B-FB42029A9587}" dt="2022-02-23T23:14:21.983" v="1959" actId="26606"/>
          <ac:spMkLst>
            <pc:docMk/>
            <pc:sldMk cId="3301337360" sldId="267"/>
            <ac:spMk id="61" creationId="{4B9FAFB2-BEB5-4848-8018-BCAD99E2E1AA}"/>
          </ac:spMkLst>
        </pc:spChg>
        <pc:spChg chg="add del">
          <ac:chgData name="Kadian, Chhavi" userId="682291e7-cc9a-4d7a-8a26-bd09841f090b" providerId="ADAL" clId="{A155B9ED-6A66-DB45-8D5B-FB42029A9587}" dt="2022-02-23T23:14:13.373" v="1954" actId="26606"/>
          <ac:spMkLst>
            <pc:docMk/>
            <pc:sldMk cId="3301337360" sldId="267"/>
            <ac:spMk id="66" creationId="{FF9B822F-893E-44C8-963C-64F50ACECBB2}"/>
          </ac:spMkLst>
        </pc:spChg>
        <pc:spChg chg="add del">
          <ac:chgData name="Kadian, Chhavi" userId="682291e7-cc9a-4d7a-8a26-bd09841f090b" providerId="ADAL" clId="{A155B9ED-6A66-DB45-8D5B-FB42029A9587}" dt="2022-02-23T23:14:13.373" v="1954" actId="26606"/>
          <ac:spMkLst>
            <pc:docMk/>
            <pc:sldMk cId="3301337360" sldId="267"/>
            <ac:spMk id="68" creationId="{EBF87945-A001-489F-9D9B-7D9435F0B9CA}"/>
          </ac:spMkLst>
        </pc:spChg>
        <pc:spChg chg="add del">
          <ac:chgData name="Kadian, Chhavi" userId="682291e7-cc9a-4d7a-8a26-bd09841f090b" providerId="ADAL" clId="{A155B9ED-6A66-DB45-8D5B-FB42029A9587}" dt="2022-02-23T23:14:19.726" v="1956" actId="26606"/>
          <ac:spMkLst>
            <pc:docMk/>
            <pc:sldMk cId="3301337360" sldId="267"/>
            <ac:spMk id="70" creationId="{FBE3B62F-5853-4A3C-B050-6186351A7176}"/>
          </ac:spMkLst>
        </pc:spChg>
        <pc:spChg chg="add del">
          <ac:chgData name="Kadian, Chhavi" userId="682291e7-cc9a-4d7a-8a26-bd09841f090b" providerId="ADAL" clId="{A155B9ED-6A66-DB45-8D5B-FB42029A9587}" dt="2022-02-23T23:14:19.726" v="1956" actId="26606"/>
          <ac:spMkLst>
            <pc:docMk/>
            <pc:sldMk cId="3301337360" sldId="267"/>
            <ac:spMk id="71" creationId="{EE1FC7B4-E4A7-4452-B413-1A623E3A7230}"/>
          </ac:spMkLst>
        </pc:spChg>
        <pc:spChg chg="add del">
          <ac:chgData name="Kadian, Chhavi" userId="682291e7-cc9a-4d7a-8a26-bd09841f090b" providerId="ADAL" clId="{A155B9ED-6A66-DB45-8D5B-FB42029A9587}" dt="2022-02-23T23:14:19.726" v="1956" actId="26606"/>
          <ac:spMkLst>
            <pc:docMk/>
            <pc:sldMk cId="3301337360" sldId="267"/>
            <ac:spMk id="72" creationId="{E0709AF0-24F0-4486-B189-BE6386BDB198}"/>
          </ac:spMkLst>
        </pc:spChg>
        <pc:spChg chg="add del">
          <ac:chgData name="Kadian, Chhavi" userId="682291e7-cc9a-4d7a-8a26-bd09841f090b" providerId="ADAL" clId="{A155B9ED-6A66-DB45-8D5B-FB42029A9587}" dt="2022-02-23T23:14:21.954" v="1958" actId="26606"/>
          <ac:spMkLst>
            <pc:docMk/>
            <pc:sldMk cId="3301337360" sldId="267"/>
            <ac:spMk id="74" creationId="{B95B9BA8-1D69-4796-85F5-B6D0BD52354B}"/>
          </ac:spMkLst>
        </pc:spChg>
        <pc:spChg chg="add del">
          <ac:chgData name="Kadian, Chhavi" userId="682291e7-cc9a-4d7a-8a26-bd09841f090b" providerId="ADAL" clId="{A155B9ED-6A66-DB45-8D5B-FB42029A9587}" dt="2022-02-23T23:18:05.876" v="2008" actId="26606"/>
          <ac:spMkLst>
            <pc:docMk/>
            <pc:sldMk cId="3301337360" sldId="267"/>
            <ac:spMk id="76" creationId="{B95B9BA8-1D69-4796-85F5-B6D0BD52354B}"/>
          </ac:spMkLst>
        </pc:spChg>
        <pc:spChg chg="add del">
          <ac:chgData name="Kadian, Chhavi" userId="682291e7-cc9a-4d7a-8a26-bd09841f090b" providerId="ADAL" clId="{A155B9ED-6A66-DB45-8D5B-FB42029A9587}" dt="2022-02-23T23:18:05.867" v="2007" actId="26606"/>
          <ac:spMkLst>
            <pc:docMk/>
            <pc:sldMk cId="3301337360" sldId="267"/>
            <ac:spMk id="86" creationId="{B95B9BA8-1D69-4796-85F5-B6D0BD52354B}"/>
          </ac:spMkLst>
        </pc:spChg>
        <pc:spChg chg="add">
          <ac:chgData name="Kadian, Chhavi" userId="682291e7-cc9a-4d7a-8a26-bd09841f090b" providerId="ADAL" clId="{A155B9ED-6A66-DB45-8D5B-FB42029A9587}" dt="2022-02-23T23:18:05.876" v="2008" actId="26606"/>
          <ac:spMkLst>
            <pc:docMk/>
            <pc:sldMk cId="3301337360" sldId="267"/>
            <ac:spMk id="88" creationId="{36D30126-6314-4A93-B27E-5C66CF781924}"/>
          </ac:spMkLst>
        </pc:spChg>
        <pc:spChg chg="add">
          <ac:chgData name="Kadian, Chhavi" userId="682291e7-cc9a-4d7a-8a26-bd09841f090b" providerId="ADAL" clId="{A155B9ED-6A66-DB45-8D5B-FB42029A9587}" dt="2022-02-23T23:18:05.876" v="2008" actId="26606"/>
          <ac:spMkLst>
            <pc:docMk/>
            <pc:sldMk cId="3301337360" sldId="267"/>
            <ac:spMk id="89" creationId="{4038CB10-1F5C-4D54-9DF7-12586DE5B007}"/>
          </ac:spMkLst>
        </pc:spChg>
        <pc:spChg chg="add">
          <ac:chgData name="Kadian, Chhavi" userId="682291e7-cc9a-4d7a-8a26-bd09841f090b" providerId="ADAL" clId="{A155B9ED-6A66-DB45-8D5B-FB42029A9587}" dt="2022-02-23T23:18:05.876" v="2008" actId="26606"/>
          <ac:spMkLst>
            <pc:docMk/>
            <pc:sldMk cId="3301337360" sldId="267"/>
            <ac:spMk id="90" creationId="{73ED6512-6858-4552-B699-9A97FE9A4EA2}"/>
          </ac:spMkLst>
        </pc:spChg>
        <pc:grpChg chg="add del">
          <ac:chgData name="Kadian, Chhavi" userId="682291e7-cc9a-4d7a-8a26-bd09841f090b" providerId="ADAL" clId="{A155B9ED-6A66-DB45-8D5B-FB42029A9587}" dt="2022-02-23T23:18:05.876" v="2008" actId="26606"/>
          <ac:grpSpMkLst>
            <pc:docMk/>
            <pc:sldMk cId="3301337360" sldId="267"/>
            <ac:grpSpMk id="77" creationId="{D44E3F87-3D58-4B03-86B2-15A5C5B9C964}"/>
          </ac:grpSpMkLst>
        </pc:grpChg>
        <pc:picChg chg="mod">
          <ac:chgData name="Kadian, Chhavi" userId="682291e7-cc9a-4d7a-8a26-bd09841f090b" providerId="ADAL" clId="{A155B9ED-6A66-DB45-8D5B-FB42029A9587}" dt="2022-02-23T23:18:05.876" v="2008" actId="26606"/>
          <ac:picMkLst>
            <pc:docMk/>
            <pc:sldMk cId="3301337360" sldId="267"/>
            <ac:picMk id="4" creationId="{194C925E-F3B0-4171-BE64-DC6CEC6A815A}"/>
          </ac:picMkLst>
        </pc:picChg>
      </pc:sldChg>
      <pc:sldChg chg="modSp mod">
        <pc:chgData name="Kadian, Chhavi" userId="682291e7-cc9a-4d7a-8a26-bd09841f090b" providerId="ADAL" clId="{A155B9ED-6A66-DB45-8D5B-FB42029A9587}" dt="2022-02-23T23:28:57.065" v="2408" actId="20577"/>
        <pc:sldMkLst>
          <pc:docMk/>
          <pc:sldMk cId="482660897" sldId="268"/>
        </pc:sldMkLst>
        <pc:spChg chg="mod">
          <ac:chgData name="Kadian, Chhavi" userId="682291e7-cc9a-4d7a-8a26-bd09841f090b" providerId="ADAL" clId="{A155B9ED-6A66-DB45-8D5B-FB42029A9587}" dt="2022-02-23T23:28:57.065" v="2408" actId="20577"/>
          <ac:spMkLst>
            <pc:docMk/>
            <pc:sldMk cId="482660897" sldId="268"/>
            <ac:spMk id="2" creationId="{BB28A336-24AB-42EE-A676-1F1716B3472D}"/>
          </ac:spMkLst>
        </pc:spChg>
      </pc:sldChg>
      <pc:sldChg chg="addSp delSp modSp mod">
        <pc:chgData name="Kadian, Chhavi" userId="682291e7-cc9a-4d7a-8a26-bd09841f090b" providerId="ADAL" clId="{A155B9ED-6A66-DB45-8D5B-FB42029A9587}" dt="2022-02-24T01:54:22.346" v="3370" actId="14100"/>
        <pc:sldMkLst>
          <pc:docMk/>
          <pc:sldMk cId="3322363044" sldId="269"/>
        </pc:sldMkLst>
        <pc:spChg chg="mod">
          <ac:chgData name="Kadian, Chhavi" userId="682291e7-cc9a-4d7a-8a26-bd09841f090b" providerId="ADAL" clId="{A155B9ED-6A66-DB45-8D5B-FB42029A9587}" dt="2022-02-24T01:54:22.346" v="3370" actId="14100"/>
          <ac:spMkLst>
            <pc:docMk/>
            <pc:sldMk cId="3322363044" sldId="269"/>
            <ac:spMk id="2" creationId="{CE4B016D-B40E-4CB5-B8C3-BCDA4CA70B31}"/>
          </ac:spMkLst>
        </pc:spChg>
        <pc:spChg chg="mod">
          <ac:chgData name="Kadian, Chhavi" userId="682291e7-cc9a-4d7a-8a26-bd09841f090b" providerId="ADAL" clId="{A155B9ED-6A66-DB45-8D5B-FB42029A9587}" dt="2022-02-24T01:53:33.717" v="3363" actId="20577"/>
          <ac:spMkLst>
            <pc:docMk/>
            <pc:sldMk cId="3322363044" sldId="269"/>
            <ac:spMk id="4" creationId="{BD8CC490-81D8-434B-A5DD-130DE1E184E4}"/>
          </ac:spMkLst>
        </pc:spChg>
        <pc:spChg chg="add mod">
          <ac:chgData name="Kadian, Chhavi" userId="682291e7-cc9a-4d7a-8a26-bd09841f090b" providerId="ADAL" clId="{A155B9ED-6A66-DB45-8D5B-FB42029A9587}" dt="2022-02-24T01:52:54.973" v="3334" actId="20577"/>
          <ac:spMkLst>
            <pc:docMk/>
            <pc:sldMk cId="3322363044" sldId="269"/>
            <ac:spMk id="16" creationId="{02478B46-C6CA-CD44-8C79-528687E45C6B}"/>
          </ac:spMkLst>
        </pc:spChg>
        <pc:spChg chg="add del">
          <ac:chgData name="Kadian, Chhavi" userId="682291e7-cc9a-4d7a-8a26-bd09841f090b" providerId="ADAL" clId="{A155B9ED-6A66-DB45-8D5B-FB42029A9587}" dt="2022-02-24T01:51:59.362" v="3321" actId="26606"/>
          <ac:spMkLst>
            <pc:docMk/>
            <pc:sldMk cId="3322363044" sldId="269"/>
            <ac:spMk id="58" creationId="{6EFFF4A2-EB01-4738-9824-8D9A72A51BB9}"/>
          </ac:spMkLst>
        </pc:spChg>
        <pc:spChg chg="add">
          <ac:chgData name="Kadian, Chhavi" userId="682291e7-cc9a-4d7a-8a26-bd09841f090b" providerId="ADAL" clId="{A155B9ED-6A66-DB45-8D5B-FB42029A9587}" dt="2022-02-24T01:51:59.362" v="3321" actId="26606"/>
          <ac:spMkLst>
            <pc:docMk/>
            <pc:sldMk cId="3322363044" sldId="269"/>
            <ac:spMk id="61" creationId="{A7AE9375-4664-4DB2-922D-2782A6E439AC}"/>
          </ac:spMkLst>
        </pc:spChg>
        <pc:spChg chg="add del">
          <ac:chgData name="Kadian, Chhavi" userId="682291e7-cc9a-4d7a-8a26-bd09841f090b" providerId="ADAL" clId="{A155B9ED-6A66-DB45-8D5B-FB42029A9587}" dt="2022-02-24T01:51:43.621" v="3320" actId="26606"/>
          <ac:spMkLst>
            <pc:docMk/>
            <pc:sldMk cId="3322363044" sldId="269"/>
            <ac:spMk id="64" creationId="{A7AE9375-4664-4DB2-922D-2782A6E439AC}"/>
          </ac:spMkLst>
        </pc:spChg>
        <pc:grpChg chg="add del">
          <ac:chgData name="Kadian, Chhavi" userId="682291e7-cc9a-4d7a-8a26-bd09841f090b" providerId="ADAL" clId="{A155B9ED-6A66-DB45-8D5B-FB42029A9587}" dt="2022-02-24T01:51:59.362" v="3321" actId="26606"/>
          <ac:grpSpMkLst>
            <pc:docMk/>
            <pc:sldMk cId="3322363044" sldId="269"/>
            <ac:grpSpMk id="59" creationId="{D4469D90-62FA-49B2-981E-5305361D5A58}"/>
          </ac:grpSpMkLst>
        </pc:grpChg>
        <pc:graphicFrameChg chg="mod modGraphic">
          <ac:chgData name="Kadian, Chhavi" userId="682291e7-cc9a-4d7a-8a26-bd09841f090b" providerId="ADAL" clId="{A155B9ED-6A66-DB45-8D5B-FB42029A9587}" dt="2022-02-24T01:52:03.774" v="3322" actId="1076"/>
          <ac:graphicFrameMkLst>
            <pc:docMk/>
            <pc:sldMk cId="3322363044" sldId="269"/>
            <ac:graphicFrameMk id="7" creationId="{32D8C5DF-E72B-4F9C-AE5B-CADDE22239B4}"/>
          </ac:graphicFrameMkLst>
        </pc:graphicFrameChg>
        <pc:picChg chg="mod ord">
          <ac:chgData name="Kadian, Chhavi" userId="682291e7-cc9a-4d7a-8a26-bd09841f090b" providerId="ADAL" clId="{A155B9ED-6A66-DB45-8D5B-FB42029A9587}" dt="2022-02-24T01:52:13.904" v="3323" actId="1076"/>
          <ac:picMkLst>
            <pc:docMk/>
            <pc:sldMk cId="3322363044" sldId="269"/>
            <ac:picMk id="5" creationId="{DB873E90-E5C1-4A84-83B1-C3EF2DCC6A38}"/>
          </ac:picMkLst>
        </pc:picChg>
        <pc:cxnChg chg="add">
          <ac:chgData name="Kadian, Chhavi" userId="682291e7-cc9a-4d7a-8a26-bd09841f090b" providerId="ADAL" clId="{A155B9ED-6A66-DB45-8D5B-FB42029A9587}" dt="2022-02-24T01:51:59.362" v="3321" actId="26606"/>
          <ac:cxnSpMkLst>
            <pc:docMk/>
            <pc:sldMk cId="3322363044" sldId="269"/>
            <ac:cxnSpMk id="62" creationId="{EE504C98-6397-41C1-A8D8-2D9C4ED307E0}"/>
          </ac:cxnSpMkLst>
        </pc:cxnChg>
        <pc:cxnChg chg="add">
          <ac:chgData name="Kadian, Chhavi" userId="682291e7-cc9a-4d7a-8a26-bd09841f090b" providerId="ADAL" clId="{A155B9ED-6A66-DB45-8D5B-FB42029A9587}" dt="2022-02-24T01:51:59.362" v="3321" actId="26606"/>
          <ac:cxnSpMkLst>
            <pc:docMk/>
            <pc:sldMk cId="3322363044" sldId="269"/>
            <ac:cxnSpMk id="63" creationId="{B7188D9B-1674-419B-A379-D1632A7EC3A2}"/>
          </ac:cxnSpMkLst>
        </pc:cxnChg>
        <pc:cxnChg chg="add del">
          <ac:chgData name="Kadian, Chhavi" userId="682291e7-cc9a-4d7a-8a26-bd09841f090b" providerId="ADAL" clId="{A155B9ED-6A66-DB45-8D5B-FB42029A9587}" dt="2022-02-24T01:51:43.621" v="3320" actId="26606"/>
          <ac:cxnSpMkLst>
            <pc:docMk/>
            <pc:sldMk cId="3322363044" sldId="269"/>
            <ac:cxnSpMk id="66" creationId="{EE504C98-6397-41C1-A8D8-2D9C4ED307E0}"/>
          </ac:cxnSpMkLst>
        </pc:cxnChg>
        <pc:cxnChg chg="add del">
          <ac:chgData name="Kadian, Chhavi" userId="682291e7-cc9a-4d7a-8a26-bd09841f090b" providerId="ADAL" clId="{A155B9ED-6A66-DB45-8D5B-FB42029A9587}" dt="2022-02-24T01:51:43.621" v="3320" actId="26606"/>
          <ac:cxnSpMkLst>
            <pc:docMk/>
            <pc:sldMk cId="3322363044" sldId="269"/>
            <ac:cxnSpMk id="68" creationId="{B7188D9B-1674-419B-A379-D1632A7EC3A2}"/>
          </ac:cxnSpMkLst>
        </pc:cxnChg>
      </pc:sldChg>
      <pc:sldChg chg="addSp delSp modSp mod setBg setClrOvrMap">
        <pc:chgData name="Kadian, Chhavi" userId="682291e7-cc9a-4d7a-8a26-bd09841f090b" providerId="ADAL" clId="{A155B9ED-6A66-DB45-8D5B-FB42029A9587}" dt="2022-02-24T01:54:44.770" v="3372" actId="26606"/>
        <pc:sldMkLst>
          <pc:docMk/>
          <pc:sldMk cId="2243752719" sldId="270"/>
        </pc:sldMkLst>
        <pc:spChg chg="mod">
          <ac:chgData name="Kadian, Chhavi" userId="682291e7-cc9a-4d7a-8a26-bd09841f090b" providerId="ADAL" clId="{A155B9ED-6A66-DB45-8D5B-FB42029A9587}" dt="2022-02-24T01:34:08.323" v="3057" actId="26606"/>
          <ac:spMkLst>
            <pc:docMk/>
            <pc:sldMk cId="2243752719" sldId="270"/>
            <ac:spMk id="2" creationId="{E72E3185-5D00-40B3-B970-6FE3E2C5503B}"/>
          </ac:spMkLst>
        </pc:spChg>
        <pc:spChg chg="add del mod">
          <ac:chgData name="Kadian, Chhavi" userId="682291e7-cc9a-4d7a-8a26-bd09841f090b" providerId="ADAL" clId="{A155B9ED-6A66-DB45-8D5B-FB42029A9587}" dt="2022-02-24T01:34:08.323" v="3057" actId="26606"/>
          <ac:spMkLst>
            <pc:docMk/>
            <pc:sldMk cId="2243752719" sldId="270"/>
            <ac:spMk id="6" creationId="{E514F70B-B333-4200-8599-CF542AEC344B}"/>
          </ac:spMkLst>
        </pc:spChg>
        <pc:spChg chg="add del">
          <ac:chgData name="Kadian, Chhavi" userId="682291e7-cc9a-4d7a-8a26-bd09841f090b" providerId="ADAL" clId="{A155B9ED-6A66-DB45-8D5B-FB42029A9587}" dt="2022-02-24T01:34:08.280" v="3056" actId="26606"/>
          <ac:spMkLst>
            <pc:docMk/>
            <pc:sldMk cId="2243752719" sldId="270"/>
            <ac:spMk id="12" creationId="{5FDF4720-5445-47BE-89FE-E40D1AE6F619}"/>
          </ac:spMkLst>
        </pc:spChg>
        <pc:spChg chg="add del">
          <ac:chgData name="Kadian, Chhavi" userId="682291e7-cc9a-4d7a-8a26-bd09841f090b" providerId="ADAL" clId="{A155B9ED-6A66-DB45-8D5B-FB42029A9587}" dt="2022-02-24T01:34:06.908" v="3054" actId="26606"/>
          <ac:spMkLst>
            <pc:docMk/>
            <pc:sldMk cId="2243752719" sldId="270"/>
            <ac:spMk id="13" creationId="{CF62D2A7-8207-488C-9F46-316BA81A16C8}"/>
          </ac:spMkLst>
        </pc:spChg>
        <pc:spChg chg="add del">
          <ac:chgData name="Kadian, Chhavi" userId="682291e7-cc9a-4d7a-8a26-bd09841f090b" providerId="ADAL" clId="{A155B9ED-6A66-DB45-8D5B-FB42029A9587}" dt="2022-02-24T01:34:08.280" v="3056" actId="26606"/>
          <ac:spMkLst>
            <pc:docMk/>
            <pc:sldMk cId="2243752719" sldId="270"/>
            <ac:spMk id="14" creationId="{AC8710B4-A815-4082-9E4F-F13A0007090C}"/>
          </ac:spMkLst>
        </pc:spChg>
        <pc:spChg chg="add del">
          <ac:chgData name="Kadian, Chhavi" userId="682291e7-cc9a-4d7a-8a26-bd09841f090b" providerId="ADAL" clId="{A155B9ED-6A66-DB45-8D5B-FB42029A9587}" dt="2022-02-24T01:34:08.280" v="3056" actId="26606"/>
          <ac:spMkLst>
            <pc:docMk/>
            <pc:sldMk cId="2243752719" sldId="270"/>
            <ac:spMk id="16" creationId="{E514F70B-B333-4200-8599-CF542AEC344B}"/>
          </ac:spMkLst>
        </pc:spChg>
        <pc:spChg chg="add">
          <ac:chgData name="Kadian, Chhavi" userId="682291e7-cc9a-4d7a-8a26-bd09841f090b" providerId="ADAL" clId="{A155B9ED-6A66-DB45-8D5B-FB42029A9587}" dt="2022-02-24T01:34:08.323" v="3057" actId="26606"/>
          <ac:spMkLst>
            <pc:docMk/>
            <pc:sldMk cId="2243752719" sldId="270"/>
            <ac:spMk id="18" creationId="{9228552E-C8B1-4A80-8448-0787CE0FC704}"/>
          </ac:spMkLst>
        </pc:spChg>
        <pc:graphicFrameChg chg="add del">
          <ac:chgData name="Kadian, Chhavi" userId="682291e7-cc9a-4d7a-8a26-bd09841f090b" providerId="ADAL" clId="{A155B9ED-6A66-DB45-8D5B-FB42029A9587}" dt="2022-02-24T01:34:06.908" v="3054" actId="26606"/>
          <ac:graphicFrameMkLst>
            <pc:docMk/>
            <pc:sldMk cId="2243752719" sldId="270"/>
            <ac:graphicFrameMk id="8" creationId="{300F157E-8AAB-48FB-BBD0-04C3ACDFC2FE}"/>
          </ac:graphicFrameMkLst>
        </pc:graphicFrameChg>
        <pc:graphicFrameChg chg="add modGraphic">
          <ac:chgData name="Kadian, Chhavi" userId="682291e7-cc9a-4d7a-8a26-bd09841f090b" providerId="ADAL" clId="{A155B9ED-6A66-DB45-8D5B-FB42029A9587}" dt="2022-02-24T01:54:44.770" v="3372" actId="26606"/>
          <ac:graphicFrameMkLst>
            <pc:docMk/>
            <pc:sldMk cId="2243752719" sldId="270"/>
            <ac:graphicFrameMk id="20" creationId="{C454CDBD-6036-4044-B969-29BAAC967DE8}"/>
          </ac:graphicFrameMkLst>
        </pc:graphicFrameChg>
        <pc:picChg chg="add del">
          <ac:chgData name="Kadian, Chhavi" userId="682291e7-cc9a-4d7a-8a26-bd09841f090b" providerId="ADAL" clId="{A155B9ED-6A66-DB45-8D5B-FB42029A9587}" dt="2022-02-24T01:34:06.908" v="3054" actId="26606"/>
          <ac:picMkLst>
            <pc:docMk/>
            <pc:sldMk cId="2243752719" sldId="270"/>
            <ac:picMk id="9" creationId="{24E7CD33-9AD6-46FE-8E8A-B8209468CE94}"/>
          </ac:picMkLst>
        </pc:picChg>
        <pc:picChg chg="add del">
          <ac:chgData name="Kadian, Chhavi" userId="682291e7-cc9a-4d7a-8a26-bd09841f090b" providerId="ADAL" clId="{A155B9ED-6A66-DB45-8D5B-FB42029A9587}" dt="2022-02-24T01:34:08.280" v="3056" actId="26606"/>
          <ac:picMkLst>
            <pc:docMk/>
            <pc:sldMk cId="2243752719" sldId="270"/>
            <ac:picMk id="15" creationId="{DA10EFD4-8C29-4B1E-ACFE-65B1DE7C5D22}"/>
          </ac:picMkLst>
        </pc:picChg>
        <pc:picChg chg="add">
          <ac:chgData name="Kadian, Chhavi" userId="682291e7-cc9a-4d7a-8a26-bd09841f090b" providerId="ADAL" clId="{A155B9ED-6A66-DB45-8D5B-FB42029A9587}" dt="2022-02-24T01:34:08.323" v="3057" actId="26606"/>
          <ac:picMkLst>
            <pc:docMk/>
            <pc:sldMk cId="2243752719" sldId="270"/>
            <ac:picMk id="19" creationId="{FD55C030-E0EA-4F22-BBCD-90B2BCB27012}"/>
          </ac:picMkLst>
        </pc:picChg>
      </pc:sldChg>
      <pc:sldChg chg="addSp delSp modSp mod setBg setClrOvrMap">
        <pc:chgData name="Kadian, Chhavi" userId="682291e7-cc9a-4d7a-8a26-bd09841f090b" providerId="ADAL" clId="{A155B9ED-6A66-DB45-8D5B-FB42029A9587}" dt="2022-02-23T23:16:25.674" v="1983" actId="14100"/>
        <pc:sldMkLst>
          <pc:docMk/>
          <pc:sldMk cId="1479353442" sldId="273"/>
        </pc:sldMkLst>
        <pc:spChg chg="add del">
          <ac:chgData name="Kadian, Chhavi" userId="682291e7-cc9a-4d7a-8a26-bd09841f090b" providerId="ADAL" clId="{A155B9ED-6A66-DB45-8D5B-FB42029A9587}" dt="2022-02-23T23:15:18.672" v="1972" actId="26606"/>
          <ac:spMkLst>
            <pc:docMk/>
            <pc:sldMk cId="1479353442" sldId="273"/>
            <ac:spMk id="82" creationId="{BACC6370-2D7E-4714-9D71-7542949D7D5D}"/>
          </ac:spMkLst>
        </pc:spChg>
        <pc:spChg chg="add del">
          <ac:chgData name="Kadian, Chhavi" userId="682291e7-cc9a-4d7a-8a26-bd09841f090b" providerId="ADAL" clId="{A155B9ED-6A66-DB45-8D5B-FB42029A9587}" dt="2022-02-23T23:15:18.672" v="1972" actId="26606"/>
          <ac:spMkLst>
            <pc:docMk/>
            <pc:sldMk cId="1479353442" sldId="273"/>
            <ac:spMk id="84" creationId="{F68B3F68-107C-434F-AA38-110D5EA91B85}"/>
          </ac:spMkLst>
        </pc:spChg>
        <pc:spChg chg="add del">
          <ac:chgData name="Kadian, Chhavi" userId="682291e7-cc9a-4d7a-8a26-bd09841f090b" providerId="ADAL" clId="{A155B9ED-6A66-DB45-8D5B-FB42029A9587}" dt="2022-02-23T23:15:18.672" v="1972" actId="26606"/>
          <ac:spMkLst>
            <pc:docMk/>
            <pc:sldMk cId="1479353442" sldId="273"/>
            <ac:spMk id="86" creationId="{AAD0DBB9-1A4B-4391-81D4-CB19F9AB918A}"/>
          </ac:spMkLst>
        </pc:spChg>
        <pc:spChg chg="add del">
          <ac:chgData name="Kadian, Chhavi" userId="682291e7-cc9a-4d7a-8a26-bd09841f090b" providerId="ADAL" clId="{A155B9ED-6A66-DB45-8D5B-FB42029A9587}" dt="2022-02-23T23:15:18.672" v="1972" actId="26606"/>
          <ac:spMkLst>
            <pc:docMk/>
            <pc:sldMk cId="1479353442" sldId="273"/>
            <ac:spMk id="88" creationId="{063BBA22-50EA-4C4D-BE05-F1CE4E63AA56}"/>
          </ac:spMkLst>
        </pc:spChg>
        <pc:spChg chg="add del">
          <ac:chgData name="Kadian, Chhavi" userId="682291e7-cc9a-4d7a-8a26-bd09841f090b" providerId="ADAL" clId="{A155B9ED-6A66-DB45-8D5B-FB42029A9587}" dt="2022-02-23T23:15:55.244" v="1977" actId="26606"/>
          <ac:spMkLst>
            <pc:docMk/>
            <pc:sldMk cId="1479353442" sldId="273"/>
            <ac:spMk id="141" creationId="{EE1FC7B4-E4A7-4452-B413-1A623E3A7230}"/>
          </ac:spMkLst>
        </pc:spChg>
        <pc:spChg chg="add del">
          <ac:chgData name="Kadian, Chhavi" userId="682291e7-cc9a-4d7a-8a26-bd09841f090b" providerId="ADAL" clId="{A155B9ED-6A66-DB45-8D5B-FB42029A9587}" dt="2022-02-23T23:15:55.244" v="1977" actId="26606"/>
          <ac:spMkLst>
            <pc:docMk/>
            <pc:sldMk cId="1479353442" sldId="273"/>
            <ac:spMk id="143" creationId="{E0709AF0-24F0-4486-B189-BE6386BDB198}"/>
          </ac:spMkLst>
        </pc:spChg>
        <pc:spChg chg="add del">
          <ac:chgData name="Kadian, Chhavi" userId="682291e7-cc9a-4d7a-8a26-bd09841f090b" providerId="ADAL" clId="{A155B9ED-6A66-DB45-8D5B-FB42029A9587}" dt="2022-02-23T23:15:55.244" v="1977" actId="26606"/>
          <ac:spMkLst>
            <pc:docMk/>
            <pc:sldMk cId="1479353442" sldId="273"/>
            <ac:spMk id="145" creationId="{FBE3B62F-5853-4A3C-B050-6186351A7176}"/>
          </ac:spMkLst>
        </pc:spChg>
        <pc:spChg chg="add del">
          <ac:chgData name="Kadian, Chhavi" userId="682291e7-cc9a-4d7a-8a26-bd09841f090b" providerId="ADAL" clId="{A155B9ED-6A66-DB45-8D5B-FB42029A9587}" dt="2022-02-23T23:15:03.974" v="1961" actId="26606"/>
          <ac:spMkLst>
            <pc:docMk/>
            <pc:sldMk cId="1479353442" sldId="273"/>
            <ac:spMk id="186" creationId="{CF62D2A7-8207-488C-9F46-316BA81A16C8}"/>
          </ac:spMkLst>
        </pc:spChg>
        <pc:spChg chg="mod ord">
          <ac:chgData name="Kadian, Chhavi" userId="682291e7-cc9a-4d7a-8a26-bd09841f090b" providerId="ADAL" clId="{A155B9ED-6A66-DB45-8D5B-FB42029A9587}" dt="2022-02-23T23:16:12.508" v="1982" actId="26606"/>
          <ac:spMkLst>
            <pc:docMk/>
            <pc:sldMk cId="1479353442" sldId="273"/>
            <ac:spMk id="692" creationId="{F9B2584F-2F9E-4F33-905E-03A8CBE5EBE7}"/>
          </ac:spMkLst>
        </pc:spChg>
        <pc:spChg chg="add del">
          <ac:chgData name="Kadian, Chhavi" userId="682291e7-cc9a-4d7a-8a26-bd09841f090b" providerId="ADAL" clId="{A155B9ED-6A66-DB45-8D5B-FB42029A9587}" dt="2022-02-23T23:15:06.564" v="1963" actId="26606"/>
          <ac:spMkLst>
            <pc:docMk/>
            <pc:sldMk cId="1479353442" sldId="273"/>
            <ac:spMk id="696" creationId="{CF62D2A7-8207-488C-9F46-316BA81A16C8}"/>
          </ac:spMkLst>
        </pc:spChg>
        <pc:spChg chg="add del">
          <ac:chgData name="Kadian, Chhavi" userId="682291e7-cc9a-4d7a-8a26-bd09841f090b" providerId="ADAL" clId="{A155B9ED-6A66-DB45-8D5B-FB42029A9587}" dt="2022-02-23T23:15:08.148" v="1965" actId="26606"/>
          <ac:spMkLst>
            <pc:docMk/>
            <pc:sldMk cId="1479353442" sldId="273"/>
            <ac:spMk id="699" creationId="{CF62D2A7-8207-488C-9F46-316BA81A16C8}"/>
          </ac:spMkLst>
        </pc:spChg>
        <pc:spChg chg="add del">
          <ac:chgData name="Kadian, Chhavi" userId="682291e7-cc9a-4d7a-8a26-bd09841f090b" providerId="ADAL" clId="{A155B9ED-6A66-DB45-8D5B-FB42029A9587}" dt="2022-02-23T23:15:10.029" v="1967" actId="26606"/>
          <ac:spMkLst>
            <pc:docMk/>
            <pc:sldMk cId="1479353442" sldId="273"/>
            <ac:spMk id="702" creationId="{CF62D2A7-8207-488C-9F46-316BA81A16C8}"/>
          </ac:spMkLst>
        </pc:spChg>
        <pc:spChg chg="add del">
          <ac:chgData name="Kadian, Chhavi" userId="682291e7-cc9a-4d7a-8a26-bd09841f090b" providerId="ADAL" clId="{A155B9ED-6A66-DB45-8D5B-FB42029A9587}" dt="2022-02-23T23:15:13.231" v="1969" actId="26606"/>
          <ac:spMkLst>
            <pc:docMk/>
            <pc:sldMk cId="1479353442" sldId="273"/>
            <ac:spMk id="705" creationId="{CF62D2A7-8207-488C-9F46-316BA81A16C8}"/>
          </ac:spMkLst>
        </pc:spChg>
        <pc:spChg chg="add del">
          <ac:chgData name="Kadian, Chhavi" userId="682291e7-cc9a-4d7a-8a26-bd09841f090b" providerId="ADAL" clId="{A155B9ED-6A66-DB45-8D5B-FB42029A9587}" dt="2022-02-23T23:15:18.586" v="1971" actId="26606"/>
          <ac:spMkLst>
            <pc:docMk/>
            <pc:sldMk cId="1479353442" sldId="273"/>
            <ac:spMk id="708" creationId="{CF62D2A7-8207-488C-9F46-316BA81A16C8}"/>
          </ac:spMkLst>
        </pc:spChg>
        <pc:spChg chg="add del">
          <ac:chgData name="Kadian, Chhavi" userId="682291e7-cc9a-4d7a-8a26-bd09841f090b" providerId="ADAL" clId="{A155B9ED-6A66-DB45-8D5B-FB42029A9587}" dt="2022-02-23T23:16:12.508" v="1982" actId="26606"/>
          <ac:spMkLst>
            <pc:docMk/>
            <pc:sldMk cId="1479353442" sldId="273"/>
            <ac:spMk id="711" creationId="{CF62D2A7-8207-488C-9F46-316BA81A16C8}"/>
          </ac:spMkLst>
        </pc:spChg>
        <pc:spChg chg="add del">
          <ac:chgData name="Kadian, Chhavi" userId="682291e7-cc9a-4d7a-8a26-bd09841f090b" providerId="ADAL" clId="{A155B9ED-6A66-DB45-8D5B-FB42029A9587}" dt="2022-02-23T23:15:59.234" v="1979" actId="26606"/>
          <ac:spMkLst>
            <pc:docMk/>
            <pc:sldMk cId="1479353442" sldId="273"/>
            <ac:spMk id="714" creationId="{B95B9BA8-1D69-4796-85F5-B6D0BD52354B}"/>
          </ac:spMkLst>
        </pc:spChg>
        <pc:spChg chg="add del">
          <ac:chgData name="Kadian, Chhavi" userId="682291e7-cc9a-4d7a-8a26-bd09841f090b" providerId="ADAL" clId="{A155B9ED-6A66-DB45-8D5B-FB42029A9587}" dt="2022-02-23T23:16:12.438" v="1981" actId="26606"/>
          <ac:spMkLst>
            <pc:docMk/>
            <pc:sldMk cId="1479353442" sldId="273"/>
            <ac:spMk id="718" creationId="{EE1FC7B4-E4A7-4452-B413-1A623E3A7230}"/>
          </ac:spMkLst>
        </pc:spChg>
        <pc:spChg chg="add del">
          <ac:chgData name="Kadian, Chhavi" userId="682291e7-cc9a-4d7a-8a26-bd09841f090b" providerId="ADAL" clId="{A155B9ED-6A66-DB45-8D5B-FB42029A9587}" dt="2022-02-23T23:16:12.438" v="1981" actId="26606"/>
          <ac:spMkLst>
            <pc:docMk/>
            <pc:sldMk cId="1479353442" sldId="273"/>
            <ac:spMk id="719" creationId="{E0709AF0-24F0-4486-B189-BE6386BDB198}"/>
          </ac:spMkLst>
        </pc:spChg>
        <pc:spChg chg="add del">
          <ac:chgData name="Kadian, Chhavi" userId="682291e7-cc9a-4d7a-8a26-bd09841f090b" providerId="ADAL" clId="{A155B9ED-6A66-DB45-8D5B-FB42029A9587}" dt="2022-02-23T23:16:12.438" v="1981" actId="26606"/>
          <ac:spMkLst>
            <pc:docMk/>
            <pc:sldMk cId="1479353442" sldId="273"/>
            <ac:spMk id="720" creationId="{FBE3B62F-5853-4A3C-B050-6186351A7176}"/>
          </ac:spMkLst>
        </pc:spChg>
        <pc:spChg chg="add">
          <ac:chgData name="Kadian, Chhavi" userId="682291e7-cc9a-4d7a-8a26-bd09841f090b" providerId="ADAL" clId="{A155B9ED-6A66-DB45-8D5B-FB42029A9587}" dt="2022-02-23T23:16:12.508" v="1982" actId="26606"/>
          <ac:spMkLst>
            <pc:docMk/>
            <pc:sldMk cId="1479353442" sldId="273"/>
            <ac:spMk id="722" creationId="{8F23F8A3-8FD7-4779-8323-FDC26BE99889}"/>
          </ac:spMkLst>
        </pc:spChg>
        <pc:spChg chg="add">
          <ac:chgData name="Kadian, Chhavi" userId="682291e7-cc9a-4d7a-8a26-bd09841f090b" providerId="ADAL" clId="{A155B9ED-6A66-DB45-8D5B-FB42029A9587}" dt="2022-02-23T23:16:12.508" v="1982" actId="26606"/>
          <ac:spMkLst>
            <pc:docMk/>
            <pc:sldMk cId="1479353442" sldId="273"/>
            <ac:spMk id="723" creationId="{F605C4CC-A25C-416F-8333-7CB7DC97D870}"/>
          </ac:spMkLst>
        </pc:spChg>
        <pc:grpChg chg="add del">
          <ac:chgData name="Kadian, Chhavi" userId="682291e7-cc9a-4d7a-8a26-bd09841f090b" providerId="ADAL" clId="{A155B9ED-6A66-DB45-8D5B-FB42029A9587}" dt="2022-02-23T23:15:59.234" v="1979" actId="26606"/>
          <ac:grpSpMkLst>
            <pc:docMk/>
            <pc:sldMk cId="1479353442" sldId="273"/>
            <ac:grpSpMk id="715" creationId="{D44E3F87-3D58-4B03-86B2-15A5C5B9C964}"/>
          </ac:grpSpMkLst>
        </pc:grpChg>
        <pc:graphicFrameChg chg="mod ord modGraphic">
          <ac:chgData name="Kadian, Chhavi" userId="682291e7-cc9a-4d7a-8a26-bd09841f090b" providerId="ADAL" clId="{A155B9ED-6A66-DB45-8D5B-FB42029A9587}" dt="2022-02-23T23:16:12.508" v="1982" actId="26606"/>
          <ac:graphicFrameMkLst>
            <pc:docMk/>
            <pc:sldMk cId="1479353442" sldId="273"/>
            <ac:graphicFrameMk id="11" creationId="{6DC56AE9-8C12-43D1-AFC9-F18A742A4EEB}"/>
          </ac:graphicFrameMkLst>
        </pc:graphicFrameChg>
        <pc:picChg chg="add del">
          <ac:chgData name="Kadian, Chhavi" userId="682291e7-cc9a-4d7a-8a26-bd09841f090b" providerId="ADAL" clId="{A155B9ED-6A66-DB45-8D5B-FB42029A9587}" dt="2022-02-23T23:15:03.974" v="1961" actId="26606"/>
          <ac:picMkLst>
            <pc:docMk/>
            <pc:sldMk cId="1479353442" sldId="273"/>
            <ac:picMk id="694" creationId="{4A58A1D3-C51C-4D5C-96E3-876CFE9F69F7}"/>
          </ac:picMkLst>
        </pc:picChg>
        <pc:picChg chg="add del">
          <ac:chgData name="Kadian, Chhavi" userId="682291e7-cc9a-4d7a-8a26-bd09841f090b" providerId="ADAL" clId="{A155B9ED-6A66-DB45-8D5B-FB42029A9587}" dt="2022-02-23T23:15:06.564" v="1963" actId="26606"/>
          <ac:picMkLst>
            <pc:docMk/>
            <pc:sldMk cId="1479353442" sldId="273"/>
            <ac:picMk id="697" creationId="{2BA88A7C-5BC1-40EB-9C05-19CCA5B72AFE}"/>
          </ac:picMkLst>
        </pc:picChg>
        <pc:picChg chg="add del">
          <ac:chgData name="Kadian, Chhavi" userId="682291e7-cc9a-4d7a-8a26-bd09841f090b" providerId="ADAL" clId="{A155B9ED-6A66-DB45-8D5B-FB42029A9587}" dt="2022-02-23T23:15:08.148" v="1965" actId="26606"/>
          <ac:picMkLst>
            <pc:docMk/>
            <pc:sldMk cId="1479353442" sldId="273"/>
            <ac:picMk id="700" creationId="{4A58A1D3-C51C-4D5C-96E3-876CFE9F69F7}"/>
          </ac:picMkLst>
        </pc:picChg>
        <pc:picChg chg="add del">
          <ac:chgData name="Kadian, Chhavi" userId="682291e7-cc9a-4d7a-8a26-bd09841f090b" providerId="ADAL" clId="{A155B9ED-6A66-DB45-8D5B-FB42029A9587}" dt="2022-02-23T23:15:10.029" v="1967" actId="26606"/>
          <ac:picMkLst>
            <pc:docMk/>
            <pc:sldMk cId="1479353442" sldId="273"/>
            <ac:picMk id="703" creationId="{2BA88A7C-5BC1-40EB-9C05-19CCA5B72AFE}"/>
          </ac:picMkLst>
        </pc:picChg>
        <pc:picChg chg="add del">
          <ac:chgData name="Kadian, Chhavi" userId="682291e7-cc9a-4d7a-8a26-bd09841f090b" providerId="ADAL" clId="{A155B9ED-6A66-DB45-8D5B-FB42029A9587}" dt="2022-02-23T23:15:13.231" v="1969" actId="26606"/>
          <ac:picMkLst>
            <pc:docMk/>
            <pc:sldMk cId="1479353442" sldId="273"/>
            <ac:picMk id="706" creationId="{4A58A1D3-C51C-4D5C-96E3-876CFE9F69F7}"/>
          </ac:picMkLst>
        </pc:picChg>
        <pc:picChg chg="add del">
          <ac:chgData name="Kadian, Chhavi" userId="682291e7-cc9a-4d7a-8a26-bd09841f090b" providerId="ADAL" clId="{A155B9ED-6A66-DB45-8D5B-FB42029A9587}" dt="2022-02-23T23:15:18.586" v="1971" actId="26606"/>
          <ac:picMkLst>
            <pc:docMk/>
            <pc:sldMk cId="1479353442" sldId="273"/>
            <ac:picMk id="709" creationId="{2BA88A7C-5BC1-40EB-9C05-19CCA5B72AFE}"/>
          </ac:picMkLst>
        </pc:picChg>
        <pc:picChg chg="add mod">
          <ac:chgData name="Kadian, Chhavi" userId="682291e7-cc9a-4d7a-8a26-bd09841f090b" providerId="ADAL" clId="{A155B9ED-6A66-DB45-8D5B-FB42029A9587}" dt="2022-02-23T23:16:25.674" v="1983" actId="14100"/>
          <ac:picMkLst>
            <pc:docMk/>
            <pc:sldMk cId="1479353442" sldId="273"/>
            <ac:picMk id="712" creationId="{4A58A1D3-C51C-4D5C-96E3-876CFE9F69F7}"/>
          </ac:picMkLst>
        </pc:picChg>
      </pc:sldChg>
      <pc:sldChg chg="modSp mod">
        <pc:chgData name="Kadian, Chhavi" userId="682291e7-cc9a-4d7a-8a26-bd09841f090b" providerId="ADAL" clId="{A155B9ED-6A66-DB45-8D5B-FB42029A9587}" dt="2022-02-23T22:03:51.219" v="180" actId="20577"/>
        <pc:sldMkLst>
          <pc:docMk/>
          <pc:sldMk cId="225813352" sldId="277"/>
        </pc:sldMkLst>
        <pc:spChg chg="mod">
          <ac:chgData name="Kadian, Chhavi" userId="682291e7-cc9a-4d7a-8a26-bd09841f090b" providerId="ADAL" clId="{A155B9ED-6A66-DB45-8D5B-FB42029A9587}" dt="2022-02-23T19:38:48.481" v="9" actId="20577"/>
          <ac:spMkLst>
            <pc:docMk/>
            <pc:sldMk cId="225813352" sldId="277"/>
            <ac:spMk id="692" creationId="{F9B2584F-2F9E-4F33-905E-03A8CBE5EBE7}"/>
          </ac:spMkLst>
        </pc:spChg>
        <pc:graphicFrameChg chg="mod">
          <ac:chgData name="Kadian, Chhavi" userId="682291e7-cc9a-4d7a-8a26-bd09841f090b" providerId="ADAL" clId="{A155B9ED-6A66-DB45-8D5B-FB42029A9587}" dt="2022-02-23T22:03:51.219" v="180" actId="20577"/>
          <ac:graphicFrameMkLst>
            <pc:docMk/>
            <pc:sldMk cId="225813352" sldId="277"/>
            <ac:graphicFrameMk id="11" creationId="{6DC56AE9-8C12-43D1-AFC9-F18A742A4EEB}"/>
          </ac:graphicFrameMkLst>
        </pc:graphicFrameChg>
      </pc:sldChg>
      <pc:sldChg chg="addSp delSp modSp mod setBg">
        <pc:chgData name="Kadian, Chhavi" userId="682291e7-cc9a-4d7a-8a26-bd09841f090b" providerId="ADAL" clId="{A155B9ED-6A66-DB45-8D5B-FB42029A9587}" dt="2022-02-23T23:07:29.299" v="1603" actId="1076"/>
        <pc:sldMkLst>
          <pc:docMk/>
          <pc:sldMk cId="233995311" sldId="278"/>
        </pc:sldMkLst>
        <pc:spChg chg="del mod">
          <ac:chgData name="Kadian, Chhavi" userId="682291e7-cc9a-4d7a-8a26-bd09841f090b" providerId="ADAL" clId="{A155B9ED-6A66-DB45-8D5B-FB42029A9587}" dt="2022-02-23T23:03:32.337" v="1472" actId="478"/>
          <ac:spMkLst>
            <pc:docMk/>
            <pc:sldMk cId="233995311" sldId="278"/>
            <ac:spMk id="2" creationId="{5DA54FED-9FC2-4D55-8070-9024F1545410}"/>
          </ac:spMkLst>
        </pc:spChg>
        <pc:spChg chg="add mod">
          <ac:chgData name="Kadian, Chhavi" userId="682291e7-cc9a-4d7a-8a26-bd09841f090b" providerId="ADAL" clId="{A155B9ED-6A66-DB45-8D5B-FB42029A9587}" dt="2022-02-23T23:07:29.299" v="1603" actId="1076"/>
          <ac:spMkLst>
            <pc:docMk/>
            <pc:sldMk cId="233995311" sldId="278"/>
            <ac:spMk id="4" creationId="{1AF1EA65-A2CD-9542-AE1B-1BE46B4E8263}"/>
          </ac:spMkLst>
        </pc:spChg>
        <pc:spChg chg="add mod">
          <ac:chgData name="Kadian, Chhavi" userId="682291e7-cc9a-4d7a-8a26-bd09841f090b" providerId="ADAL" clId="{A155B9ED-6A66-DB45-8D5B-FB42029A9587}" dt="2022-02-23T23:06:03.030" v="1557" actId="1076"/>
          <ac:spMkLst>
            <pc:docMk/>
            <pc:sldMk cId="233995311" sldId="278"/>
            <ac:spMk id="5" creationId="{DCD98A38-BB1E-154A-8A0E-8C5E3E185062}"/>
          </ac:spMkLst>
        </pc:spChg>
        <pc:spChg chg="add mod">
          <ac:chgData name="Kadian, Chhavi" userId="682291e7-cc9a-4d7a-8a26-bd09841f090b" providerId="ADAL" clId="{A155B9ED-6A66-DB45-8D5B-FB42029A9587}" dt="2022-02-23T23:07:09.485" v="1602" actId="1076"/>
          <ac:spMkLst>
            <pc:docMk/>
            <pc:sldMk cId="233995311" sldId="278"/>
            <ac:spMk id="6" creationId="{53A559E4-46A4-B84C-87DD-7FBB49A74538}"/>
          </ac:spMkLst>
        </pc:spChg>
        <pc:spChg chg="add del mod">
          <ac:chgData name="Kadian, Chhavi" userId="682291e7-cc9a-4d7a-8a26-bd09841f090b" providerId="ADAL" clId="{A155B9ED-6A66-DB45-8D5B-FB42029A9587}" dt="2022-02-23T23:05:55.498" v="1555"/>
          <ac:spMkLst>
            <pc:docMk/>
            <pc:sldMk cId="233995311" sldId="278"/>
            <ac:spMk id="8" creationId="{AAA55D3D-6BAF-FD41-91DA-11A527648FA2}"/>
          </ac:spMkLst>
        </pc:spChg>
        <pc:spChg chg="add del">
          <ac:chgData name="Kadian, Chhavi" userId="682291e7-cc9a-4d7a-8a26-bd09841f090b" providerId="ADAL" clId="{A155B9ED-6A66-DB45-8D5B-FB42029A9587}" dt="2022-02-23T23:03:07.128" v="1466" actId="26606"/>
          <ac:spMkLst>
            <pc:docMk/>
            <pc:sldMk cId="233995311" sldId="278"/>
            <ac:spMk id="21" creationId="{823AC064-BC96-4F32-8AE1-B2FD38754823}"/>
          </ac:spMkLst>
        </pc:spChg>
        <pc:spChg chg="add del mod">
          <ac:chgData name="Kadian, Chhavi" userId="682291e7-cc9a-4d7a-8a26-bd09841f090b" providerId="ADAL" clId="{A155B9ED-6A66-DB45-8D5B-FB42029A9587}" dt="2022-02-23T23:05:49.850" v="1553" actId="478"/>
          <ac:spMkLst>
            <pc:docMk/>
            <pc:sldMk cId="233995311" sldId="278"/>
            <ac:spMk id="29" creationId="{5801AA99-1ABD-4B14-A6D6-49ED73298285}"/>
          </ac:spMkLst>
        </pc:spChg>
        <pc:spChg chg="add">
          <ac:chgData name="Kadian, Chhavi" userId="682291e7-cc9a-4d7a-8a26-bd09841f090b" providerId="ADAL" clId="{A155B9ED-6A66-DB45-8D5B-FB42029A9587}" dt="2022-02-23T23:03:07.128" v="1466" actId="26606"/>
          <ac:spMkLst>
            <pc:docMk/>
            <pc:sldMk cId="233995311" sldId="278"/>
            <ac:spMk id="32" creationId="{E2D3D3F2-ABBB-4453-B1C5-1BEBF7E4DD56}"/>
          </ac:spMkLst>
        </pc:spChg>
        <pc:spChg chg="add">
          <ac:chgData name="Kadian, Chhavi" userId="682291e7-cc9a-4d7a-8a26-bd09841f090b" providerId="ADAL" clId="{A155B9ED-6A66-DB45-8D5B-FB42029A9587}" dt="2022-02-23T23:03:07.128" v="1466" actId="26606"/>
          <ac:spMkLst>
            <pc:docMk/>
            <pc:sldMk cId="233995311" sldId="278"/>
            <ac:spMk id="34" creationId="{D7A453D2-15D8-4403-815F-291FA16340D9}"/>
          </ac:spMkLst>
        </pc:spChg>
        <pc:spChg chg="add">
          <ac:chgData name="Kadian, Chhavi" userId="682291e7-cc9a-4d7a-8a26-bd09841f090b" providerId="ADAL" clId="{A155B9ED-6A66-DB45-8D5B-FB42029A9587}" dt="2022-02-23T23:03:07.128" v="1466" actId="26606"/>
          <ac:spMkLst>
            <pc:docMk/>
            <pc:sldMk cId="233995311" sldId="278"/>
            <ac:spMk id="44" creationId="{8161EA6B-09CA-445B-AB0D-8DF76FA92DEF}"/>
          </ac:spMkLst>
        </pc:spChg>
        <pc:spChg chg="add">
          <ac:chgData name="Kadian, Chhavi" userId="682291e7-cc9a-4d7a-8a26-bd09841f090b" providerId="ADAL" clId="{A155B9ED-6A66-DB45-8D5B-FB42029A9587}" dt="2022-02-23T23:03:07.128" v="1466" actId="26606"/>
          <ac:spMkLst>
            <pc:docMk/>
            <pc:sldMk cId="233995311" sldId="278"/>
            <ac:spMk id="46" creationId="{B8114C98-A349-4111-A123-E8EAB86ABE30}"/>
          </ac:spMkLst>
        </pc:spChg>
        <pc:grpChg chg="add">
          <ac:chgData name="Kadian, Chhavi" userId="682291e7-cc9a-4d7a-8a26-bd09841f090b" providerId="ADAL" clId="{A155B9ED-6A66-DB45-8D5B-FB42029A9587}" dt="2022-02-23T23:03:07.128" v="1466" actId="26606"/>
          <ac:grpSpMkLst>
            <pc:docMk/>
            <pc:sldMk cId="233995311" sldId="278"/>
            <ac:grpSpMk id="36" creationId="{D36F9873-642F-4EB5-9636-7DE2F9F95D6B}"/>
          </ac:grpSpMkLst>
        </pc:grpChg>
        <pc:grpChg chg="add">
          <ac:chgData name="Kadian, Chhavi" userId="682291e7-cc9a-4d7a-8a26-bd09841f090b" providerId="ADAL" clId="{A155B9ED-6A66-DB45-8D5B-FB42029A9587}" dt="2022-02-23T23:03:07.128" v="1466" actId="26606"/>
          <ac:grpSpMkLst>
            <pc:docMk/>
            <pc:sldMk cId="233995311" sldId="278"/>
            <ac:grpSpMk id="48" creationId="{670FB431-AE18-414D-92F4-1D12D1991152}"/>
          </ac:grpSpMkLst>
        </pc:grpChg>
        <pc:grpChg chg="add">
          <ac:chgData name="Kadian, Chhavi" userId="682291e7-cc9a-4d7a-8a26-bd09841f090b" providerId="ADAL" clId="{A155B9ED-6A66-DB45-8D5B-FB42029A9587}" dt="2022-02-23T23:03:07.128" v="1466" actId="26606"/>
          <ac:grpSpMkLst>
            <pc:docMk/>
            <pc:sldMk cId="233995311" sldId="278"/>
            <ac:grpSpMk id="54" creationId="{8214E4A5-A0D2-42C4-8D14-D2A7E495F041}"/>
          </ac:grpSpMkLst>
        </pc:grpChg>
        <pc:grpChg chg="add">
          <ac:chgData name="Kadian, Chhavi" userId="682291e7-cc9a-4d7a-8a26-bd09841f090b" providerId="ADAL" clId="{A155B9ED-6A66-DB45-8D5B-FB42029A9587}" dt="2022-02-23T23:03:07.128" v="1466" actId="26606"/>
          <ac:grpSpMkLst>
            <pc:docMk/>
            <pc:sldMk cId="233995311" sldId="278"/>
            <ac:grpSpMk id="60" creationId="{AF19A774-30A5-488B-9BAF-629C6440294E}"/>
          </ac:grpSpMkLst>
        </pc:grpChg>
        <pc:picChg chg="del mod">
          <ac:chgData name="Kadian, Chhavi" userId="682291e7-cc9a-4d7a-8a26-bd09841f090b" providerId="ADAL" clId="{A155B9ED-6A66-DB45-8D5B-FB42029A9587}" dt="2022-02-23T23:05:53.690" v="1554" actId="21"/>
          <ac:picMkLst>
            <pc:docMk/>
            <pc:sldMk cId="233995311" sldId="278"/>
            <ac:picMk id="15" creationId="{BB7818E3-601C-4793-8F82-B6A83C9C2BB0}"/>
          </ac:picMkLst>
        </pc:picChg>
        <pc:picChg chg="mod">
          <ac:chgData name="Kadian, Chhavi" userId="682291e7-cc9a-4d7a-8a26-bd09841f090b" providerId="ADAL" clId="{A155B9ED-6A66-DB45-8D5B-FB42029A9587}" dt="2022-02-23T23:07:05.120" v="1601" actId="1076"/>
          <ac:picMkLst>
            <pc:docMk/>
            <pc:sldMk cId="233995311" sldId="278"/>
            <ac:picMk id="16" creationId="{6A0A3BBD-57D9-47EB-B8D7-7FC4BE9CB0E8}"/>
          </ac:picMkLst>
        </pc:picChg>
        <pc:picChg chg="add mod">
          <ac:chgData name="Kadian, Chhavi" userId="682291e7-cc9a-4d7a-8a26-bd09841f090b" providerId="ADAL" clId="{A155B9ED-6A66-DB45-8D5B-FB42029A9587}" dt="2022-02-23T23:06:59.506" v="1600" actId="14100"/>
          <ac:picMkLst>
            <pc:docMk/>
            <pc:sldMk cId="233995311" sldId="278"/>
            <ac:picMk id="43" creationId="{DDCADB14-C353-EF46-A013-4C327F3D81D6}"/>
          </ac:picMkLst>
        </pc:picChg>
        <pc:cxnChg chg="add del">
          <ac:chgData name="Kadian, Chhavi" userId="682291e7-cc9a-4d7a-8a26-bd09841f090b" providerId="ADAL" clId="{A155B9ED-6A66-DB45-8D5B-FB42029A9587}" dt="2022-02-23T23:03:07.128" v="1466" actId="26606"/>
          <ac:cxnSpMkLst>
            <pc:docMk/>
            <pc:sldMk cId="233995311" sldId="278"/>
            <ac:cxnSpMk id="23" creationId="{7E7C77BC-7138-40B1-A15B-20F57A494629}"/>
          </ac:cxnSpMkLst>
        </pc:cxnChg>
        <pc:cxnChg chg="add del">
          <ac:chgData name="Kadian, Chhavi" userId="682291e7-cc9a-4d7a-8a26-bd09841f090b" providerId="ADAL" clId="{A155B9ED-6A66-DB45-8D5B-FB42029A9587}" dt="2022-02-23T23:03:07.128" v="1466" actId="26606"/>
          <ac:cxnSpMkLst>
            <pc:docMk/>
            <pc:sldMk cId="233995311" sldId="278"/>
            <ac:cxnSpMk id="25" creationId="{DB146403-F3D6-484B-B2ED-97F9565D0370}"/>
          </ac:cxnSpMkLst>
        </pc:cxnChg>
      </pc:sldChg>
      <pc:sldChg chg="addSp delSp modSp del mod">
        <pc:chgData name="Kadian, Chhavi" userId="682291e7-cc9a-4d7a-8a26-bd09841f090b" providerId="ADAL" clId="{A155B9ED-6A66-DB45-8D5B-FB42029A9587}" dt="2022-02-23T23:14:01.654" v="1952" actId="2696"/>
        <pc:sldMkLst>
          <pc:docMk/>
          <pc:sldMk cId="296907594" sldId="279"/>
        </pc:sldMkLst>
        <pc:spChg chg="mod">
          <ac:chgData name="Kadian, Chhavi" userId="682291e7-cc9a-4d7a-8a26-bd09841f090b" providerId="ADAL" clId="{A155B9ED-6A66-DB45-8D5B-FB42029A9587}" dt="2022-02-23T19:40:19.393" v="18" actId="120"/>
          <ac:spMkLst>
            <pc:docMk/>
            <pc:sldMk cId="296907594" sldId="279"/>
            <ac:spMk id="2" creationId="{0FFB9F76-CC87-44E7-9274-887C3921F1E2}"/>
          </ac:spMkLst>
        </pc:spChg>
        <pc:spChg chg="add mod">
          <ac:chgData name="Kadian, Chhavi" userId="682291e7-cc9a-4d7a-8a26-bd09841f090b" providerId="ADAL" clId="{A155B9ED-6A66-DB45-8D5B-FB42029A9587}" dt="2022-02-23T23:07:52.465" v="1607" actId="21"/>
          <ac:spMkLst>
            <pc:docMk/>
            <pc:sldMk cId="296907594" sldId="279"/>
            <ac:spMk id="4" creationId="{464F7AB5-58CE-F740-A388-E7C951CB38D1}"/>
          </ac:spMkLst>
        </pc:spChg>
        <pc:spChg chg="add mod">
          <ac:chgData name="Kadian, Chhavi" userId="682291e7-cc9a-4d7a-8a26-bd09841f090b" providerId="ADAL" clId="{A155B9ED-6A66-DB45-8D5B-FB42029A9587}" dt="2022-02-23T23:07:58.532" v="1609" actId="21"/>
          <ac:spMkLst>
            <pc:docMk/>
            <pc:sldMk cId="296907594" sldId="279"/>
            <ac:spMk id="6" creationId="{DA2F5EFE-595E-4B41-9FE3-0772FA1A5783}"/>
          </ac:spMkLst>
        </pc:spChg>
        <pc:picChg chg="del">
          <ac:chgData name="Kadian, Chhavi" userId="682291e7-cc9a-4d7a-8a26-bd09841f090b" providerId="ADAL" clId="{A155B9ED-6A66-DB45-8D5B-FB42029A9587}" dt="2022-02-23T23:07:52.465" v="1607" actId="21"/>
          <ac:picMkLst>
            <pc:docMk/>
            <pc:sldMk cId="296907594" sldId="279"/>
            <ac:picMk id="12" creationId="{6776427A-C1EF-4F84-ACE8-50F203722C08}"/>
          </ac:picMkLst>
        </pc:picChg>
        <pc:picChg chg="del">
          <ac:chgData name="Kadian, Chhavi" userId="682291e7-cc9a-4d7a-8a26-bd09841f090b" providerId="ADAL" clId="{A155B9ED-6A66-DB45-8D5B-FB42029A9587}" dt="2022-02-23T23:07:58.532" v="1609" actId="21"/>
          <ac:picMkLst>
            <pc:docMk/>
            <pc:sldMk cId="296907594" sldId="279"/>
            <ac:picMk id="13" creationId="{6E49D622-3014-4622-8BD1-3039C3D8B805}"/>
          </ac:picMkLst>
        </pc:picChg>
      </pc:sldChg>
      <pc:sldChg chg="addSp delSp modSp mod setBg setClrOvrMap">
        <pc:chgData name="Kadian, Chhavi" userId="682291e7-cc9a-4d7a-8a26-bd09841f090b" providerId="ADAL" clId="{A155B9ED-6A66-DB45-8D5B-FB42029A9587}" dt="2022-02-23T23:02:24.001" v="1455" actId="1076"/>
        <pc:sldMkLst>
          <pc:docMk/>
          <pc:sldMk cId="697426835" sldId="280"/>
        </pc:sldMkLst>
        <pc:spChg chg="mod ord">
          <ac:chgData name="Kadian, Chhavi" userId="682291e7-cc9a-4d7a-8a26-bd09841f090b" providerId="ADAL" clId="{A155B9ED-6A66-DB45-8D5B-FB42029A9587}" dt="2022-02-23T23:01:12.723" v="1443" actId="26606"/>
          <ac:spMkLst>
            <pc:docMk/>
            <pc:sldMk cId="697426835" sldId="280"/>
            <ac:spMk id="2" creationId="{952E2967-F782-48E3-9138-B92A05ED8D35}"/>
          </ac:spMkLst>
        </pc:spChg>
        <pc:spChg chg="add del">
          <ac:chgData name="Kadian, Chhavi" userId="682291e7-cc9a-4d7a-8a26-bd09841f090b" providerId="ADAL" clId="{A155B9ED-6A66-DB45-8D5B-FB42029A9587}" dt="2022-02-23T23:01:12.723" v="1443" actId="26606"/>
          <ac:spMkLst>
            <pc:docMk/>
            <pc:sldMk cId="697426835" sldId="280"/>
            <ac:spMk id="18" creationId="{53F29798-D584-4792-9B62-3F5F5C36D619}"/>
          </ac:spMkLst>
        </pc:spChg>
        <pc:spChg chg="add del">
          <ac:chgData name="Kadian, Chhavi" userId="682291e7-cc9a-4d7a-8a26-bd09841f090b" providerId="ADAL" clId="{A155B9ED-6A66-DB45-8D5B-FB42029A9587}" dt="2022-02-23T23:01:07.988" v="1438" actId="26606"/>
          <ac:spMkLst>
            <pc:docMk/>
            <pc:sldMk cId="697426835" sldId="280"/>
            <ac:spMk id="22" creationId="{3E1B72B2-36AD-4F6C-95C8-69EA2ECC435B}"/>
          </ac:spMkLst>
        </pc:spChg>
        <pc:spChg chg="add del">
          <ac:chgData name="Kadian, Chhavi" userId="682291e7-cc9a-4d7a-8a26-bd09841f090b" providerId="ADAL" clId="{A155B9ED-6A66-DB45-8D5B-FB42029A9587}" dt="2022-02-23T23:01:09.853" v="1440" actId="26606"/>
          <ac:spMkLst>
            <pc:docMk/>
            <pc:sldMk cId="697426835" sldId="280"/>
            <ac:spMk id="23" creationId="{83FA766D-3260-4E0A-9E7F-A2C93DFF1932}"/>
          </ac:spMkLst>
        </pc:spChg>
        <pc:spChg chg="add del">
          <ac:chgData name="Kadian, Chhavi" userId="682291e7-cc9a-4d7a-8a26-bd09841f090b" providerId="ADAL" clId="{A155B9ED-6A66-DB45-8D5B-FB42029A9587}" dt="2022-02-23T23:01:07.988" v="1438" actId="26606"/>
          <ac:spMkLst>
            <pc:docMk/>
            <pc:sldMk cId="697426835" sldId="280"/>
            <ac:spMk id="25" creationId="{D7DC14DB-B8F9-4B8E-BB6F-1CC0293C9816}"/>
          </ac:spMkLst>
        </pc:spChg>
        <pc:spChg chg="add del">
          <ac:chgData name="Kadian, Chhavi" userId="682291e7-cc9a-4d7a-8a26-bd09841f090b" providerId="ADAL" clId="{A155B9ED-6A66-DB45-8D5B-FB42029A9587}" dt="2022-02-23T23:01:07.988" v="1438" actId="26606"/>
          <ac:spMkLst>
            <pc:docMk/>
            <pc:sldMk cId="697426835" sldId="280"/>
            <ac:spMk id="27" creationId="{48C5EC73-3999-4CE9-A304-0A33B43114BE}"/>
          </ac:spMkLst>
        </pc:spChg>
        <pc:spChg chg="add del">
          <ac:chgData name="Kadian, Chhavi" userId="682291e7-cc9a-4d7a-8a26-bd09841f090b" providerId="ADAL" clId="{A155B9ED-6A66-DB45-8D5B-FB42029A9587}" dt="2022-02-23T23:01:07.988" v="1438" actId="26606"/>
          <ac:spMkLst>
            <pc:docMk/>
            <pc:sldMk cId="697426835" sldId="280"/>
            <ac:spMk id="37" creationId="{7B15D645-CAC7-46F1-BA18-D731D08909AB}"/>
          </ac:spMkLst>
        </pc:spChg>
        <pc:spChg chg="add del">
          <ac:chgData name="Kadian, Chhavi" userId="682291e7-cc9a-4d7a-8a26-bd09841f090b" providerId="ADAL" clId="{A155B9ED-6A66-DB45-8D5B-FB42029A9587}" dt="2022-02-23T23:01:07.988" v="1438" actId="26606"/>
          <ac:spMkLst>
            <pc:docMk/>
            <pc:sldMk cId="697426835" sldId="280"/>
            <ac:spMk id="45" creationId="{DC953D31-C1A7-4FC4-8CDF-85E2F34ABF30}"/>
          </ac:spMkLst>
        </pc:spChg>
        <pc:spChg chg="add del">
          <ac:chgData name="Kadian, Chhavi" userId="682291e7-cc9a-4d7a-8a26-bd09841f090b" providerId="ADAL" clId="{A155B9ED-6A66-DB45-8D5B-FB42029A9587}" dt="2022-02-23T23:01:09.853" v="1440" actId="26606"/>
          <ac:spMkLst>
            <pc:docMk/>
            <pc:sldMk cId="697426835" sldId="280"/>
            <ac:spMk id="65" creationId="{CB435A06-5FFD-4CF8-BE06-3796EC42003A}"/>
          </ac:spMkLst>
        </pc:spChg>
        <pc:spChg chg="add del">
          <ac:chgData name="Kadian, Chhavi" userId="682291e7-cc9a-4d7a-8a26-bd09841f090b" providerId="ADAL" clId="{A155B9ED-6A66-DB45-8D5B-FB42029A9587}" dt="2022-02-23T23:01:09.853" v="1440" actId="26606"/>
          <ac:spMkLst>
            <pc:docMk/>
            <pc:sldMk cId="697426835" sldId="280"/>
            <ac:spMk id="66" creationId="{5E10DA6E-C3FF-4539-BF84-4775BB7EC422}"/>
          </ac:spMkLst>
        </pc:spChg>
        <pc:spChg chg="add del">
          <ac:chgData name="Kadian, Chhavi" userId="682291e7-cc9a-4d7a-8a26-bd09841f090b" providerId="ADAL" clId="{A155B9ED-6A66-DB45-8D5B-FB42029A9587}" dt="2022-02-23T23:01:12.694" v="1442" actId="26606"/>
          <ac:spMkLst>
            <pc:docMk/>
            <pc:sldMk cId="697426835" sldId="280"/>
            <ac:spMk id="68" creationId="{ED4D6CE2-C4FB-4B4D-991A-84C9705CD762}"/>
          </ac:spMkLst>
        </pc:spChg>
        <pc:spChg chg="add del">
          <ac:chgData name="Kadian, Chhavi" userId="682291e7-cc9a-4d7a-8a26-bd09841f090b" providerId="ADAL" clId="{A155B9ED-6A66-DB45-8D5B-FB42029A9587}" dt="2022-02-23T23:01:12.694" v="1442" actId="26606"/>
          <ac:spMkLst>
            <pc:docMk/>
            <pc:sldMk cId="697426835" sldId="280"/>
            <ac:spMk id="70" creationId="{81CD2D61-1E4A-404E-AB86-937B09F6A204}"/>
          </ac:spMkLst>
        </pc:spChg>
        <pc:spChg chg="add">
          <ac:chgData name="Kadian, Chhavi" userId="682291e7-cc9a-4d7a-8a26-bd09841f090b" providerId="ADAL" clId="{A155B9ED-6A66-DB45-8D5B-FB42029A9587}" dt="2022-02-23T23:01:12.723" v="1443" actId="26606"/>
          <ac:spMkLst>
            <pc:docMk/>
            <pc:sldMk cId="697426835" sldId="280"/>
            <ac:spMk id="72" creationId="{D7DC14DB-B8F9-4B8E-BB6F-1CC0293C9816}"/>
          </ac:spMkLst>
        </pc:spChg>
        <pc:spChg chg="add">
          <ac:chgData name="Kadian, Chhavi" userId="682291e7-cc9a-4d7a-8a26-bd09841f090b" providerId="ADAL" clId="{A155B9ED-6A66-DB45-8D5B-FB42029A9587}" dt="2022-02-23T23:01:12.723" v="1443" actId="26606"/>
          <ac:spMkLst>
            <pc:docMk/>
            <pc:sldMk cId="697426835" sldId="280"/>
            <ac:spMk id="73" creationId="{48C5EC73-3999-4CE9-A304-0A33B43114BE}"/>
          </ac:spMkLst>
        </pc:spChg>
        <pc:spChg chg="add">
          <ac:chgData name="Kadian, Chhavi" userId="682291e7-cc9a-4d7a-8a26-bd09841f090b" providerId="ADAL" clId="{A155B9ED-6A66-DB45-8D5B-FB42029A9587}" dt="2022-02-23T23:01:12.723" v="1443" actId="26606"/>
          <ac:spMkLst>
            <pc:docMk/>
            <pc:sldMk cId="697426835" sldId="280"/>
            <ac:spMk id="75" creationId="{7B15D645-CAC7-46F1-BA18-D731D08909AB}"/>
          </ac:spMkLst>
        </pc:spChg>
        <pc:spChg chg="add del">
          <ac:chgData name="Kadian, Chhavi" userId="682291e7-cc9a-4d7a-8a26-bd09841f090b" providerId="ADAL" clId="{A155B9ED-6A66-DB45-8D5B-FB42029A9587}" dt="2022-02-23T23:01:19.633" v="1444" actId="478"/>
          <ac:spMkLst>
            <pc:docMk/>
            <pc:sldMk cId="697426835" sldId="280"/>
            <ac:spMk id="77" creationId="{3E1B72B2-36AD-4F6C-95C8-69EA2ECC435B}"/>
          </ac:spMkLst>
        </pc:spChg>
        <pc:spChg chg="add">
          <ac:chgData name="Kadian, Chhavi" userId="682291e7-cc9a-4d7a-8a26-bd09841f090b" providerId="ADAL" clId="{A155B9ED-6A66-DB45-8D5B-FB42029A9587}" dt="2022-02-23T23:01:12.723" v="1443" actId="26606"/>
          <ac:spMkLst>
            <pc:docMk/>
            <pc:sldMk cId="697426835" sldId="280"/>
            <ac:spMk id="78" creationId="{DC953D31-C1A7-4FC4-8CDF-85E2F34ABF30}"/>
          </ac:spMkLst>
        </pc:spChg>
        <pc:grpChg chg="add del">
          <ac:chgData name="Kadian, Chhavi" userId="682291e7-cc9a-4d7a-8a26-bd09841f090b" providerId="ADAL" clId="{A155B9ED-6A66-DB45-8D5B-FB42029A9587}" dt="2022-02-23T23:01:07.988" v="1438" actId="26606"/>
          <ac:grpSpMkLst>
            <pc:docMk/>
            <pc:sldMk cId="697426835" sldId="280"/>
            <ac:grpSpMk id="29" creationId="{78801A84-2105-41C4-853D-C409DF3B3F54}"/>
          </ac:grpSpMkLst>
        </pc:grpChg>
        <pc:grpChg chg="add del">
          <ac:chgData name="Kadian, Chhavi" userId="682291e7-cc9a-4d7a-8a26-bd09841f090b" providerId="ADAL" clId="{A155B9ED-6A66-DB45-8D5B-FB42029A9587}" dt="2022-02-23T23:01:07.988" v="1438" actId="26606"/>
          <ac:grpSpMkLst>
            <pc:docMk/>
            <pc:sldMk cId="697426835" sldId="280"/>
            <ac:grpSpMk id="39" creationId="{FDF268E0-ACCF-492F-8275-1F0AA256B378}"/>
          </ac:grpSpMkLst>
        </pc:grpChg>
        <pc:grpChg chg="add del">
          <ac:chgData name="Kadian, Chhavi" userId="682291e7-cc9a-4d7a-8a26-bd09841f090b" providerId="ADAL" clId="{A155B9ED-6A66-DB45-8D5B-FB42029A9587}" dt="2022-02-23T23:01:07.988" v="1438" actId="26606"/>
          <ac:grpSpMkLst>
            <pc:docMk/>
            <pc:sldMk cId="697426835" sldId="280"/>
            <ac:grpSpMk id="47" creationId="{10F141FE-87E1-4A1E-97A5-B072042E0F5B}"/>
          </ac:grpSpMkLst>
        </pc:grpChg>
        <pc:grpChg chg="add del">
          <ac:chgData name="Kadian, Chhavi" userId="682291e7-cc9a-4d7a-8a26-bd09841f090b" providerId="ADAL" clId="{A155B9ED-6A66-DB45-8D5B-FB42029A9587}" dt="2022-02-23T23:01:07.988" v="1438" actId="26606"/>
          <ac:grpSpMkLst>
            <pc:docMk/>
            <pc:sldMk cId="697426835" sldId="280"/>
            <ac:grpSpMk id="53" creationId="{9179F18E-58CC-4A89-979E-34AC693B2D0A}"/>
          </ac:grpSpMkLst>
        </pc:grpChg>
        <pc:grpChg chg="add del">
          <ac:chgData name="Kadian, Chhavi" userId="682291e7-cc9a-4d7a-8a26-bd09841f090b" providerId="ADAL" clId="{A155B9ED-6A66-DB45-8D5B-FB42029A9587}" dt="2022-02-23T23:01:07.988" v="1438" actId="26606"/>
          <ac:grpSpMkLst>
            <pc:docMk/>
            <pc:sldMk cId="697426835" sldId="280"/>
            <ac:grpSpMk id="59" creationId="{9F695AEB-A42E-4CE8-81DB-7E702CA9B2A7}"/>
          </ac:grpSpMkLst>
        </pc:grpChg>
        <pc:grpChg chg="add">
          <ac:chgData name="Kadian, Chhavi" userId="682291e7-cc9a-4d7a-8a26-bd09841f090b" providerId="ADAL" clId="{A155B9ED-6A66-DB45-8D5B-FB42029A9587}" dt="2022-02-23T23:01:12.723" v="1443" actId="26606"/>
          <ac:grpSpMkLst>
            <pc:docMk/>
            <pc:sldMk cId="697426835" sldId="280"/>
            <ac:grpSpMk id="74" creationId="{78801A84-2105-41C4-853D-C409DF3B3F54}"/>
          </ac:grpSpMkLst>
        </pc:grpChg>
        <pc:grpChg chg="add">
          <ac:chgData name="Kadian, Chhavi" userId="682291e7-cc9a-4d7a-8a26-bd09841f090b" providerId="ADAL" clId="{A155B9ED-6A66-DB45-8D5B-FB42029A9587}" dt="2022-02-23T23:01:12.723" v="1443" actId="26606"/>
          <ac:grpSpMkLst>
            <pc:docMk/>
            <pc:sldMk cId="697426835" sldId="280"/>
            <ac:grpSpMk id="76" creationId="{FDF268E0-ACCF-492F-8275-1F0AA256B378}"/>
          </ac:grpSpMkLst>
        </pc:grpChg>
        <pc:grpChg chg="add">
          <ac:chgData name="Kadian, Chhavi" userId="682291e7-cc9a-4d7a-8a26-bd09841f090b" providerId="ADAL" clId="{A155B9ED-6A66-DB45-8D5B-FB42029A9587}" dt="2022-02-23T23:01:12.723" v="1443" actId="26606"/>
          <ac:grpSpMkLst>
            <pc:docMk/>
            <pc:sldMk cId="697426835" sldId="280"/>
            <ac:grpSpMk id="79" creationId="{10F141FE-87E1-4A1E-97A5-B072042E0F5B}"/>
          </ac:grpSpMkLst>
        </pc:grpChg>
        <pc:grpChg chg="add">
          <ac:chgData name="Kadian, Chhavi" userId="682291e7-cc9a-4d7a-8a26-bd09841f090b" providerId="ADAL" clId="{A155B9ED-6A66-DB45-8D5B-FB42029A9587}" dt="2022-02-23T23:01:12.723" v="1443" actId="26606"/>
          <ac:grpSpMkLst>
            <pc:docMk/>
            <pc:sldMk cId="697426835" sldId="280"/>
            <ac:grpSpMk id="80" creationId="{9179F18E-58CC-4A89-979E-34AC693B2D0A}"/>
          </ac:grpSpMkLst>
        </pc:grpChg>
        <pc:grpChg chg="add">
          <ac:chgData name="Kadian, Chhavi" userId="682291e7-cc9a-4d7a-8a26-bd09841f090b" providerId="ADAL" clId="{A155B9ED-6A66-DB45-8D5B-FB42029A9587}" dt="2022-02-23T23:01:12.723" v="1443" actId="26606"/>
          <ac:grpSpMkLst>
            <pc:docMk/>
            <pc:sldMk cId="697426835" sldId="280"/>
            <ac:grpSpMk id="81" creationId="{9F695AEB-A42E-4CE8-81DB-7E702CA9B2A7}"/>
          </ac:grpSpMkLst>
        </pc:grpChg>
        <pc:picChg chg="mod">
          <ac:chgData name="Kadian, Chhavi" userId="682291e7-cc9a-4d7a-8a26-bd09841f090b" providerId="ADAL" clId="{A155B9ED-6A66-DB45-8D5B-FB42029A9587}" dt="2022-02-23T23:02:24.001" v="1455" actId="1076"/>
          <ac:picMkLst>
            <pc:docMk/>
            <pc:sldMk cId="697426835" sldId="280"/>
            <ac:picMk id="5" creationId="{97F268AF-FC71-4BBF-864B-A3D3CB1F9950}"/>
          </ac:picMkLst>
        </pc:picChg>
        <pc:picChg chg="mod ord">
          <ac:chgData name="Kadian, Chhavi" userId="682291e7-cc9a-4d7a-8a26-bd09841f090b" providerId="ADAL" clId="{A155B9ED-6A66-DB45-8D5B-FB42029A9587}" dt="2022-02-23T23:02:24.001" v="1455" actId="1076"/>
          <ac:picMkLst>
            <pc:docMk/>
            <pc:sldMk cId="697426835" sldId="280"/>
            <ac:picMk id="6" creationId="{F511253B-AA54-4771-BD13-1210355115F4}"/>
          </ac:picMkLst>
        </pc:picChg>
        <pc:picChg chg="mod ord">
          <ac:chgData name="Kadian, Chhavi" userId="682291e7-cc9a-4d7a-8a26-bd09841f090b" providerId="ADAL" clId="{A155B9ED-6A66-DB45-8D5B-FB42029A9587}" dt="2022-02-23T23:02:24.001" v="1455" actId="1076"/>
          <ac:picMkLst>
            <pc:docMk/>
            <pc:sldMk cId="697426835" sldId="280"/>
            <ac:picMk id="7" creationId="{A4C5CF7F-8673-46BC-8632-DCA5DD0506D9}"/>
          </ac:picMkLst>
        </pc:picChg>
        <pc:cxnChg chg="add del">
          <ac:chgData name="Kadian, Chhavi" userId="682291e7-cc9a-4d7a-8a26-bd09841f090b" providerId="ADAL" clId="{A155B9ED-6A66-DB45-8D5B-FB42029A9587}" dt="2022-02-23T23:01:12.694" v="1442" actId="26606"/>
          <ac:cxnSpMkLst>
            <pc:docMk/>
            <pc:sldMk cId="697426835" sldId="280"/>
            <ac:cxnSpMk id="69" creationId="{11A9DAB5-E11B-41CA-85F3-20711F79027B}"/>
          </ac:cxnSpMkLst>
        </pc:cxnChg>
      </pc:sldChg>
      <pc:sldChg chg="addSp modSp mod setBg">
        <pc:chgData name="Kadian, Chhavi" userId="682291e7-cc9a-4d7a-8a26-bd09841f090b" providerId="ADAL" clId="{A155B9ED-6A66-DB45-8D5B-FB42029A9587}" dt="2022-02-24T01:32:32.348" v="3052" actId="14100"/>
        <pc:sldMkLst>
          <pc:docMk/>
          <pc:sldMk cId="1444473522" sldId="281"/>
        </pc:sldMkLst>
        <pc:spChg chg="mod">
          <ac:chgData name="Kadian, Chhavi" userId="682291e7-cc9a-4d7a-8a26-bd09841f090b" providerId="ADAL" clId="{A155B9ED-6A66-DB45-8D5B-FB42029A9587}" dt="2022-02-24T01:32:32.348" v="3052" actId="14100"/>
          <ac:spMkLst>
            <pc:docMk/>
            <pc:sldMk cId="1444473522" sldId="281"/>
            <ac:spMk id="2" creationId="{2EFB68EA-4F58-4F49-8C50-D5C12DF92663}"/>
          </ac:spMkLst>
        </pc:spChg>
        <pc:spChg chg="add">
          <ac:chgData name="Kadian, Chhavi" userId="682291e7-cc9a-4d7a-8a26-bd09841f090b" providerId="ADAL" clId="{A155B9ED-6A66-DB45-8D5B-FB42029A9587}" dt="2022-02-23T23:01:37.058" v="1446" actId="26606"/>
          <ac:spMkLst>
            <pc:docMk/>
            <pc:sldMk cId="1444473522" sldId="281"/>
            <ac:spMk id="12" creationId="{2F4D5922-434B-4829-B93E-02DC38A29519}"/>
          </ac:spMkLst>
        </pc:spChg>
        <pc:spChg chg="add">
          <ac:chgData name="Kadian, Chhavi" userId="682291e7-cc9a-4d7a-8a26-bd09841f090b" providerId="ADAL" clId="{A155B9ED-6A66-DB45-8D5B-FB42029A9587}" dt="2022-02-23T23:01:37.058" v="1446" actId="26606"/>
          <ac:spMkLst>
            <pc:docMk/>
            <pc:sldMk cId="1444473522" sldId="281"/>
            <ac:spMk id="14" creationId="{F35FBA24-5C01-4635-A984-1DB6E340B052}"/>
          </ac:spMkLst>
        </pc:spChg>
        <pc:spChg chg="add">
          <ac:chgData name="Kadian, Chhavi" userId="682291e7-cc9a-4d7a-8a26-bd09841f090b" providerId="ADAL" clId="{A155B9ED-6A66-DB45-8D5B-FB42029A9587}" dt="2022-02-23T23:01:37.058" v="1446" actId="26606"/>
          <ac:spMkLst>
            <pc:docMk/>
            <pc:sldMk cId="1444473522" sldId="281"/>
            <ac:spMk id="24" creationId="{5819102A-0400-4C1F-8614-973F5262EF56}"/>
          </ac:spMkLst>
        </pc:spChg>
        <pc:spChg chg="add">
          <ac:chgData name="Kadian, Chhavi" userId="682291e7-cc9a-4d7a-8a26-bd09841f090b" providerId="ADAL" clId="{A155B9ED-6A66-DB45-8D5B-FB42029A9587}" dt="2022-02-23T23:01:37.058" v="1446" actId="26606"/>
          <ac:spMkLst>
            <pc:docMk/>
            <pc:sldMk cId="1444473522" sldId="281"/>
            <ac:spMk id="32" creationId="{CF1485CA-41D2-421F-B28D-15EF845D5FE6}"/>
          </ac:spMkLst>
        </pc:spChg>
        <pc:grpChg chg="add">
          <ac:chgData name="Kadian, Chhavi" userId="682291e7-cc9a-4d7a-8a26-bd09841f090b" providerId="ADAL" clId="{A155B9ED-6A66-DB45-8D5B-FB42029A9587}" dt="2022-02-23T23:01:37.058" v="1446" actId="26606"/>
          <ac:grpSpMkLst>
            <pc:docMk/>
            <pc:sldMk cId="1444473522" sldId="281"/>
            <ac:grpSpMk id="16" creationId="{84A5B589-9002-4056-B090-2D67F91D0FBA}"/>
          </ac:grpSpMkLst>
        </pc:grpChg>
        <pc:grpChg chg="add">
          <ac:chgData name="Kadian, Chhavi" userId="682291e7-cc9a-4d7a-8a26-bd09841f090b" providerId="ADAL" clId="{A155B9ED-6A66-DB45-8D5B-FB42029A9587}" dt="2022-02-23T23:01:37.058" v="1446" actId="26606"/>
          <ac:grpSpMkLst>
            <pc:docMk/>
            <pc:sldMk cId="1444473522" sldId="281"/>
            <ac:grpSpMk id="26" creationId="{B1A0CF5C-68C2-4432-BC2D-5A124C7B6043}"/>
          </ac:grpSpMkLst>
        </pc:grpChg>
        <pc:grpChg chg="add">
          <ac:chgData name="Kadian, Chhavi" userId="682291e7-cc9a-4d7a-8a26-bd09841f090b" providerId="ADAL" clId="{A155B9ED-6A66-DB45-8D5B-FB42029A9587}" dt="2022-02-23T23:01:37.058" v="1446" actId="26606"/>
          <ac:grpSpMkLst>
            <pc:docMk/>
            <pc:sldMk cId="1444473522" sldId="281"/>
            <ac:grpSpMk id="34" creationId="{04ED96A1-E6CA-493F-8610-6B8B7A28E3EB}"/>
          </ac:grpSpMkLst>
        </pc:grpChg>
        <pc:grpChg chg="add">
          <ac:chgData name="Kadian, Chhavi" userId="682291e7-cc9a-4d7a-8a26-bd09841f090b" providerId="ADAL" clId="{A155B9ED-6A66-DB45-8D5B-FB42029A9587}" dt="2022-02-23T23:01:37.058" v="1446" actId="26606"/>
          <ac:grpSpMkLst>
            <pc:docMk/>
            <pc:sldMk cId="1444473522" sldId="281"/>
            <ac:grpSpMk id="40" creationId="{09DD9539-74C6-4FF7-835B-F157DE49E884}"/>
          </ac:grpSpMkLst>
        </pc:grpChg>
        <pc:picChg chg="mod">
          <ac:chgData name="Kadian, Chhavi" userId="682291e7-cc9a-4d7a-8a26-bd09841f090b" providerId="ADAL" clId="{A155B9ED-6A66-DB45-8D5B-FB42029A9587}" dt="2022-02-23T23:02:53.317" v="1463" actId="1076"/>
          <ac:picMkLst>
            <pc:docMk/>
            <pc:sldMk cId="1444473522" sldId="281"/>
            <ac:picMk id="5" creationId="{47CAD168-5455-4002-968E-274B0BB323A0}"/>
          </ac:picMkLst>
        </pc:picChg>
        <pc:picChg chg="mod">
          <ac:chgData name="Kadian, Chhavi" userId="682291e7-cc9a-4d7a-8a26-bd09841f090b" providerId="ADAL" clId="{A155B9ED-6A66-DB45-8D5B-FB42029A9587}" dt="2022-02-23T23:02:56.223" v="1464" actId="1076"/>
          <ac:picMkLst>
            <pc:docMk/>
            <pc:sldMk cId="1444473522" sldId="281"/>
            <ac:picMk id="6" creationId="{CCE6E01F-0D7B-4A71-B4DC-FA78D0408891}"/>
          </ac:picMkLst>
        </pc:picChg>
        <pc:picChg chg="mod ord">
          <ac:chgData name="Kadian, Chhavi" userId="682291e7-cc9a-4d7a-8a26-bd09841f090b" providerId="ADAL" clId="{A155B9ED-6A66-DB45-8D5B-FB42029A9587}" dt="2022-02-23T23:02:58.899" v="1465" actId="1076"/>
          <ac:picMkLst>
            <pc:docMk/>
            <pc:sldMk cId="1444473522" sldId="281"/>
            <ac:picMk id="7" creationId="{0DECFE82-FD06-45FD-866A-EEB6B80B1DA5}"/>
          </ac:picMkLst>
        </pc:picChg>
      </pc:sldChg>
      <pc:sldChg chg="addSp delSp modSp mod setBg setClrOvrMap">
        <pc:chgData name="Kadian, Chhavi" userId="682291e7-cc9a-4d7a-8a26-bd09841f090b" providerId="ADAL" clId="{A155B9ED-6A66-DB45-8D5B-FB42029A9587}" dt="2022-02-23T22:08:32.048" v="211" actId="26606"/>
        <pc:sldMkLst>
          <pc:docMk/>
          <pc:sldMk cId="2393688068" sldId="282"/>
        </pc:sldMkLst>
        <pc:spChg chg="mod">
          <ac:chgData name="Kadian, Chhavi" userId="682291e7-cc9a-4d7a-8a26-bd09841f090b" providerId="ADAL" clId="{A155B9ED-6A66-DB45-8D5B-FB42029A9587}" dt="2022-02-23T22:08:32.048" v="211" actId="26606"/>
          <ac:spMkLst>
            <pc:docMk/>
            <pc:sldMk cId="2393688068" sldId="282"/>
            <ac:spMk id="2" creationId="{4839D851-6F0E-48C8-825C-1CC024C5CB28}"/>
          </ac:spMkLst>
        </pc:spChg>
        <pc:spChg chg="del">
          <ac:chgData name="Kadian, Chhavi" userId="682291e7-cc9a-4d7a-8a26-bd09841f090b" providerId="ADAL" clId="{A155B9ED-6A66-DB45-8D5B-FB42029A9587}" dt="2022-02-23T22:04:10.517" v="181" actId="26606"/>
          <ac:spMkLst>
            <pc:docMk/>
            <pc:sldMk cId="2393688068" sldId="282"/>
            <ac:spMk id="3" creationId="{E6CED074-7812-4F1D-81B4-64D183B3EC74}"/>
          </ac:spMkLst>
        </pc:spChg>
        <pc:spChg chg="add del">
          <ac:chgData name="Kadian, Chhavi" userId="682291e7-cc9a-4d7a-8a26-bd09841f090b" providerId="ADAL" clId="{A155B9ED-6A66-DB45-8D5B-FB42029A9587}" dt="2022-02-23T22:08:29.340" v="208" actId="26606"/>
          <ac:spMkLst>
            <pc:docMk/>
            <pc:sldMk cId="2393688068" sldId="282"/>
            <ac:spMk id="7" creationId="{C5E6CFF1-2F42-4E10-9A97-F116F46F53FE}"/>
          </ac:spMkLst>
        </pc:spChg>
        <pc:spChg chg="add del">
          <ac:chgData name="Kadian, Chhavi" userId="682291e7-cc9a-4d7a-8a26-bd09841f090b" providerId="ADAL" clId="{A155B9ED-6A66-DB45-8D5B-FB42029A9587}" dt="2022-02-23T22:08:10.166" v="206" actId="26606"/>
          <ac:spMkLst>
            <pc:docMk/>
            <pc:sldMk cId="2393688068" sldId="282"/>
            <ac:spMk id="10" creationId="{9CC67894-1D18-43E0-B8E1-ECF37EB0D4B5}"/>
          </ac:spMkLst>
        </pc:spChg>
        <pc:spChg chg="add del">
          <ac:chgData name="Kadian, Chhavi" userId="682291e7-cc9a-4d7a-8a26-bd09841f090b" providerId="ADAL" clId="{A155B9ED-6A66-DB45-8D5B-FB42029A9587}" dt="2022-02-23T22:08:32.005" v="210" actId="26606"/>
          <ac:spMkLst>
            <pc:docMk/>
            <pc:sldMk cId="2393688068" sldId="282"/>
            <ac:spMk id="11" creationId="{1A9F7B4E-B03D-4F64-BE33-00D074458D45}"/>
          </ac:spMkLst>
        </pc:spChg>
        <pc:spChg chg="add del">
          <ac:chgData name="Kadian, Chhavi" userId="682291e7-cc9a-4d7a-8a26-bd09841f090b" providerId="ADAL" clId="{A155B9ED-6A66-DB45-8D5B-FB42029A9587}" dt="2022-02-23T22:08:10.166" v="206" actId="26606"/>
          <ac:spMkLst>
            <pc:docMk/>
            <pc:sldMk cId="2393688068" sldId="282"/>
            <ac:spMk id="12" creationId="{A13E3398-4840-4DA1-B674-51AE569B24F9}"/>
          </ac:spMkLst>
        </pc:spChg>
        <pc:spChg chg="add del">
          <ac:chgData name="Kadian, Chhavi" userId="682291e7-cc9a-4d7a-8a26-bd09841f090b" providerId="ADAL" clId="{A155B9ED-6A66-DB45-8D5B-FB42029A9587}" dt="2022-02-23T22:08:32.005" v="210" actId="26606"/>
          <ac:spMkLst>
            <pc:docMk/>
            <pc:sldMk cId="2393688068" sldId="282"/>
            <ac:spMk id="13" creationId="{7E2BE7F7-CA89-4002-ACCE-A478AEA24F5E}"/>
          </ac:spMkLst>
        </pc:spChg>
        <pc:spChg chg="add del">
          <ac:chgData name="Kadian, Chhavi" userId="682291e7-cc9a-4d7a-8a26-bd09841f090b" providerId="ADAL" clId="{A155B9ED-6A66-DB45-8D5B-FB42029A9587}" dt="2022-02-23T22:08:10.166" v="206" actId="26606"/>
          <ac:spMkLst>
            <pc:docMk/>
            <pc:sldMk cId="2393688068" sldId="282"/>
            <ac:spMk id="14" creationId="{83306AB0-8BF5-43D5-B5E2-C53EA0783845}"/>
          </ac:spMkLst>
        </pc:spChg>
        <pc:spChg chg="add">
          <ac:chgData name="Kadian, Chhavi" userId="682291e7-cc9a-4d7a-8a26-bd09841f090b" providerId="ADAL" clId="{A155B9ED-6A66-DB45-8D5B-FB42029A9587}" dt="2022-02-23T22:08:32.048" v="211" actId="26606"/>
          <ac:spMkLst>
            <pc:docMk/>
            <pc:sldMk cId="2393688068" sldId="282"/>
            <ac:spMk id="15" creationId="{C5E6CFF1-2F42-4E10-9A97-F116F46F53FE}"/>
          </ac:spMkLst>
        </pc:spChg>
        <pc:graphicFrameChg chg="add mod modGraphic">
          <ac:chgData name="Kadian, Chhavi" userId="682291e7-cc9a-4d7a-8a26-bd09841f090b" providerId="ADAL" clId="{A155B9ED-6A66-DB45-8D5B-FB42029A9587}" dt="2022-02-23T22:08:32.048" v="211" actId="26606"/>
          <ac:graphicFrameMkLst>
            <pc:docMk/>
            <pc:sldMk cId="2393688068" sldId="282"/>
            <ac:graphicFrameMk id="5" creationId="{83185E30-3802-431C-9FD6-C44611C07806}"/>
          </ac:graphicFrameMkLst>
        </pc:graphicFrameChg>
        <pc:cxnChg chg="add del">
          <ac:chgData name="Kadian, Chhavi" userId="682291e7-cc9a-4d7a-8a26-bd09841f090b" providerId="ADAL" clId="{A155B9ED-6A66-DB45-8D5B-FB42029A9587}" dt="2022-02-23T22:08:29.340" v="208" actId="26606"/>
          <ac:cxnSpMkLst>
            <pc:docMk/>
            <pc:sldMk cId="2393688068" sldId="282"/>
            <ac:cxnSpMk id="8" creationId="{67182200-4859-4C8D-BCBB-55B245C28BA3}"/>
          </ac:cxnSpMkLst>
        </pc:cxnChg>
        <pc:cxnChg chg="add">
          <ac:chgData name="Kadian, Chhavi" userId="682291e7-cc9a-4d7a-8a26-bd09841f090b" providerId="ADAL" clId="{A155B9ED-6A66-DB45-8D5B-FB42029A9587}" dt="2022-02-23T22:08:32.048" v="211" actId="26606"/>
          <ac:cxnSpMkLst>
            <pc:docMk/>
            <pc:sldMk cId="2393688068" sldId="282"/>
            <ac:cxnSpMk id="16" creationId="{67182200-4859-4C8D-BCBB-55B245C28BA3}"/>
          </ac:cxnSpMkLst>
        </pc:cxnChg>
      </pc:sldChg>
      <pc:sldChg chg="addSp delSp modSp add mod">
        <pc:chgData name="Kadian, Chhavi" userId="682291e7-cc9a-4d7a-8a26-bd09841f090b" providerId="ADAL" clId="{A155B9ED-6A66-DB45-8D5B-FB42029A9587}" dt="2022-02-23T23:13:38.022" v="1950" actId="20577"/>
        <pc:sldMkLst>
          <pc:docMk/>
          <pc:sldMk cId="3125914223" sldId="283"/>
        </pc:sldMkLst>
        <pc:spChg chg="add del mod">
          <ac:chgData name="Kadian, Chhavi" userId="682291e7-cc9a-4d7a-8a26-bd09841f090b" providerId="ADAL" clId="{A155B9ED-6A66-DB45-8D5B-FB42029A9587}" dt="2022-02-23T23:07:55.409" v="1608"/>
          <ac:spMkLst>
            <pc:docMk/>
            <pc:sldMk cId="3125914223" sldId="283"/>
            <ac:spMk id="3" creationId="{9C1C70CF-C14D-D046-893A-CC955225A35D}"/>
          </ac:spMkLst>
        </pc:spChg>
        <pc:spChg chg="mod">
          <ac:chgData name="Kadian, Chhavi" userId="682291e7-cc9a-4d7a-8a26-bd09841f090b" providerId="ADAL" clId="{A155B9ED-6A66-DB45-8D5B-FB42029A9587}" dt="2022-02-23T23:10:24.803" v="1725" actId="1076"/>
          <ac:spMkLst>
            <pc:docMk/>
            <pc:sldMk cId="3125914223" sldId="283"/>
            <ac:spMk id="4" creationId="{1AF1EA65-A2CD-9542-AE1B-1BE46B4E8263}"/>
          </ac:spMkLst>
        </pc:spChg>
        <pc:spChg chg="mod">
          <ac:chgData name="Kadian, Chhavi" userId="682291e7-cc9a-4d7a-8a26-bd09841f090b" providerId="ADAL" clId="{A155B9ED-6A66-DB45-8D5B-FB42029A9587}" dt="2022-02-23T23:08:53.682" v="1651" actId="1076"/>
          <ac:spMkLst>
            <pc:docMk/>
            <pc:sldMk cId="3125914223" sldId="283"/>
            <ac:spMk id="5" creationId="{DCD98A38-BB1E-154A-8A0E-8C5E3E185062}"/>
          </ac:spMkLst>
        </pc:spChg>
        <pc:spChg chg="mod">
          <ac:chgData name="Kadian, Chhavi" userId="682291e7-cc9a-4d7a-8a26-bd09841f090b" providerId="ADAL" clId="{A155B9ED-6A66-DB45-8D5B-FB42029A9587}" dt="2022-02-23T23:09:24.389" v="1705" actId="14100"/>
          <ac:spMkLst>
            <pc:docMk/>
            <pc:sldMk cId="3125914223" sldId="283"/>
            <ac:spMk id="6" creationId="{53A559E4-46A4-B84C-87DD-7FBB49A74538}"/>
          </ac:spMkLst>
        </pc:spChg>
        <pc:spChg chg="add del mod">
          <ac:chgData name="Kadian, Chhavi" userId="682291e7-cc9a-4d7a-8a26-bd09841f090b" providerId="ADAL" clId="{A155B9ED-6A66-DB45-8D5B-FB42029A9587}" dt="2022-02-23T23:08:01.677" v="1610"/>
          <ac:spMkLst>
            <pc:docMk/>
            <pc:sldMk cId="3125914223" sldId="283"/>
            <ac:spMk id="8" creationId="{D28C0CB2-6122-3847-B401-5178E34573FD}"/>
          </ac:spMkLst>
        </pc:spChg>
        <pc:spChg chg="add mod">
          <ac:chgData name="Kadian, Chhavi" userId="682291e7-cc9a-4d7a-8a26-bd09841f090b" providerId="ADAL" clId="{A155B9ED-6A66-DB45-8D5B-FB42029A9587}" dt="2022-02-23T23:13:38.022" v="1950" actId="20577"/>
          <ac:spMkLst>
            <pc:docMk/>
            <pc:sldMk cId="3125914223" sldId="283"/>
            <ac:spMk id="9" creationId="{34363C85-81A5-1249-888F-74D400984B53}"/>
          </ac:spMkLst>
        </pc:spChg>
        <pc:picChg chg="del">
          <ac:chgData name="Kadian, Chhavi" userId="682291e7-cc9a-4d7a-8a26-bd09841f090b" providerId="ADAL" clId="{A155B9ED-6A66-DB45-8D5B-FB42029A9587}" dt="2022-02-23T23:07:46.279" v="1606" actId="478"/>
          <ac:picMkLst>
            <pc:docMk/>
            <pc:sldMk cId="3125914223" sldId="283"/>
            <ac:picMk id="16" creationId="{6A0A3BBD-57D9-47EB-B8D7-7FC4BE9CB0E8}"/>
          </ac:picMkLst>
        </pc:picChg>
        <pc:picChg chg="del">
          <ac:chgData name="Kadian, Chhavi" userId="682291e7-cc9a-4d7a-8a26-bd09841f090b" providerId="ADAL" clId="{A155B9ED-6A66-DB45-8D5B-FB42029A9587}" dt="2022-02-23T23:07:44.325" v="1605" actId="478"/>
          <ac:picMkLst>
            <pc:docMk/>
            <pc:sldMk cId="3125914223" sldId="283"/>
            <ac:picMk id="43" creationId="{DDCADB14-C353-EF46-A013-4C327F3D81D6}"/>
          </ac:picMkLst>
        </pc:picChg>
        <pc:picChg chg="add mod">
          <ac:chgData name="Kadian, Chhavi" userId="682291e7-cc9a-4d7a-8a26-bd09841f090b" providerId="ADAL" clId="{A155B9ED-6A66-DB45-8D5B-FB42029A9587}" dt="2022-02-23T23:08:16.496" v="1614" actId="1076"/>
          <ac:picMkLst>
            <pc:docMk/>
            <pc:sldMk cId="3125914223" sldId="283"/>
            <ac:picMk id="45" creationId="{18BCEB3C-B036-894B-A701-3264B9BFEA28}"/>
          </ac:picMkLst>
        </pc:picChg>
        <pc:picChg chg="add mod">
          <ac:chgData name="Kadian, Chhavi" userId="682291e7-cc9a-4d7a-8a26-bd09841f090b" providerId="ADAL" clId="{A155B9ED-6A66-DB45-8D5B-FB42029A9587}" dt="2022-02-23T23:08:13.184" v="1613" actId="1076"/>
          <ac:picMkLst>
            <pc:docMk/>
            <pc:sldMk cId="3125914223" sldId="283"/>
            <ac:picMk id="47" creationId="{41718668-1ADB-0542-BB14-3A1106F79B1E}"/>
          </ac:picMkLst>
        </pc:picChg>
      </pc:sldChg>
      <pc:sldChg chg="addSp delSp modSp add del mod setBg">
        <pc:chgData name="Kadian, Chhavi" userId="682291e7-cc9a-4d7a-8a26-bd09841f090b" providerId="ADAL" clId="{A155B9ED-6A66-DB45-8D5B-FB42029A9587}" dt="2022-02-24T01:51:11.280" v="3312" actId="2696"/>
        <pc:sldMkLst>
          <pc:docMk/>
          <pc:sldMk cId="2629843288" sldId="284"/>
        </pc:sldMkLst>
        <pc:spChg chg="mod">
          <ac:chgData name="Kadian, Chhavi" userId="682291e7-cc9a-4d7a-8a26-bd09841f090b" providerId="ADAL" clId="{A155B9ED-6A66-DB45-8D5B-FB42029A9587}" dt="2022-02-24T01:37:43.246" v="3114" actId="26606"/>
          <ac:spMkLst>
            <pc:docMk/>
            <pc:sldMk cId="2629843288" sldId="284"/>
            <ac:spMk id="2" creationId="{70EC7B56-C423-E84A-A22C-B810E3F53011}"/>
          </ac:spMkLst>
        </pc:spChg>
        <pc:spChg chg="add del">
          <ac:chgData name="Kadian, Chhavi" userId="682291e7-cc9a-4d7a-8a26-bd09841f090b" providerId="ADAL" clId="{A155B9ED-6A66-DB45-8D5B-FB42029A9587}" dt="2022-02-24T01:37:34.483" v="3105" actId="26606"/>
          <ac:spMkLst>
            <pc:docMk/>
            <pc:sldMk cId="2629843288" sldId="284"/>
            <ac:spMk id="10" creationId="{2B566528-1B12-4246-9431-5C2D7D081168}"/>
          </ac:spMkLst>
        </pc:spChg>
        <pc:spChg chg="add del">
          <ac:chgData name="Kadian, Chhavi" userId="682291e7-cc9a-4d7a-8a26-bd09841f090b" providerId="ADAL" clId="{A155B9ED-6A66-DB45-8D5B-FB42029A9587}" dt="2022-02-24T01:37:34.483" v="3105" actId="26606"/>
          <ac:spMkLst>
            <pc:docMk/>
            <pc:sldMk cId="2629843288" sldId="284"/>
            <ac:spMk id="12" creationId="{2E80C965-DB6D-4F81-9E9E-B027384D0BD6}"/>
          </ac:spMkLst>
        </pc:spChg>
        <pc:spChg chg="add del">
          <ac:chgData name="Kadian, Chhavi" userId="682291e7-cc9a-4d7a-8a26-bd09841f090b" providerId="ADAL" clId="{A155B9ED-6A66-DB45-8D5B-FB42029A9587}" dt="2022-02-24T01:37:34.483" v="3105" actId="26606"/>
          <ac:spMkLst>
            <pc:docMk/>
            <pc:sldMk cId="2629843288" sldId="284"/>
            <ac:spMk id="14" creationId="{A580F890-B085-4E95-96AA-55AEBEC5CE6E}"/>
          </ac:spMkLst>
        </pc:spChg>
        <pc:spChg chg="add del">
          <ac:chgData name="Kadian, Chhavi" userId="682291e7-cc9a-4d7a-8a26-bd09841f090b" providerId="ADAL" clId="{A155B9ED-6A66-DB45-8D5B-FB42029A9587}" dt="2022-02-24T01:37:34.483" v="3105" actId="26606"/>
          <ac:spMkLst>
            <pc:docMk/>
            <pc:sldMk cId="2629843288" sldId="284"/>
            <ac:spMk id="16" creationId="{D3F51FEB-38FB-4F6C-9F7B-2F2AFAB65463}"/>
          </ac:spMkLst>
        </pc:spChg>
        <pc:spChg chg="add del">
          <ac:chgData name="Kadian, Chhavi" userId="682291e7-cc9a-4d7a-8a26-bd09841f090b" providerId="ADAL" clId="{A155B9ED-6A66-DB45-8D5B-FB42029A9587}" dt="2022-02-24T01:37:34.483" v="3105" actId="26606"/>
          <ac:spMkLst>
            <pc:docMk/>
            <pc:sldMk cId="2629843288" sldId="284"/>
            <ac:spMk id="18" creationId="{1E547BA6-BAE0-43BB-A7CA-60F69CE252F0}"/>
          </ac:spMkLst>
        </pc:spChg>
        <pc:spChg chg="add del">
          <ac:chgData name="Kadian, Chhavi" userId="682291e7-cc9a-4d7a-8a26-bd09841f090b" providerId="ADAL" clId="{A155B9ED-6A66-DB45-8D5B-FB42029A9587}" dt="2022-02-24T01:37:37.302" v="3107" actId="26606"/>
          <ac:spMkLst>
            <pc:docMk/>
            <pc:sldMk cId="2629843288" sldId="284"/>
            <ac:spMk id="20" creationId="{6C4028FD-8BAA-4A19-BFDE-594D991B7552}"/>
          </ac:spMkLst>
        </pc:spChg>
        <pc:spChg chg="add del">
          <ac:chgData name="Kadian, Chhavi" userId="682291e7-cc9a-4d7a-8a26-bd09841f090b" providerId="ADAL" clId="{A155B9ED-6A66-DB45-8D5B-FB42029A9587}" dt="2022-02-24T01:37:39.380" v="3109" actId="26606"/>
          <ac:spMkLst>
            <pc:docMk/>
            <pc:sldMk cId="2629843288" sldId="284"/>
            <ac:spMk id="22" creationId="{96918796-2918-40D6-BE3A-4600C47FCD42}"/>
          </ac:spMkLst>
        </pc:spChg>
        <pc:spChg chg="add del">
          <ac:chgData name="Kadian, Chhavi" userId="682291e7-cc9a-4d7a-8a26-bd09841f090b" providerId="ADAL" clId="{A155B9ED-6A66-DB45-8D5B-FB42029A9587}" dt="2022-02-24T01:37:42.370" v="3111" actId="26606"/>
          <ac:spMkLst>
            <pc:docMk/>
            <pc:sldMk cId="2629843288" sldId="284"/>
            <ac:spMk id="24" creationId="{6C4028FD-8BAA-4A19-BFDE-594D991B7552}"/>
          </ac:spMkLst>
        </pc:spChg>
        <pc:spChg chg="add del">
          <ac:chgData name="Kadian, Chhavi" userId="682291e7-cc9a-4d7a-8a26-bd09841f090b" providerId="ADAL" clId="{A155B9ED-6A66-DB45-8D5B-FB42029A9587}" dt="2022-02-24T01:37:43.216" v="3113" actId="26606"/>
          <ac:spMkLst>
            <pc:docMk/>
            <pc:sldMk cId="2629843288" sldId="284"/>
            <ac:spMk id="26" creationId="{96918796-2918-40D6-BE3A-4600C47FCD42}"/>
          </ac:spMkLst>
        </pc:spChg>
        <pc:spChg chg="add">
          <ac:chgData name="Kadian, Chhavi" userId="682291e7-cc9a-4d7a-8a26-bd09841f090b" providerId="ADAL" clId="{A155B9ED-6A66-DB45-8D5B-FB42029A9587}" dt="2022-02-24T01:37:43.246" v="3114" actId="26606"/>
          <ac:spMkLst>
            <pc:docMk/>
            <pc:sldMk cId="2629843288" sldId="284"/>
            <ac:spMk id="28" creationId="{6C4028FD-8BAA-4A19-BFDE-594D991B7552}"/>
          </ac:spMkLst>
        </pc:spChg>
        <pc:graphicFrameChg chg="mod modGraphic">
          <ac:chgData name="Kadian, Chhavi" userId="682291e7-cc9a-4d7a-8a26-bd09841f090b" providerId="ADAL" clId="{A155B9ED-6A66-DB45-8D5B-FB42029A9587}" dt="2022-02-24T01:46:01.590" v="3190" actId="20577"/>
          <ac:graphicFrameMkLst>
            <pc:docMk/>
            <pc:sldMk cId="2629843288" sldId="284"/>
            <ac:graphicFrameMk id="5" creationId="{0A5CE8BD-985B-4BEB-8777-7E991CCA22A5}"/>
          </ac:graphicFrameMkLst>
        </pc:graphicFrameChg>
      </pc:sldChg>
    </pc:docChg>
  </pc:docChgLst>
  <pc:docChgLst>
    <pc:chgData name="Ganesh, Krishna Kumar" userId="S::kganesh32@gatech.edu::1bb57545-d422-4ddf-925b-0dda19814122" providerId="AD" clId="Web-{989C8FFF-808B-4ED9-92B3-C02C38A75D0B}"/>
    <pc:docChg chg="modSld">
      <pc:chgData name="Ganesh, Krishna Kumar" userId="S::kganesh32@gatech.edu::1bb57545-d422-4ddf-925b-0dda19814122" providerId="AD" clId="Web-{989C8FFF-808B-4ED9-92B3-C02C38A75D0B}" dt="2022-02-23T20:52:19.810" v="169" actId="20577"/>
      <pc:docMkLst>
        <pc:docMk/>
      </pc:docMkLst>
      <pc:sldChg chg="modSp">
        <pc:chgData name="Ganesh, Krishna Kumar" userId="S::kganesh32@gatech.edu::1bb57545-d422-4ddf-925b-0dda19814122" providerId="AD" clId="Web-{989C8FFF-808B-4ED9-92B3-C02C38A75D0B}" dt="2022-02-23T20:52:19.810" v="169" actId="20577"/>
        <pc:sldMkLst>
          <pc:docMk/>
          <pc:sldMk cId="2393688068" sldId="282"/>
        </pc:sldMkLst>
        <pc:spChg chg="mod">
          <ac:chgData name="Ganesh, Krishna Kumar" userId="S::kganesh32@gatech.edu::1bb57545-d422-4ddf-925b-0dda19814122" providerId="AD" clId="Web-{989C8FFF-808B-4ED9-92B3-C02C38A75D0B}" dt="2022-02-23T20:52:19.810" v="169" actId="20577"/>
          <ac:spMkLst>
            <pc:docMk/>
            <pc:sldMk cId="2393688068" sldId="282"/>
            <ac:spMk id="3" creationId="{E6CED074-7812-4F1D-81B4-64D183B3EC74}"/>
          </ac:spMkLst>
        </pc:spChg>
      </pc:sldChg>
    </pc:docChg>
  </pc:docChgLst>
  <pc:docChgLst>
    <pc:chgData name="Ganesh, Krishna Kumar" userId="S::kganesh32@gatech.edu::1bb57545-d422-4ddf-925b-0dda19814122" providerId="AD" clId="Web-{48D9D73F-7F0E-407E-852B-3D59F1B56312}"/>
    <pc:docChg chg="addSld modSld sldOrd">
      <pc:chgData name="Ganesh, Krishna Kumar" userId="S::kganesh32@gatech.edu::1bb57545-d422-4ddf-925b-0dda19814122" providerId="AD" clId="Web-{48D9D73F-7F0E-407E-852B-3D59F1B56312}" dt="2022-02-19T16:11:43.458" v="1880" actId="20577"/>
      <pc:docMkLst>
        <pc:docMk/>
      </pc:docMkLst>
      <pc:sldChg chg="delSp modSp new ord">
        <pc:chgData name="Ganesh, Krishna Kumar" userId="S::kganesh32@gatech.edu::1bb57545-d422-4ddf-925b-0dda19814122" providerId="AD" clId="Web-{48D9D73F-7F0E-407E-852B-3D59F1B56312}" dt="2022-02-19T16:08:49.734" v="1191"/>
        <pc:sldMkLst>
          <pc:docMk/>
          <pc:sldMk cId="999019257" sldId="263"/>
        </pc:sldMkLst>
        <pc:spChg chg="mod">
          <ac:chgData name="Ganesh, Krishna Kumar" userId="S::kganesh32@gatech.edu::1bb57545-d422-4ddf-925b-0dda19814122" providerId="AD" clId="Web-{48D9D73F-7F0E-407E-852B-3D59F1B56312}" dt="2022-02-19T15:53:56.537" v="99" actId="20577"/>
          <ac:spMkLst>
            <pc:docMk/>
            <pc:sldMk cId="999019257" sldId="263"/>
            <ac:spMk id="2" creationId="{4839D851-6F0E-48C8-825C-1CC024C5CB28}"/>
          </ac:spMkLst>
        </pc:spChg>
        <pc:spChg chg="mod">
          <ac:chgData name="Ganesh, Krishna Kumar" userId="S::kganesh32@gatech.edu::1bb57545-d422-4ddf-925b-0dda19814122" providerId="AD" clId="Web-{48D9D73F-7F0E-407E-852B-3D59F1B56312}" dt="2022-02-19T16:01:05.127" v="456" actId="20577"/>
          <ac:spMkLst>
            <pc:docMk/>
            <pc:sldMk cId="999019257" sldId="263"/>
            <ac:spMk id="3" creationId="{E6CED074-7812-4F1D-81B4-64D183B3EC74}"/>
          </ac:spMkLst>
        </pc:spChg>
        <pc:spChg chg="del">
          <ac:chgData name="Ganesh, Krishna Kumar" userId="S::kganesh32@gatech.edu::1bb57545-d422-4ddf-925b-0dda19814122" providerId="AD" clId="Web-{48D9D73F-7F0E-407E-852B-3D59F1B56312}" dt="2022-02-19T15:52:54.348" v="7"/>
          <ac:spMkLst>
            <pc:docMk/>
            <pc:sldMk cId="999019257" sldId="263"/>
            <ac:spMk id="4" creationId="{5675D3F4-3BB8-45B3-B50C-FF1F2EEDED4A}"/>
          </ac:spMkLst>
        </pc:spChg>
      </pc:sldChg>
      <pc:sldChg chg="addSp delSp modSp new ord">
        <pc:chgData name="Ganesh, Krishna Kumar" userId="S::kganesh32@gatech.edu::1bb57545-d422-4ddf-925b-0dda19814122" providerId="AD" clId="Web-{48D9D73F-7F0E-407E-852B-3D59F1B56312}" dt="2022-02-19T16:11:43.458" v="1880" actId="20577"/>
        <pc:sldMkLst>
          <pc:docMk/>
          <pc:sldMk cId="3350732242" sldId="264"/>
        </pc:sldMkLst>
        <pc:spChg chg="mod">
          <ac:chgData name="Ganesh, Krishna Kumar" userId="S::kganesh32@gatech.edu::1bb57545-d422-4ddf-925b-0dda19814122" providerId="AD" clId="Web-{48D9D73F-7F0E-407E-852B-3D59F1B56312}" dt="2022-02-19T16:01:07.862" v="457" actId="20577"/>
          <ac:spMkLst>
            <pc:docMk/>
            <pc:sldMk cId="3350732242" sldId="264"/>
            <ac:spMk id="2" creationId="{E72E3185-5D00-40B3-B970-6FE3E2C5503B}"/>
          </ac:spMkLst>
        </pc:spChg>
        <pc:spChg chg="del">
          <ac:chgData name="Ganesh, Krishna Kumar" userId="S::kganesh32@gatech.edu::1bb57545-d422-4ddf-925b-0dda19814122" providerId="AD" clId="Web-{48D9D73F-7F0E-407E-852B-3D59F1B56312}" dt="2022-02-19T16:01:12.346" v="458"/>
          <ac:spMkLst>
            <pc:docMk/>
            <pc:sldMk cId="3350732242" sldId="264"/>
            <ac:spMk id="3" creationId="{2C75206B-E07D-4A96-956D-3B9C9CFAD1B9}"/>
          </ac:spMkLst>
        </pc:spChg>
        <pc:spChg chg="del">
          <ac:chgData name="Ganesh, Krishna Kumar" userId="S::kganesh32@gatech.edu::1bb57545-d422-4ddf-925b-0dda19814122" providerId="AD" clId="Web-{48D9D73F-7F0E-407E-852B-3D59F1B56312}" dt="2022-02-19T16:01:15.862" v="459"/>
          <ac:spMkLst>
            <pc:docMk/>
            <pc:sldMk cId="3350732242" sldId="264"/>
            <ac:spMk id="4" creationId="{5D996D1A-8F47-47ED-B110-4B55207BC9F7}"/>
          </ac:spMkLst>
        </pc:spChg>
        <pc:spChg chg="add mod">
          <ac:chgData name="Ganesh, Krishna Kumar" userId="S::kganesh32@gatech.edu::1bb57545-d422-4ddf-925b-0dda19814122" providerId="AD" clId="Web-{48D9D73F-7F0E-407E-852B-3D59F1B56312}" dt="2022-02-19T16:11:43.458" v="1880" actId="20577"/>
          <ac:spMkLst>
            <pc:docMk/>
            <pc:sldMk cId="3350732242" sldId="264"/>
            <ac:spMk id="6" creationId="{E514F70B-B333-4200-8599-CF542AEC344B}"/>
          </ac:spMkLst>
        </pc:spChg>
        <pc:spChg chg="add del">
          <ac:chgData name="Ganesh, Krishna Kumar" userId="S::kganesh32@gatech.edu::1bb57545-d422-4ddf-925b-0dda19814122" providerId="AD" clId="Web-{48D9D73F-7F0E-407E-852B-3D59F1B56312}" dt="2022-02-19T16:01:25.159" v="462"/>
          <ac:spMkLst>
            <pc:docMk/>
            <pc:sldMk cId="3350732242" sldId="264"/>
            <ac:spMk id="8" creationId="{011580DB-E217-4597-8667-58F329945425}"/>
          </ac:spMkLst>
        </pc:spChg>
      </pc:sldChg>
    </pc:docChg>
  </pc:docChgLst>
  <pc:docChgLst>
    <pc:chgData name="Rahmanpour, Maryam" userId="S::mrahmanpour3@gatech.edu::96588dac-91b8-47f7-b19a-9a799b51c5b5" providerId="AD" clId="Web-{12829AA0-EF51-4BCD-BB5F-2451F4CF37E7}"/>
    <pc:docChg chg="modSld">
      <pc:chgData name="Rahmanpour, Maryam" userId="S::mrahmanpour3@gatech.edu::96588dac-91b8-47f7-b19a-9a799b51c5b5" providerId="AD" clId="Web-{12829AA0-EF51-4BCD-BB5F-2451F4CF37E7}" dt="2022-02-24T00:59:08.403" v="116"/>
      <pc:docMkLst>
        <pc:docMk/>
      </pc:docMkLst>
      <pc:sldChg chg="modSp">
        <pc:chgData name="Rahmanpour, Maryam" userId="S::mrahmanpour3@gatech.edu::96588dac-91b8-47f7-b19a-9a799b51c5b5" providerId="AD" clId="Web-{12829AA0-EF51-4BCD-BB5F-2451F4CF37E7}" dt="2022-02-24T00:59:08.403" v="116"/>
        <pc:sldMkLst>
          <pc:docMk/>
          <pc:sldMk cId="248987890" sldId="261"/>
        </pc:sldMkLst>
        <pc:graphicFrameChg chg="mod modGraphic">
          <ac:chgData name="Rahmanpour, Maryam" userId="S::mrahmanpour3@gatech.edu::96588dac-91b8-47f7-b19a-9a799b51c5b5" providerId="AD" clId="Web-{12829AA0-EF51-4BCD-BB5F-2451F4CF37E7}" dt="2022-02-24T00:59:08.403" v="116"/>
          <ac:graphicFrameMkLst>
            <pc:docMk/>
            <pc:sldMk cId="248987890" sldId="261"/>
            <ac:graphicFrameMk id="5" creationId="{0A5CE8BD-985B-4BEB-8777-7E991CCA22A5}"/>
          </ac:graphicFrameMkLst>
        </pc:graphicFrameChg>
      </pc:sldChg>
    </pc:docChg>
  </pc:docChgLst>
  <pc:docChgLst>
    <pc:chgData name="Rahmanpour, Maryam" userId="S::mrahmanpour3@gatech.edu::96588dac-91b8-47f7-b19a-9a799b51c5b5" providerId="AD" clId="Web-{B30984FF-2CCC-4CA9-9282-CBAC0A09C02F}"/>
    <pc:docChg chg="addSld modSld">
      <pc:chgData name="Rahmanpour, Maryam" userId="S::mrahmanpour3@gatech.edu::96588dac-91b8-47f7-b19a-9a799b51c5b5" providerId="AD" clId="Web-{B30984FF-2CCC-4CA9-9282-CBAC0A09C02F}" dt="2022-02-21T00:32:21.600" v="472" actId="1076"/>
      <pc:docMkLst>
        <pc:docMk/>
      </pc:docMkLst>
      <pc:sldChg chg="modSp">
        <pc:chgData name="Rahmanpour, Maryam" userId="S::mrahmanpour3@gatech.edu::96588dac-91b8-47f7-b19a-9a799b51c5b5" providerId="AD" clId="Web-{B30984FF-2CCC-4CA9-9282-CBAC0A09C02F}" dt="2022-02-20T22:15:03.008" v="3" actId="20577"/>
        <pc:sldMkLst>
          <pc:docMk/>
          <pc:sldMk cId="3350732242" sldId="264"/>
        </pc:sldMkLst>
        <pc:spChg chg="mod">
          <ac:chgData name="Rahmanpour, Maryam" userId="S::mrahmanpour3@gatech.edu::96588dac-91b8-47f7-b19a-9a799b51c5b5" providerId="AD" clId="Web-{B30984FF-2CCC-4CA9-9282-CBAC0A09C02F}" dt="2022-02-20T22:15:03.008" v="3" actId="20577"/>
          <ac:spMkLst>
            <pc:docMk/>
            <pc:sldMk cId="3350732242" sldId="264"/>
            <ac:spMk id="6" creationId="{E514F70B-B333-4200-8599-CF542AEC344B}"/>
          </ac:spMkLst>
        </pc:spChg>
      </pc:sldChg>
      <pc:sldChg chg="addSp modSp mod setBg">
        <pc:chgData name="Rahmanpour, Maryam" userId="S::mrahmanpour3@gatech.edu::96588dac-91b8-47f7-b19a-9a799b51c5b5" providerId="AD" clId="Web-{B30984FF-2CCC-4CA9-9282-CBAC0A09C02F}" dt="2022-02-21T00:31:42.661" v="464" actId="1076"/>
        <pc:sldMkLst>
          <pc:docMk/>
          <pc:sldMk cId="3301337360" sldId="267"/>
        </pc:sldMkLst>
        <pc:spChg chg="mod">
          <ac:chgData name="Rahmanpour, Maryam" userId="S::mrahmanpour3@gatech.edu::96588dac-91b8-47f7-b19a-9a799b51c5b5" providerId="AD" clId="Web-{B30984FF-2CCC-4CA9-9282-CBAC0A09C02F}" dt="2022-02-21T00:30:27.174" v="455"/>
          <ac:spMkLst>
            <pc:docMk/>
            <pc:sldMk cId="3301337360" sldId="267"/>
            <ac:spMk id="2" creationId="{4839D851-6F0E-48C8-825C-1CC024C5CB28}"/>
          </ac:spMkLst>
        </pc:spChg>
        <pc:spChg chg="mod">
          <ac:chgData name="Rahmanpour, Maryam" userId="S::mrahmanpour3@gatech.edu::96588dac-91b8-47f7-b19a-9a799b51c5b5" providerId="AD" clId="Web-{B30984FF-2CCC-4CA9-9282-CBAC0A09C02F}" dt="2022-02-21T00:31:37.473" v="461" actId="20577"/>
          <ac:spMkLst>
            <pc:docMk/>
            <pc:sldMk cId="3301337360" sldId="267"/>
            <ac:spMk id="3" creationId="{E6CED074-7812-4F1D-81B4-64D183B3EC74}"/>
          </ac:spMkLst>
        </pc:spChg>
        <pc:spChg chg="add">
          <ac:chgData name="Rahmanpour, Maryam" userId="S::mrahmanpour3@gatech.edu::96588dac-91b8-47f7-b19a-9a799b51c5b5" providerId="AD" clId="Web-{B30984FF-2CCC-4CA9-9282-CBAC0A09C02F}" dt="2022-02-21T00:30:27.174" v="455"/>
          <ac:spMkLst>
            <pc:docMk/>
            <pc:sldMk cId="3301337360" sldId="267"/>
            <ac:spMk id="9" creationId="{131BAD53-4E89-4F62-BBB7-26359763ED39}"/>
          </ac:spMkLst>
        </pc:spChg>
        <pc:spChg chg="add">
          <ac:chgData name="Rahmanpour, Maryam" userId="S::mrahmanpour3@gatech.edu::96588dac-91b8-47f7-b19a-9a799b51c5b5" providerId="AD" clId="Web-{B30984FF-2CCC-4CA9-9282-CBAC0A09C02F}" dt="2022-02-21T00:30:27.174" v="455"/>
          <ac:spMkLst>
            <pc:docMk/>
            <pc:sldMk cId="3301337360" sldId="267"/>
            <ac:spMk id="11" creationId="{62756DA2-40EB-4C6F-B962-5822FFB54FB6}"/>
          </ac:spMkLst>
        </pc:spChg>
        <pc:picChg chg="mod">
          <ac:chgData name="Rahmanpour, Maryam" userId="S::mrahmanpour3@gatech.edu::96588dac-91b8-47f7-b19a-9a799b51c5b5" providerId="AD" clId="Web-{B30984FF-2CCC-4CA9-9282-CBAC0A09C02F}" dt="2022-02-21T00:31:42.661" v="464" actId="1076"/>
          <ac:picMkLst>
            <pc:docMk/>
            <pc:sldMk cId="3301337360" sldId="267"/>
            <ac:picMk id="4" creationId="{194C925E-F3B0-4171-BE64-DC6CEC6A815A}"/>
          </ac:picMkLst>
        </pc:picChg>
      </pc:sldChg>
      <pc:sldChg chg="addSp delSp modSp new mod setBg setClrOvrMap">
        <pc:chgData name="Rahmanpour, Maryam" userId="S::mrahmanpour3@gatech.edu::96588dac-91b8-47f7-b19a-9a799b51c5b5" providerId="AD" clId="Web-{B30984FF-2CCC-4CA9-9282-CBAC0A09C02F}" dt="2022-02-21T00:32:21.600" v="472" actId="1076"/>
        <pc:sldMkLst>
          <pc:docMk/>
          <pc:sldMk cId="482660897" sldId="268"/>
        </pc:sldMkLst>
        <pc:spChg chg="mod ord">
          <ac:chgData name="Rahmanpour, Maryam" userId="S::mrahmanpour3@gatech.edu::96588dac-91b8-47f7-b19a-9a799b51c5b5" providerId="AD" clId="Web-{B30984FF-2CCC-4CA9-9282-CBAC0A09C02F}" dt="2022-02-21T00:29:53.611" v="454" actId="20577"/>
          <ac:spMkLst>
            <pc:docMk/>
            <pc:sldMk cId="482660897" sldId="268"/>
            <ac:spMk id="2" creationId="{BB28A336-24AB-42EE-A676-1F1716B3472D}"/>
          </ac:spMkLst>
        </pc:spChg>
        <pc:spChg chg="del mod">
          <ac:chgData name="Rahmanpour, Maryam" userId="S::mrahmanpour3@gatech.edu::96588dac-91b8-47f7-b19a-9a799b51c5b5" providerId="AD" clId="Web-{B30984FF-2CCC-4CA9-9282-CBAC0A09C02F}" dt="2022-02-21T00:10:57.050" v="74"/>
          <ac:spMkLst>
            <pc:docMk/>
            <pc:sldMk cId="482660897" sldId="268"/>
            <ac:spMk id="3" creationId="{9740A24A-34AF-47C9-AD78-AC057C7839A3}"/>
          </ac:spMkLst>
        </pc:spChg>
        <pc:spChg chg="del">
          <ac:chgData name="Rahmanpour, Maryam" userId="S::mrahmanpour3@gatech.edu::96588dac-91b8-47f7-b19a-9a799b51c5b5" providerId="AD" clId="Web-{B30984FF-2CCC-4CA9-9282-CBAC0A09C02F}" dt="2022-02-21T00:10:40.534" v="71"/>
          <ac:spMkLst>
            <pc:docMk/>
            <pc:sldMk cId="482660897" sldId="268"/>
            <ac:spMk id="4" creationId="{745B5367-83CF-4F63-A6EA-E816988428F5}"/>
          </ac:spMkLst>
        </pc:spChg>
        <pc:spChg chg="add del">
          <ac:chgData name="Rahmanpour, Maryam" userId="S::mrahmanpour3@gatech.edu::96588dac-91b8-47f7-b19a-9a799b51c5b5" providerId="AD" clId="Web-{B30984FF-2CCC-4CA9-9282-CBAC0A09C02F}" dt="2022-02-21T00:17:54.967" v="131"/>
          <ac:spMkLst>
            <pc:docMk/>
            <pc:sldMk cId="482660897" sldId="268"/>
            <ac:spMk id="22" creationId="{1707FC24-6981-43D9-B525-C7832BA22463}"/>
          </ac:spMkLst>
        </pc:spChg>
        <pc:spChg chg="add del">
          <ac:chgData name="Rahmanpour, Maryam" userId="S::mrahmanpour3@gatech.edu::96588dac-91b8-47f7-b19a-9a799b51c5b5" providerId="AD" clId="Web-{B30984FF-2CCC-4CA9-9282-CBAC0A09C02F}" dt="2022-02-21T00:17:59.952" v="133"/>
          <ac:spMkLst>
            <pc:docMk/>
            <pc:sldMk cId="482660897" sldId="268"/>
            <ac:spMk id="24" creationId="{D7481200-3BB2-4CA3-9D54-1077F6F7653A}"/>
          </ac:spMkLst>
        </pc:spChg>
        <pc:picChg chg="add mod ord">
          <ac:chgData name="Rahmanpour, Maryam" userId="S::mrahmanpour3@gatech.edu::96588dac-91b8-47f7-b19a-9a799b51c5b5" providerId="AD" clId="Web-{B30984FF-2CCC-4CA9-9282-CBAC0A09C02F}" dt="2022-02-21T00:32:21.365" v="465" actId="1076"/>
          <ac:picMkLst>
            <pc:docMk/>
            <pc:sldMk cId="482660897" sldId="268"/>
            <ac:picMk id="5" creationId="{A368638F-6A64-4457-AB7A-B76EC4ECC5EE}"/>
          </ac:picMkLst>
        </pc:picChg>
        <pc:picChg chg="add mod ord">
          <ac:chgData name="Rahmanpour, Maryam" userId="S::mrahmanpour3@gatech.edu::96588dac-91b8-47f7-b19a-9a799b51c5b5" providerId="AD" clId="Web-{B30984FF-2CCC-4CA9-9282-CBAC0A09C02F}" dt="2022-02-21T00:32:21.428" v="467" actId="1076"/>
          <ac:picMkLst>
            <pc:docMk/>
            <pc:sldMk cId="482660897" sldId="268"/>
            <ac:picMk id="6" creationId="{13DA89B2-9E6B-4F94-A50D-E13BFBD572FA}"/>
          </ac:picMkLst>
        </pc:picChg>
        <pc:picChg chg="add mod ord">
          <ac:chgData name="Rahmanpour, Maryam" userId="S::mrahmanpour3@gatech.edu::96588dac-91b8-47f7-b19a-9a799b51c5b5" providerId="AD" clId="Web-{B30984FF-2CCC-4CA9-9282-CBAC0A09C02F}" dt="2022-02-21T00:32:21.490" v="469" actId="1076"/>
          <ac:picMkLst>
            <pc:docMk/>
            <pc:sldMk cId="482660897" sldId="268"/>
            <ac:picMk id="7" creationId="{1E73B511-73D6-4FF6-B904-03C3A38AC332}"/>
          </ac:picMkLst>
        </pc:picChg>
        <pc:picChg chg="add mod ord">
          <ac:chgData name="Rahmanpour, Maryam" userId="S::mrahmanpour3@gatech.edu::96588dac-91b8-47f7-b19a-9a799b51c5b5" providerId="AD" clId="Web-{B30984FF-2CCC-4CA9-9282-CBAC0A09C02F}" dt="2022-02-21T00:32:21.568" v="471" actId="1076"/>
          <ac:picMkLst>
            <pc:docMk/>
            <pc:sldMk cId="482660897" sldId="268"/>
            <ac:picMk id="8" creationId="{F5DADF65-5256-4C32-AAF9-5DB3D9277A4E}"/>
          </ac:picMkLst>
        </pc:picChg>
        <pc:picChg chg="add mod">
          <ac:chgData name="Rahmanpour, Maryam" userId="S::mrahmanpour3@gatech.edu::96588dac-91b8-47f7-b19a-9a799b51c5b5" providerId="AD" clId="Web-{B30984FF-2CCC-4CA9-9282-CBAC0A09C02F}" dt="2022-02-21T00:32:21.396" v="466" actId="1076"/>
          <ac:picMkLst>
            <pc:docMk/>
            <pc:sldMk cId="482660897" sldId="268"/>
            <ac:picMk id="9" creationId="{5CF179AE-D382-4558-A867-533E60B5D37F}"/>
          </ac:picMkLst>
        </pc:picChg>
        <pc:picChg chg="add mod">
          <ac:chgData name="Rahmanpour, Maryam" userId="S::mrahmanpour3@gatech.edu::96588dac-91b8-47f7-b19a-9a799b51c5b5" providerId="AD" clId="Web-{B30984FF-2CCC-4CA9-9282-CBAC0A09C02F}" dt="2022-02-21T00:32:21.459" v="468" actId="1076"/>
          <ac:picMkLst>
            <pc:docMk/>
            <pc:sldMk cId="482660897" sldId="268"/>
            <ac:picMk id="10" creationId="{CD2D75E0-6811-4F6E-BD6A-4A1A87A7C729}"/>
          </ac:picMkLst>
        </pc:picChg>
        <pc:picChg chg="add mod ord">
          <ac:chgData name="Rahmanpour, Maryam" userId="S::mrahmanpour3@gatech.edu::96588dac-91b8-47f7-b19a-9a799b51c5b5" providerId="AD" clId="Web-{B30984FF-2CCC-4CA9-9282-CBAC0A09C02F}" dt="2022-02-21T00:32:21.521" v="470" actId="1076"/>
          <ac:picMkLst>
            <pc:docMk/>
            <pc:sldMk cId="482660897" sldId="268"/>
            <ac:picMk id="11" creationId="{99DC73F1-0B13-4AF1-8CE7-98C416D6A607}"/>
          </ac:picMkLst>
        </pc:picChg>
        <pc:picChg chg="add mod ord">
          <ac:chgData name="Rahmanpour, Maryam" userId="S::mrahmanpour3@gatech.edu::96588dac-91b8-47f7-b19a-9a799b51c5b5" providerId="AD" clId="Web-{B30984FF-2CCC-4CA9-9282-CBAC0A09C02F}" dt="2022-02-21T00:32:21.600" v="472" actId="1076"/>
          <ac:picMkLst>
            <pc:docMk/>
            <pc:sldMk cId="482660897" sldId="268"/>
            <ac:picMk id="12" creationId="{CB3180B7-6977-4F58-BEEE-BE201305FC99}"/>
          </ac:picMkLst>
        </pc:picChg>
        <pc:cxnChg chg="add del">
          <ac:chgData name="Rahmanpour, Maryam" userId="S::mrahmanpour3@gatech.edu::96588dac-91b8-47f7-b19a-9a799b51c5b5" providerId="AD" clId="Web-{B30984FF-2CCC-4CA9-9282-CBAC0A09C02F}" dt="2022-02-21T00:17:59.952" v="134"/>
          <ac:cxnSpMkLst>
            <pc:docMk/>
            <pc:sldMk cId="482660897" sldId="268"/>
            <ac:cxnSpMk id="17" creationId="{29A9ABB9-3FE5-49D5-B8B3-4489C4CE4F53}"/>
          </ac:cxnSpMkLst>
        </pc:cxnChg>
        <pc:cxnChg chg="add">
          <ac:chgData name="Rahmanpour, Maryam" userId="S::mrahmanpour3@gatech.edu::96588dac-91b8-47f7-b19a-9a799b51c5b5" providerId="AD" clId="Web-{B30984FF-2CCC-4CA9-9282-CBAC0A09C02F}" dt="2022-02-21T00:17:59.952" v="134"/>
          <ac:cxnSpMkLst>
            <pc:docMk/>
            <pc:sldMk cId="482660897" sldId="268"/>
            <ac:cxnSpMk id="26" creationId="{29A9ABB9-3FE5-49D5-B8B3-4489C4CE4F53}"/>
          </ac:cxnSpMkLst>
        </pc:cxnChg>
      </pc:sldChg>
    </pc:docChg>
  </pc:docChgLst>
  <pc:docChgLst>
    <pc:chgData name="Ganesh, Krishna Kumar" userId="S::kganesh32@gatech.edu::1bb57545-d422-4ddf-925b-0dda19814122" providerId="AD" clId="Web-{4ABD1352-AC37-4AF4-AFFF-BF0BBA73785B}"/>
    <pc:docChg chg="addSld delSld modSld">
      <pc:chgData name="Ganesh, Krishna Kumar" userId="S::kganesh32@gatech.edu::1bb57545-d422-4ddf-925b-0dda19814122" providerId="AD" clId="Web-{4ABD1352-AC37-4AF4-AFFF-BF0BBA73785B}" dt="2022-02-19T16:37:06.221" v="395" actId="20577"/>
      <pc:docMkLst>
        <pc:docMk/>
      </pc:docMkLst>
      <pc:sldChg chg="addSp delSp modSp del mod setBg">
        <pc:chgData name="Ganesh, Krishna Kumar" userId="S::kganesh32@gatech.edu::1bb57545-d422-4ddf-925b-0dda19814122" providerId="AD" clId="Web-{4ABD1352-AC37-4AF4-AFFF-BF0BBA73785B}" dt="2022-02-19T16:35:38.185" v="390"/>
        <pc:sldMkLst>
          <pc:docMk/>
          <pc:sldMk cId="1461508155" sldId="262"/>
        </pc:sldMkLst>
        <pc:spChg chg="mod">
          <ac:chgData name="Ganesh, Krishna Kumar" userId="S::kganesh32@gatech.edu::1bb57545-d422-4ddf-925b-0dda19814122" providerId="AD" clId="Web-{4ABD1352-AC37-4AF4-AFFF-BF0BBA73785B}" dt="2022-02-19T16:28:15.064" v="13"/>
          <ac:spMkLst>
            <pc:docMk/>
            <pc:sldMk cId="1461508155" sldId="262"/>
            <ac:spMk id="2" creationId="{1ADF7ABA-73C5-3E46-8BDD-B153E840E898}"/>
          </ac:spMkLst>
        </pc:spChg>
        <pc:spChg chg="del">
          <ac:chgData name="Ganesh, Krishna Kumar" userId="S::kganesh32@gatech.edu::1bb57545-d422-4ddf-925b-0dda19814122" providerId="AD" clId="Web-{4ABD1352-AC37-4AF4-AFFF-BF0BBA73785B}" dt="2022-02-19T16:27:49.734" v="11"/>
          <ac:spMkLst>
            <pc:docMk/>
            <pc:sldMk cId="1461508155" sldId="262"/>
            <ac:spMk id="3" creationId="{423968A1-AC62-6243-803C-E1A6639205D3}"/>
          </ac:spMkLst>
        </pc:spChg>
        <pc:spChg chg="add mod">
          <ac:chgData name="Ganesh, Krishna Kumar" userId="S::kganesh32@gatech.edu::1bb57545-d422-4ddf-925b-0dda19814122" providerId="AD" clId="Web-{4ABD1352-AC37-4AF4-AFFF-BF0BBA73785B}" dt="2022-02-19T16:31:02.402" v="103" actId="20577"/>
          <ac:spMkLst>
            <pc:docMk/>
            <pc:sldMk cId="1461508155" sldId="262"/>
            <ac:spMk id="8" creationId="{F984C6FD-C535-4FB3-AEAE-26F9D43201E9}"/>
          </ac:spMkLst>
        </pc:spChg>
        <pc:spChg chg="add">
          <ac:chgData name="Ganesh, Krishna Kumar" userId="S::kganesh32@gatech.edu::1bb57545-d422-4ddf-925b-0dda19814122" providerId="AD" clId="Web-{4ABD1352-AC37-4AF4-AFFF-BF0BBA73785B}" dt="2022-02-19T16:28:15.064" v="13"/>
          <ac:spMkLst>
            <pc:docMk/>
            <pc:sldMk cId="1461508155" sldId="262"/>
            <ac:spMk id="11" creationId="{5E39A796-BE83-48B1-B33F-35C4A32AAB57}"/>
          </ac:spMkLst>
        </pc:spChg>
        <pc:spChg chg="add">
          <ac:chgData name="Ganesh, Krishna Kumar" userId="S::kganesh32@gatech.edu::1bb57545-d422-4ddf-925b-0dda19814122" providerId="AD" clId="Web-{4ABD1352-AC37-4AF4-AFFF-BF0BBA73785B}" dt="2022-02-19T16:28:15.064" v="13"/>
          <ac:spMkLst>
            <pc:docMk/>
            <pc:sldMk cId="1461508155" sldId="262"/>
            <ac:spMk id="13" creationId="{72F84B47-E267-4194-8194-831DB7B5547F}"/>
          </ac:spMkLst>
        </pc:spChg>
        <pc:picChg chg="add del mod ord">
          <ac:chgData name="Ganesh, Krishna Kumar" userId="S::kganesh32@gatech.edu::1bb57545-d422-4ddf-925b-0dda19814122" providerId="AD" clId="Web-{4ABD1352-AC37-4AF4-AFFF-BF0BBA73785B}" dt="2022-02-19T16:32:34.580" v="105"/>
          <ac:picMkLst>
            <pc:docMk/>
            <pc:sldMk cId="1461508155" sldId="262"/>
            <ac:picMk id="4" creationId="{CB1A9AE4-DE91-4418-AA72-3610C9FB26F0}"/>
          </ac:picMkLst>
        </pc:picChg>
      </pc:sldChg>
      <pc:sldChg chg="modSp">
        <pc:chgData name="Ganesh, Krishna Kumar" userId="S::kganesh32@gatech.edu::1bb57545-d422-4ddf-925b-0dda19814122" providerId="AD" clId="Web-{4ABD1352-AC37-4AF4-AFFF-BF0BBA73785B}" dt="2022-02-19T16:37:06.221" v="395" actId="20577"/>
        <pc:sldMkLst>
          <pc:docMk/>
          <pc:sldMk cId="999019257" sldId="263"/>
        </pc:sldMkLst>
        <pc:spChg chg="mod">
          <ac:chgData name="Ganesh, Krishna Kumar" userId="S::kganesh32@gatech.edu::1bb57545-d422-4ddf-925b-0dda19814122" providerId="AD" clId="Web-{4ABD1352-AC37-4AF4-AFFF-BF0BBA73785B}" dt="2022-02-19T16:37:06.221" v="395" actId="20577"/>
          <ac:spMkLst>
            <pc:docMk/>
            <pc:sldMk cId="999019257" sldId="263"/>
            <ac:spMk id="3" creationId="{E6CED074-7812-4F1D-81B4-64D183B3EC74}"/>
          </ac:spMkLst>
        </pc:spChg>
      </pc:sldChg>
      <pc:sldChg chg="delSp add del replId">
        <pc:chgData name="Ganesh, Krishna Kumar" userId="S::kganesh32@gatech.edu::1bb57545-d422-4ddf-925b-0dda19814122" providerId="AD" clId="Web-{4ABD1352-AC37-4AF4-AFFF-BF0BBA73785B}" dt="2022-02-19T16:30:11.446" v="39"/>
        <pc:sldMkLst>
          <pc:docMk/>
          <pc:sldMk cId="1175930571" sldId="265"/>
        </pc:sldMkLst>
        <pc:picChg chg="del">
          <ac:chgData name="Ganesh, Krishna Kumar" userId="S::kganesh32@gatech.edu::1bb57545-d422-4ddf-925b-0dda19814122" providerId="AD" clId="Web-{4ABD1352-AC37-4AF4-AFFF-BF0BBA73785B}" dt="2022-02-19T16:30:02.946" v="37"/>
          <ac:picMkLst>
            <pc:docMk/>
            <pc:sldMk cId="1175930571" sldId="265"/>
            <ac:picMk id="4" creationId="{CB1A9AE4-DE91-4418-AA72-3610C9FB26F0}"/>
          </ac:picMkLst>
        </pc:picChg>
      </pc:sldChg>
      <pc:sldChg chg="modSp add replId">
        <pc:chgData name="Ganesh, Krishna Kumar" userId="S::kganesh32@gatech.edu::1bb57545-d422-4ddf-925b-0dda19814122" providerId="AD" clId="Web-{4ABD1352-AC37-4AF4-AFFF-BF0BBA73785B}" dt="2022-02-19T16:30:47.761" v="86" actId="20577"/>
        <pc:sldMkLst>
          <pc:docMk/>
          <pc:sldMk cId="903582406" sldId="266"/>
        </pc:sldMkLst>
        <pc:spChg chg="mod">
          <ac:chgData name="Ganesh, Krishna Kumar" userId="S::kganesh32@gatech.edu::1bb57545-d422-4ddf-925b-0dda19814122" providerId="AD" clId="Web-{4ABD1352-AC37-4AF4-AFFF-BF0BBA73785B}" dt="2022-02-19T16:30:20.040" v="46" actId="20577"/>
          <ac:spMkLst>
            <pc:docMk/>
            <pc:sldMk cId="903582406" sldId="266"/>
            <ac:spMk id="2" creationId="{4839D851-6F0E-48C8-825C-1CC024C5CB28}"/>
          </ac:spMkLst>
        </pc:spChg>
        <pc:spChg chg="mod">
          <ac:chgData name="Ganesh, Krishna Kumar" userId="S::kganesh32@gatech.edu::1bb57545-d422-4ddf-925b-0dda19814122" providerId="AD" clId="Web-{4ABD1352-AC37-4AF4-AFFF-BF0BBA73785B}" dt="2022-02-19T16:30:47.761" v="86" actId="20577"/>
          <ac:spMkLst>
            <pc:docMk/>
            <pc:sldMk cId="903582406" sldId="266"/>
            <ac:spMk id="3" creationId="{E6CED074-7812-4F1D-81B4-64D183B3EC74}"/>
          </ac:spMkLst>
        </pc:spChg>
      </pc:sldChg>
      <pc:sldChg chg="addSp modSp add replId">
        <pc:chgData name="Ganesh, Krishna Kumar" userId="S::kganesh32@gatech.edu::1bb57545-d422-4ddf-925b-0dda19814122" providerId="AD" clId="Web-{4ABD1352-AC37-4AF4-AFFF-BF0BBA73785B}" dt="2022-02-19T16:35:33.888" v="389" actId="1076"/>
        <pc:sldMkLst>
          <pc:docMk/>
          <pc:sldMk cId="3301337360" sldId="267"/>
        </pc:sldMkLst>
        <pc:spChg chg="mod">
          <ac:chgData name="Ganesh, Krishna Kumar" userId="S::kganesh32@gatech.edu::1bb57545-d422-4ddf-925b-0dda19814122" providerId="AD" clId="Web-{4ABD1352-AC37-4AF4-AFFF-BF0BBA73785B}" dt="2022-02-19T16:35:30.591" v="388" actId="20577"/>
          <ac:spMkLst>
            <pc:docMk/>
            <pc:sldMk cId="3301337360" sldId="267"/>
            <ac:spMk id="3" creationId="{E6CED074-7812-4F1D-81B4-64D183B3EC74}"/>
          </ac:spMkLst>
        </pc:spChg>
        <pc:picChg chg="add mod">
          <ac:chgData name="Ganesh, Krishna Kumar" userId="S::kganesh32@gatech.edu::1bb57545-d422-4ddf-925b-0dda19814122" providerId="AD" clId="Web-{4ABD1352-AC37-4AF4-AFFF-BF0BBA73785B}" dt="2022-02-19T16:35:33.888" v="389" actId="1076"/>
          <ac:picMkLst>
            <pc:docMk/>
            <pc:sldMk cId="3301337360" sldId="267"/>
            <ac:picMk id="4" creationId="{194C925E-F3B0-4171-BE64-DC6CEC6A815A}"/>
          </ac:picMkLst>
        </pc:picChg>
      </pc:sldChg>
    </pc:docChg>
  </pc:docChgLst>
  <pc:docChgLst>
    <pc:chgData name="Ganesh, Krishna Kumar" userId="S::kganesh32@gatech.edu::1bb57545-d422-4ddf-925b-0dda19814122" providerId="AD" clId="Web-{6E7A648B-D2C0-4436-906A-9CF208CC0453}"/>
    <pc:docChg chg="modSld">
      <pc:chgData name="Ganesh, Krishna Kumar" userId="S::kganesh32@gatech.edu::1bb57545-d422-4ddf-925b-0dda19814122" providerId="AD" clId="Web-{6E7A648B-D2C0-4436-906A-9CF208CC0453}" dt="2022-02-24T01:31:45.264" v="3" actId="20577"/>
      <pc:docMkLst>
        <pc:docMk/>
      </pc:docMkLst>
      <pc:sldChg chg="modSp">
        <pc:chgData name="Ganesh, Krishna Kumar" userId="S::kganesh32@gatech.edu::1bb57545-d422-4ddf-925b-0dda19814122" providerId="AD" clId="Web-{6E7A648B-D2C0-4436-906A-9CF208CC0453}" dt="2022-02-24T01:09:28.091" v="1"/>
        <pc:sldMkLst>
          <pc:docMk/>
          <pc:sldMk cId="248987890" sldId="261"/>
        </pc:sldMkLst>
        <pc:graphicFrameChg chg="mod modGraphic">
          <ac:chgData name="Ganesh, Krishna Kumar" userId="S::kganesh32@gatech.edu::1bb57545-d422-4ddf-925b-0dda19814122" providerId="AD" clId="Web-{6E7A648B-D2C0-4436-906A-9CF208CC0453}" dt="2022-02-24T01:09:28.091" v="1"/>
          <ac:graphicFrameMkLst>
            <pc:docMk/>
            <pc:sldMk cId="248987890" sldId="261"/>
            <ac:graphicFrameMk id="5" creationId="{0A5CE8BD-985B-4BEB-8777-7E991CCA22A5}"/>
          </ac:graphicFrameMkLst>
        </pc:graphicFrameChg>
      </pc:sldChg>
      <pc:sldChg chg="modSp">
        <pc:chgData name="Ganesh, Krishna Kumar" userId="S::kganesh32@gatech.edu::1bb57545-d422-4ddf-925b-0dda19814122" providerId="AD" clId="Web-{6E7A648B-D2C0-4436-906A-9CF208CC0453}" dt="2022-02-24T01:31:45.264" v="3" actId="20577"/>
        <pc:sldMkLst>
          <pc:docMk/>
          <pc:sldMk cId="697426835" sldId="280"/>
        </pc:sldMkLst>
        <pc:spChg chg="mod">
          <ac:chgData name="Ganesh, Krishna Kumar" userId="S::kganesh32@gatech.edu::1bb57545-d422-4ddf-925b-0dda19814122" providerId="AD" clId="Web-{6E7A648B-D2C0-4436-906A-9CF208CC0453}" dt="2022-02-24T01:31:45.264" v="3" actId="20577"/>
          <ac:spMkLst>
            <pc:docMk/>
            <pc:sldMk cId="697426835" sldId="280"/>
            <ac:spMk id="2" creationId="{952E2967-F782-48E3-9138-B92A05ED8D35}"/>
          </ac:spMkLst>
        </pc:spChg>
      </pc:sldChg>
    </pc:docChg>
  </pc:docChgLst>
  <pc:docChgLst>
    <pc:chgData name="Rahmanpour, Maryam" userId="S::mrahmanpour3@gatech.edu::96588dac-91b8-47f7-b19a-9a799b51c5b5" providerId="AD" clId="Web-{B2138DA7-089C-439E-BB18-382C86D88461}"/>
    <pc:docChg chg="addSld delSld modSld sldOrd">
      <pc:chgData name="Rahmanpour, Maryam" userId="S::mrahmanpour3@gatech.edu::96588dac-91b8-47f7-b19a-9a799b51c5b5" providerId="AD" clId="Web-{B2138DA7-089C-439E-BB18-382C86D88461}" dt="2022-02-23T04:26:16.841" v="732"/>
      <pc:docMkLst>
        <pc:docMk/>
      </pc:docMkLst>
      <pc:sldChg chg="ord">
        <pc:chgData name="Rahmanpour, Maryam" userId="S::mrahmanpour3@gatech.edu::96588dac-91b8-47f7-b19a-9a799b51c5b5" providerId="AD" clId="Web-{B2138DA7-089C-439E-BB18-382C86D88461}" dt="2022-02-23T00:17:04.146" v="16"/>
        <pc:sldMkLst>
          <pc:docMk/>
          <pc:sldMk cId="3233372344" sldId="259"/>
        </pc:sldMkLst>
      </pc:sldChg>
      <pc:sldChg chg="modSp">
        <pc:chgData name="Rahmanpour, Maryam" userId="S::mrahmanpour3@gatech.edu::96588dac-91b8-47f7-b19a-9a799b51c5b5" providerId="AD" clId="Web-{B2138DA7-089C-439E-BB18-382C86D88461}" dt="2022-02-23T04:20:58.551" v="635" actId="20577"/>
        <pc:sldMkLst>
          <pc:docMk/>
          <pc:sldMk cId="865411670" sldId="260"/>
        </pc:sldMkLst>
        <pc:graphicFrameChg chg="modGraphic">
          <ac:chgData name="Rahmanpour, Maryam" userId="S::mrahmanpour3@gatech.edu::96588dac-91b8-47f7-b19a-9a799b51c5b5" providerId="AD" clId="Web-{B2138DA7-089C-439E-BB18-382C86D88461}" dt="2022-02-23T04:20:58.551" v="635" actId="20577"/>
          <ac:graphicFrameMkLst>
            <pc:docMk/>
            <pc:sldMk cId="865411670" sldId="260"/>
            <ac:graphicFrameMk id="4" creationId="{B9687E0B-E70D-804D-8705-7686C99B6FE0}"/>
          </ac:graphicFrameMkLst>
        </pc:graphicFrameChg>
      </pc:sldChg>
      <pc:sldChg chg="modSp">
        <pc:chgData name="Rahmanpour, Maryam" userId="S::mrahmanpour3@gatech.edu::96588dac-91b8-47f7-b19a-9a799b51c5b5" providerId="AD" clId="Web-{B2138DA7-089C-439E-BB18-382C86D88461}" dt="2022-02-23T00:22:01.777" v="28" actId="20577"/>
        <pc:sldMkLst>
          <pc:docMk/>
          <pc:sldMk cId="3301337360" sldId="267"/>
        </pc:sldMkLst>
        <pc:spChg chg="mod">
          <ac:chgData name="Rahmanpour, Maryam" userId="S::mrahmanpour3@gatech.edu::96588dac-91b8-47f7-b19a-9a799b51c5b5" providerId="AD" clId="Web-{B2138DA7-089C-439E-BB18-382C86D88461}" dt="2022-02-23T00:22:01.777" v="28" actId="20577"/>
          <ac:spMkLst>
            <pc:docMk/>
            <pc:sldMk cId="3301337360" sldId="267"/>
            <ac:spMk id="2" creationId="{4839D851-6F0E-48C8-825C-1CC024C5CB28}"/>
          </ac:spMkLst>
        </pc:spChg>
      </pc:sldChg>
      <pc:sldChg chg="modSp">
        <pc:chgData name="Rahmanpour, Maryam" userId="S::mrahmanpour3@gatech.edu::96588dac-91b8-47f7-b19a-9a799b51c5b5" providerId="AD" clId="Web-{B2138DA7-089C-439E-BB18-382C86D88461}" dt="2022-02-23T03:56:52.101" v="525" actId="1076"/>
        <pc:sldMkLst>
          <pc:docMk/>
          <pc:sldMk cId="482660897" sldId="268"/>
        </pc:sldMkLst>
        <pc:spChg chg="mod">
          <ac:chgData name="Rahmanpour, Maryam" userId="S::mrahmanpour3@gatech.edu::96588dac-91b8-47f7-b19a-9a799b51c5b5" providerId="AD" clId="Web-{B2138DA7-089C-439E-BB18-382C86D88461}" dt="2022-02-23T03:56:01.021" v="488" actId="20577"/>
          <ac:spMkLst>
            <pc:docMk/>
            <pc:sldMk cId="482660897" sldId="268"/>
            <ac:spMk id="2" creationId="{BB28A336-24AB-42EE-A676-1F1716B3472D}"/>
          </ac:spMkLst>
        </pc:spChg>
        <pc:picChg chg="mod">
          <ac:chgData name="Rahmanpour, Maryam" userId="S::mrahmanpour3@gatech.edu::96588dac-91b8-47f7-b19a-9a799b51c5b5" providerId="AD" clId="Web-{B2138DA7-089C-439E-BB18-382C86D88461}" dt="2022-02-23T03:56:29.710" v="514" actId="1076"/>
          <ac:picMkLst>
            <pc:docMk/>
            <pc:sldMk cId="482660897" sldId="268"/>
            <ac:picMk id="5" creationId="{A368638F-6A64-4457-AB7A-B76EC4ECC5EE}"/>
          </ac:picMkLst>
        </pc:picChg>
        <pc:picChg chg="mod">
          <ac:chgData name="Rahmanpour, Maryam" userId="S::mrahmanpour3@gatech.edu::96588dac-91b8-47f7-b19a-9a799b51c5b5" providerId="AD" clId="Web-{B2138DA7-089C-439E-BB18-382C86D88461}" dt="2022-02-23T03:56:29.897" v="519" actId="1076"/>
          <ac:picMkLst>
            <pc:docMk/>
            <pc:sldMk cId="482660897" sldId="268"/>
            <ac:picMk id="6" creationId="{13DA89B2-9E6B-4F94-A50D-E13BFBD572FA}"/>
          </ac:picMkLst>
        </pc:picChg>
        <pc:picChg chg="mod">
          <ac:chgData name="Rahmanpour, Maryam" userId="S::mrahmanpour3@gatech.edu::96588dac-91b8-47f7-b19a-9a799b51c5b5" providerId="AD" clId="Web-{B2138DA7-089C-439E-BB18-382C86D88461}" dt="2022-02-23T03:56:29.850" v="518" actId="1076"/>
          <ac:picMkLst>
            <pc:docMk/>
            <pc:sldMk cId="482660897" sldId="268"/>
            <ac:picMk id="7" creationId="{1E73B511-73D6-4FF6-B904-03C3A38AC332}"/>
          </ac:picMkLst>
        </pc:picChg>
        <pc:picChg chg="mod">
          <ac:chgData name="Rahmanpour, Maryam" userId="S::mrahmanpour3@gatech.edu::96588dac-91b8-47f7-b19a-9a799b51c5b5" providerId="AD" clId="Web-{B2138DA7-089C-439E-BB18-382C86D88461}" dt="2022-02-23T03:56:52.101" v="525" actId="1076"/>
          <ac:picMkLst>
            <pc:docMk/>
            <pc:sldMk cId="482660897" sldId="268"/>
            <ac:picMk id="8" creationId="{F5DADF65-5256-4C32-AAF9-5DB3D9277A4E}"/>
          </ac:picMkLst>
        </pc:picChg>
        <pc:picChg chg="mod">
          <ac:chgData name="Rahmanpour, Maryam" userId="S::mrahmanpour3@gatech.edu::96588dac-91b8-47f7-b19a-9a799b51c5b5" providerId="AD" clId="Web-{B2138DA7-089C-439E-BB18-382C86D88461}" dt="2022-02-23T03:56:41.335" v="524" actId="1076"/>
          <ac:picMkLst>
            <pc:docMk/>
            <pc:sldMk cId="482660897" sldId="268"/>
            <ac:picMk id="9" creationId="{5CF179AE-D382-4558-A867-533E60B5D37F}"/>
          </ac:picMkLst>
        </pc:picChg>
        <pc:picChg chg="mod">
          <ac:chgData name="Rahmanpour, Maryam" userId="S::mrahmanpour3@gatech.edu::96588dac-91b8-47f7-b19a-9a799b51c5b5" providerId="AD" clId="Web-{B2138DA7-089C-439E-BB18-382C86D88461}" dt="2022-02-23T03:56:41.304" v="523" actId="1076"/>
          <ac:picMkLst>
            <pc:docMk/>
            <pc:sldMk cId="482660897" sldId="268"/>
            <ac:picMk id="10" creationId="{CD2D75E0-6811-4F6E-BD6A-4A1A87A7C729}"/>
          </ac:picMkLst>
        </pc:picChg>
        <pc:picChg chg="mod">
          <ac:chgData name="Rahmanpour, Maryam" userId="S::mrahmanpour3@gatech.edu::96588dac-91b8-47f7-b19a-9a799b51c5b5" providerId="AD" clId="Web-{B2138DA7-089C-439E-BB18-382C86D88461}" dt="2022-02-23T03:56:41.257" v="522" actId="1076"/>
          <ac:picMkLst>
            <pc:docMk/>
            <pc:sldMk cId="482660897" sldId="268"/>
            <ac:picMk id="11" creationId="{99DC73F1-0B13-4AF1-8CE7-98C416D6A607}"/>
          </ac:picMkLst>
        </pc:picChg>
        <pc:picChg chg="mod">
          <ac:chgData name="Rahmanpour, Maryam" userId="S::mrahmanpour3@gatech.edu::96588dac-91b8-47f7-b19a-9a799b51c5b5" providerId="AD" clId="Web-{B2138DA7-089C-439E-BB18-382C86D88461}" dt="2022-02-23T03:56:41.226" v="521" actId="1076"/>
          <ac:picMkLst>
            <pc:docMk/>
            <pc:sldMk cId="482660897" sldId="268"/>
            <ac:picMk id="12" creationId="{CB3180B7-6977-4F58-BEEE-BE201305FC99}"/>
          </ac:picMkLst>
        </pc:picChg>
      </pc:sldChg>
      <pc:sldChg chg="addSp delSp modSp new mod setBg">
        <pc:chgData name="Rahmanpour, Maryam" userId="S::mrahmanpour3@gatech.edu::96588dac-91b8-47f7-b19a-9a799b51c5b5" providerId="AD" clId="Web-{B2138DA7-089C-439E-BB18-382C86D88461}" dt="2022-02-23T04:26:16.841" v="732"/>
        <pc:sldMkLst>
          <pc:docMk/>
          <pc:sldMk cId="3173598306" sldId="271"/>
        </pc:sldMkLst>
        <pc:spChg chg="add del">
          <ac:chgData name="Rahmanpour, Maryam" userId="S::mrahmanpour3@gatech.edu::96588dac-91b8-47f7-b19a-9a799b51c5b5" providerId="AD" clId="Web-{B2138DA7-089C-439E-BB18-382C86D88461}" dt="2022-02-23T04:26:16.841" v="732"/>
          <ac:spMkLst>
            <pc:docMk/>
            <pc:sldMk cId="3173598306" sldId="271"/>
            <ac:spMk id="2" creationId="{BE5FCF8F-8F3C-41CE-9007-3C6F55BCD8C9}"/>
          </ac:spMkLst>
        </pc:spChg>
        <pc:spChg chg="del">
          <ac:chgData name="Rahmanpour, Maryam" userId="S::mrahmanpour3@gatech.edu::96588dac-91b8-47f7-b19a-9a799b51c5b5" providerId="AD" clId="Web-{B2138DA7-089C-439E-BB18-382C86D88461}" dt="2022-02-23T00:14:41.534" v="3"/>
          <ac:spMkLst>
            <pc:docMk/>
            <pc:sldMk cId="3173598306" sldId="271"/>
            <ac:spMk id="2" creationId="{CA3C0D3B-E75E-4BCD-B54B-6E5D731C0A22}"/>
          </ac:spMkLst>
        </pc:spChg>
        <pc:spChg chg="del mod">
          <ac:chgData name="Rahmanpour, Maryam" userId="S::mrahmanpour3@gatech.edu::96588dac-91b8-47f7-b19a-9a799b51c5b5" providerId="AD" clId="Web-{B2138DA7-089C-439E-BB18-382C86D88461}" dt="2022-02-23T00:15:44.739" v="11"/>
          <ac:spMkLst>
            <pc:docMk/>
            <pc:sldMk cId="3173598306" sldId="271"/>
            <ac:spMk id="3" creationId="{FD25036F-8657-4C35-964A-7BF1ADA7916D}"/>
          </ac:spMkLst>
        </pc:spChg>
        <pc:spChg chg="add del mod">
          <ac:chgData name="Rahmanpour, Maryam" userId="S::mrahmanpour3@gatech.edu::96588dac-91b8-47f7-b19a-9a799b51c5b5" providerId="AD" clId="Web-{B2138DA7-089C-439E-BB18-382C86D88461}" dt="2022-02-23T00:15:55.614" v="12"/>
          <ac:spMkLst>
            <pc:docMk/>
            <pc:sldMk cId="3173598306" sldId="271"/>
            <ac:spMk id="6" creationId="{860C6F7F-8030-487B-9753-D2FDEBAB2FAF}"/>
          </ac:spMkLst>
        </pc:spChg>
        <pc:picChg chg="add mod">
          <ac:chgData name="Rahmanpour, Maryam" userId="S::mrahmanpour3@gatech.edu::96588dac-91b8-47f7-b19a-9a799b51c5b5" providerId="AD" clId="Web-{B2138DA7-089C-439E-BB18-382C86D88461}" dt="2022-02-23T00:16:10.255" v="14" actId="14100"/>
          <ac:picMkLst>
            <pc:docMk/>
            <pc:sldMk cId="3173598306" sldId="271"/>
            <ac:picMk id="4" creationId="{2FA7AEA1-994F-4E73-A722-38B5CCB684A2}"/>
          </ac:picMkLst>
        </pc:picChg>
      </pc:sldChg>
      <pc:sldChg chg="new del">
        <pc:chgData name="Rahmanpour, Maryam" userId="S::mrahmanpour3@gatech.edu::96588dac-91b8-47f7-b19a-9a799b51c5b5" providerId="AD" clId="Web-{B2138DA7-089C-439E-BB18-382C86D88461}" dt="2022-02-23T00:16:16.052" v="15"/>
        <pc:sldMkLst>
          <pc:docMk/>
          <pc:sldMk cId="745596473" sldId="272"/>
        </pc:sldMkLst>
      </pc:sldChg>
      <pc:sldChg chg="modSp new">
        <pc:chgData name="Rahmanpour, Maryam" userId="S::mrahmanpour3@gatech.edu::96588dac-91b8-47f7-b19a-9a799b51c5b5" providerId="AD" clId="Web-{B2138DA7-089C-439E-BB18-382C86D88461}" dt="2022-02-23T04:13:31.227" v="577" actId="20577"/>
        <pc:sldMkLst>
          <pc:docMk/>
          <pc:sldMk cId="1183409807" sldId="272"/>
        </pc:sldMkLst>
        <pc:spChg chg="mod">
          <ac:chgData name="Rahmanpour, Maryam" userId="S::mrahmanpour3@gatech.edu::96588dac-91b8-47f7-b19a-9a799b51c5b5" providerId="AD" clId="Web-{B2138DA7-089C-439E-BB18-382C86D88461}" dt="2022-02-23T03:34:15.376" v="63" actId="20577"/>
          <ac:spMkLst>
            <pc:docMk/>
            <pc:sldMk cId="1183409807" sldId="272"/>
            <ac:spMk id="2" creationId="{E5712D03-7515-409B-988A-DCE5E1EFF588}"/>
          </ac:spMkLst>
        </pc:spChg>
        <pc:spChg chg="mod">
          <ac:chgData name="Rahmanpour, Maryam" userId="S::mrahmanpour3@gatech.edu::96588dac-91b8-47f7-b19a-9a799b51c5b5" providerId="AD" clId="Web-{B2138DA7-089C-439E-BB18-382C86D88461}" dt="2022-02-23T04:13:31.227" v="577" actId="20577"/>
          <ac:spMkLst>
            <pc:docMk/>
            <pc:sldMk cId="1183409807" sldId="272"/>
            <ac:spMk id="3" creationId="{C6FB4215-0FCC-42F5-853C-8B2FA548B1A5}"/>
          </ac:spMkLst>
        </pc:spChg>
      </pc:sldChg>
      <pc:sldChg chg="addSp delSp modSp new">
        <pc:chgData name="Rahmanpour, Maryam" userId="S::mrahmanpour3@gatech.edu::96588dac-91b8-47f7-b19a-9a799b51c5b5" providerId="AD" clId="Web-{B2138DA7-089C-439E-BB18-382C86D88461}" dt="2022-02-23T04:25:50.715" v="730"/>
        <pc:sldMkLst>
          <pc:docMk/>
          <pc:sldMk cId="1479353442" sldId="273"/>
        </pc:sldMkLst>
        <pc:spChg chg="del">
          <ac:chgData name="Rahmanpour, Maryam" userId="S::mrahmanpour3@gatech.edu::96588dac-91b8-47f7-b19a-9a799b51c5b5" providerId="AD" clId="Web-{B2138DA7-089C-439E-BB18-382C86D88461}" dt="2022-02-23T04:24:53.870" v="722"/>
          <ac:spMkLst>
            <pc:docMk/>
            <pc:sldMk cId="1479353442" sldId="273"/>
            <ac:spMk id="2" creationId="{3507542E-1B76-4884-AF44-35770C01C40E}"/>
          </ac:spMkLst>
        </pc:spChg>
        <pc:spChg chg="add del">
          <ac:chgData name="Rahmanpour, Maryam" userId="S::mrahmanpour3@gatech.edu::96588dac-91b8-47f7-b19a-9a799b51c5b5" providerId="AD" clId="Web-{B2138DA7-089C-439E-BB18-382C86D88461}" dt="2022-02-23T04:22:10.741" v="639"/>
          <ac:spMkLst>
            <pc:docMk/>
            <pc:sldMk cId="1479353442" sldId="273"/>
            <ac:spMk id="3" creationId="{46583A21-5914-4B94-8B3F-FCED42A7A228}"/>
          </ac:spMkLst>
        </pc:spChg>
        <pc:spChg chg="add del">
          <ac:chgData name="Rahmanpour, Maryam" userId="S::mrahmanpour3@gatech.edu::96588dac-91b8-47f7-b19a-9a799b51c5b5" providerId="AD" clId="Web-{B2138DA7-089C-439E-BB18-382C86D88461}" dt="2022-02-23T04:25:50.715" v="730"/>
          <ac:spMkLst>
            <pc:docMk/>
            <pc:sldMk cId="1479353442" sldId="273"/>
            <ac:spMk id="462" creationId="{5DE96C61-7C2F-4A94-8BD7-51CC2359303D}"/>
          </ac:spMkLst>
        </pc:spChg>
        <pc:spChg chg="add del">
          <ac:chgData name="Rahmanpour, Maryam" userId="S::mrahmanpour3@gatech.edu::96588dac-91b8-47f7-b19a-9a799b51c5b5" providerId="AD" clId="Web-{B2138DA7-089C-439E-BB18-382C86D88461}" dt="2022-02-23T04:25:48.028" v="729"/>
          <ac:spMkLst>
            <pc:docMk/>
            <pc:sldMk cId="1479353442" sldId="273"/>
            <ac:spMk id="463" creationId="{15836EA5-A1B2-4645-B1A5-477265299E21}"/>
          </ac:spMkLst>
        </pc:spChg>
        <pc:graphicFrameChg chg="add del mod ord modGraphic">
          <ac:chgData name="Rahmanpour, Maryam" userId="S::mrahmanpour3@gatech.edu::96588dac-91b8-47f7-b19a-9a799b51c5b5" providerId="AD" clId="Web-{B2138DA7-089C-439E-BB18-382C86D88461}" dt="2022-02-23T04:21:47.521" v="638"/>
          <ac:graphicFrameMkLst>
            <pc:docMk/>
            <pc:sldMk cId="1479353442" sldId="273"/>
            <ac:graphicFrameMk id="4" creationId="{A6CE68F3-C43D-4FBE-A10F-5EA99A33435C}"/>
          </ac:graphicFrameMkLst>
        </pc:graphicFrameChg>
        <pc:graphicFrameChg chg="add mod ord modGraphic">
          <ac:chgData name="Rahmanpour, Maryam" userId="S::mrahmanpour3@gatech.edu::96588dac-91b8-47f7-b19a-9a799b51c5b5" providerId="AD" clId="Web-{B2138DA7-089C-439E-BB18-382C86D88461}" dt="2022-02-23T04:25:22.433" v="726" actId="1076"/>
          <ac:graphicFrameMkLst>
            <pc:docMk/>
            <pc:sldMk cId="1479353442" sldId="273"/>
            <ac:graphicFrameMk id="11" creationId="{6DC56AE9-8C12-43D1-AFC9-F18A742A4EEB}"/>
          </ac:graphicFrameMkLst>
        </pc:graphicFrameChg>
      </pc:sldChg>
    </pc:docChg>
  </pc:docChgLst>
  <pc:docChgLst>
    <pc:chgData name="Ganesh, Krishna Kumar" userId="S::kganesh32@gatech.edu::1bb57545-d422-4ddf-925b-0dda19814122" providerId="AD" clId="Web-{62313259-7D2E-467C-BD75-F688D8822DF2}"/>
    <pc:docChg chg="modSld">
      <pc:chgData name="Ganesh, Krishna Kumar" userId="S::kganesh32@gatech.edu::1bb57545-d422-4ddf-925b-0dda19814122" providerId="AD" clId="Web-{62313259-7D2E-467C-BD75-F688D8822DF2}" dt="2022-02-20T00:31:56.142" v="596" actId="14100"/>
      <pc:docMkLst>
        <pc:docMk/>
      </pc:docMkLst>
      <pc:sldChg chg="modSp">
        <pc:chgData name="Ganesh, Krishna Kumar" userId="S::kganesh32@gatech.edu::1bb57545-d422-4ddf-925b-0dda19814122" providerId="AD" clId="Web-{62313259-7D2E-467C-BD75-F688D8822DF2}" dt="2022-02-20T00:31:56.142" v="596" actId="14100"/>
        <pc:sldMkLst>
          <pc:docMk/>
          <pc:sldMk cId="2649893962" sldId="256"/>
        </pc:sldMkLst>
        <pc:spChg chg="mod">
          <ac:chgData name="Ganesh, Krishna Kumar" userId="S::kganesh32@gatech.edu::1bb57545-d422-4ddf-925b-0dda19814122" providerId="AD" clId="Web-{62313259-7D2E-467C-BD75-F688D8822DF2}" dt="2022-02-20T00:31:56.142" v="596" actId="14100"/>
          <ac:spMkLst>
            <pc:docMk/>
            <pc:sldMk cId="2649893962" sldId="256"/>
            <ac:spMk id="2" creationId="{9FFEBDAB-A5A6-4D47-8D75-CF6565026C88}"/>
          </ac:spMkLst>
        </pc:spChg>
        <pc:spChg chg="mod">
          <ac:chgData name="Ganesh, Krishna Kumar" userId="S::kganesh32@gatech.edu::1bb57545-d422-4ddf-925b-0dda19814122" providerId="AD" clId="Web-{62313259-7D2E-467C-BD75-F688D8822DF2}" dt="2022-02-20T00:31:44.891" v="589" actId="20577"/>
          <ac:spMkLst>
            <pc:docMk/>
            <pc:sldMk cId="2649893962" sldId="256"/>
            <ac:spMk id="3" creationId="{8F0B8D67-598B-E048-A460-3B42606B7718}"/>
          </ac:spMkLst>
        </pc:spChg>
      </pc:sldChg>
      <pc:sldChg chg="modSp">
        <pc:chgData name="Ganesh, Krishna Kumar" userId="S::kganesh32@gatech.edu::1bb57545-d422-4ddf-925b-0dda19814122" providerId="AD" clId="Web-{62313259-7D2E-467C-BD75-F688D8822DF2}" dt="2022-02-20T00:31:13.328" v="578" actId="20577"/>
        <pc:sldMkLst>
          <pc:docMk/>
          <pc:sldMk cId="2584584436" sldId="258"/>
        </pc:sldMkLst>
        <pc:spChg chg="mod">
          <ac:chgData name="Ganesh, Krishna Kumar" userId="S::kganesh32@gatech.edu::1bb57545-d422-4ddf-925b-0dda19814122" providerId="AD" clId="Web-{62313259-7D2E-467C-BD75-F688D8822DF2}" dt="2022-02-20T00:31:13.328" v="578" actId="20577"/>
          <ac:spMkLst>
            <pc:docMk/>
            <pc:sldMk cId="2584584436" sldId="258"/>
            <ac:spMk id="3" creationId="{6AFBD486-0EFF-A440-88D5-130F9CBFDD1C}"/>
          </ac:spMkLst>
        </pc:spChg>
      </pc:sldChg>
      <pc:sldChg chg="addSp delSp modSp">
        <pc:chgData name="Ganesh, Krishna Kumar" userId="S::kganesh32@gatech.edu::1bb57545-d422-4ddf-925b-0dda19814122" providerId="AD" clId="Web-{62313259-7D2E-467C-BD75-F688D8822DF2}" dt="2022-02-20T00:29:54.590" v="575" actId="1076"/>
        <pc:sldMkLst>
          <pc:docMk/>
          <pc:sldMk cId="248987890" sldId="261"/>
        </pc:sldMkLst>
        <pc:spChg chg="del">
          <ac:chgData name="Ganesh, Krishna Kumar" userId="S::kganesh32@gatech.edu::1bb57545-d422-4ddf-925b-0dda19814122" providerId="AD" clId="Web-{62313259-7D2E-467C-BD75-F688D8822DF2}" dt="2022-02-20T00:26:19.486" v="1"/>
          <ac:spMkLst>
            <pc:docMk/>
            <pc:sldMk cId="248987890" sldId="261"/>
            <ac:spMk id="3" creationId="{4E233AE3-E536-F849-92F5-8BA70CD60B8F}"/>
          </ac:spMkLst>
        </pc:spChg>
        <pc:spChg chg="del">
          <ac:chgData name="Ganesh, Krishna Kumar" userId="S::kganesh32@gatech.edu::1bb57545-d422-4ddf-925b-0dda19814122" providerId="AD" clId="Web-{62313259-7D2E-467C-BD75-F688D8822DF2}" dt="2022-02-20T00:26:11.689" v="0"/>
          <ac:spMkLst>
            <pc:docMk/>
            <pc:sldMk cId="248987890" sldId="261"/>
            <ac:spMk id="4" creationId="{815B36C0-2521-5B49-AE4E-911BFF8796EF}"/>
          </ac:spMkLst>
        </pc:spChg>
        <pc:graphicFrameChg chg="add mod ord modGraphic">
          <ac:chgData name="Ganesh, Krishna Kumar" userId="S::kganesh32@gatech.edu::1bb57545-d422-4ddf-925b-0dda19814122" providerId="AD" clId="Web-{62313259-7D2E-467C-BD75-F688D8822DF2}" dt="2022-02-20T00:29:54.590" v="575" actId="1076"/>
          <ac:graphicFrameMkLst>
            <pc:docMk/>
            <pc:sldMk cId="248987890" sldId="261"/>
            <ac:graphicFrameMk id="5" creationId="{0A5CE8BD-985B-4BEB-8777-7E991CCA22A5}"/>
          </ac:graphicFrameMkLst>
        </pc:graphicFrameChg>
      </pc:sldChg>
    </pc:docChg>
  </pc:docChgLst>
  <pc:docChgLst>
    <pc:chgData name="Rahmanpour, Maryam" userId="S::mrahmanpour3@gatech.edu::96588dac-91b8-47f7-b19a-9a799b51c5b5" providerId="AD" clId="Web-{56D21A50-AA84-4EB2-B9B4-C203F1CDA0AD}"/>
    <pc:docChg chg="addSld delSld modSld">
      <pc:chgData name="Rahmanpour, Maryam" userId="S::mrahmanpour3@gatech.edu::96588dac-91b8-47f7-b19a-9a799b51c5b5" providerId="AD" clId="Web-{56D21A50-AA84-4EB2-B9B4-C203F1CDA0AD}" dt="2022-02-23T05:13:55.675" v="38" actId="14100"/>
      <pc:docMkLst>
        <pc:docMk/>
      </pc:docMkLst>
      <pc:sldChg chg="addSp delSp modSp mod setBg setClrOvrMap">
        <pc:chgData name="Rahmanpour, Maryam" userId="S::mrahmanpour3@gatech.edu::96588dac-91b8-47f7-b19a-9a799b51c5b5" providerId="AD" clId="Web-{56D21A50-AA84-4EB2-B9B4-C203F1CDA0AD}" dt="2022-02-23T05:13:55.675" v="38" actId="14100"/>
        <pc:sldMkLst>
          <pc:docMk/>
          <pc:sldMk cId="3322363044" sldId="269"/>
        </pc:sldMkLst>
        <pc:spChg chg="mod">
          <ac:chgData name="Rahmanpour, Maryam" userId="S::mrahmanpour3@gatech.edu::96588dac-91b8-47f7-b19a-9a799b51c5b5" providerId="AD" clId="Web-{56D21A50-AA84-4EB2-B9B4-C203F1CDA0AD}" dt="2022-02-23T05:13:46.425" v="35" actId="20577"/>
          <ac:spMkLst>
            <pc:docMk/>
            <pc:sldMk cId="3322363044" sldId="269"/>
            <ac:spMk id="2" creationId="{CE4B016D-B40E-4CB5-B8C3-BCDA4CA70B31}"/>
          </ac:spMkLst>
        </pc:spChg>
        <pc:spChg chg="mod ord">
          <ac:chgData name="Rahmanpour, Maryam" userId="S::mrahmanpour3@gatech.edu::96588dac-91b8-47f7-b19a-9a799b51c5b5" providerId="AD" clId="Web-{56D21A50-AA84-4EB2-B9B4-C203F1CDA0AD}" dt="2022-02-23T05:13:55.675" v="38" actId="14100"/>
          <ac:spMkLst>
            <pc:docMk/>
            <pc:sldMk cId="3322363044" sldId="269"/>
            <ac:spMk id="4" creationId="{BD8CC490-81D8-434B-A5DD-130DE1E184E4}"/>
          </ac:spMkLst>
        </pc:spChg>
        <pc:spChg chg="del">
          <ac:chgData name="Rahmanpour, Maryam" userId="S::mrahmanpour3@gatech.edu::96588dac-91b8-47f7-b19a-9a799b51c5b5" providerId="AD" clId="Web-{56D21A50-AA84-4EB2-B9B4-C203F1CDA0AD}" dt="2022-02-23T05:12:25.610" v="22"/>
          <ac:spMkLst>
            <pc:docMk/>
            <pc:sldMk cId="3322363044" sldId="269"/>
            <ac:spMk id="17" creationId="{5E52985E-2553-471E-82AA-5ED7A329890A}"/>
          </ac:spMkLst>
        </pc:spChg>
        <pc:spChg chg="add del">
          <ac:chgData name="Rahmanpour, Maryam" userId="S::mrahmanpour3@gatech.edu::96588dac-91b8-47f7-b19a-9a799b51c5b5" providerId="AD" clId="Web-{56D21A50-AA84-4EB2-B9B4-C203F1CDA0AD}" dt="2022-02-23T05:13:29.174" v="30"/>
          <ac:spMkLst>
            <pc:docMk/>
            <pc:sldMk cId="3322363044" sldId="269"/>
            <ac:spMk id="24" creationId="{6EFFF4A2-EB01-4738-9824-8D9A72A51BB9}"/>
          </ac:spMkLst>
        </pc:spChg>
        <pc:spChg chg="add del">
          <ac:chgData name="Rahmanpour, Maryam" userId="S::mrahmanpour3@gatech.edu::96588dac-91b8-47f7-b19a-9a799b51c5b5" providerId="AD" clId="Web-{56D21A50-AA84-4EB2-B9B4-C203F1CDA0AD}" dt="2022-02-23T05:13:29.159" v="29"/>
          <ac:spMkLst>
            <pc:docMk/>
            <pc:sldMk cId="3322363044" sldId="269"/>
            <ac:spMk id="33" creationId="{A3BAF07C-C39E-42EB-BB22-8D46691D9735}"/>
          </ac:spMkLst>
        </pc:spChg>
        <pc:spChg chg="add del">
          <ac:chgData name="Rahmanpour, Maryam" userId="S::mrahmanpour3@gatech.edu::96588dac-91b8-47f7-b19a-9a799b51c5b5" providerId="AD" clId="Web-{56D21A50-AA84-4EB2-B9B4-C203F1CDA0AD}" dt="2022-02-23T05:13:29.159" v="29"/>
          <ac:spMkLst>
            <pc:docMk/>
            <pc:sldMk cId="3322363044" sldId="269"/>
            <ac:spMk id="56" creationId="{44C110BA-81E8-4247-853A-5F2B93E92E46}"/>
          </ac:spMkLst>
        </pc:spChg>
        <pc:spChg chg="add">
          <ac:chgData name="Rahmanpour, Maryam" userId="S::mrahmanpour3@gatech.edu::96588dac-91b8-47f7-b19a-9a799b51c5b5" providerId="AD" clId="Web-{56D21A50-AA84-4EB2-B9B4-C203F1CDA0AD}" dt="2022-02-23T05:13:29.174" v="30"/>
          <ac:spMkLst>
            <pc:docMk/>
            <pc:sldMk cId="3322363044" sldId="269"/>
            <ac:spMk id="58" creationId="{6EFFF4A2-EB01-4738-9824-8D9A72A51BB9}"/>
          </ac:spMkLst>
        </pc:spChg>
        <pc:grpChg chg="add del">
          <ac:chgData name="Rahmanpour, Maryam" userId="S::mrahmanpour3@gatech.edu::96588dac-91b8-47f7-b19a-9a799b51c5b5" providerId="AD" clId="Web-{56D21A50-AA84-4EB2-B9B4-C203F1CDA0AD}" dt="2022-02-23T05:13:29.174" v="30"/>
          <ac:grpSpMkLst>
            <pc:docMk/>
            <pc:sldMk cId="3322363044" sldId="269"/>
            <ac:grpSpMk id="26" creationId="{D4469D90-62FA-49B2-981E-5305361D5A58}"/>
          </ac:grpSpMkLst>
        </pc:grpChg>
        <pc:grpChg chg="add del">
          <ac:chgData name="Rahmanpour, Maryam" userId="S::mrahmanpour3@gatech.edu::96588dac-91b8-47f7-b19a-9a799b51c5b5" providerId="AD" clId="Web-{56D21A50-AA84-4EB2-B9B4-C203F1CDA0AD}" dt="2022-02-23T05:13:29.159" v="29"/>
          <ac:grpSpMkLst>
            <pc:docMk/>
            <pc:sldMk cId="3322363044" sldId="269"/>
            <ac:grpSpMk id="35" creationId="{D8E9CF54-0466-4261-9E62-0249E60E1886}"/>
          </ac:grpSpMkLst>
        </pc:grpChg>
        <pc:grpChg chg="add">
          <ac:chgData name="Rahmanpour, Maryam" userId="S::mrahmanpour3@gatech.edu::96588dac-91b8-47f7-b19a-9a799b51c5b5" providerId="AD" clId="Web-{56D21A50-AA84-4EB2-B9B4-C203F1CDA0AD}" dt="2022-02-23T05:13:29.174" v="30"/>
          <ac:grpSpMkLst>
            <pc:docMk/>
            <pc:sldMk cId="3322363044" sldId="269"/>
            <ac:grpSpMk id="59" creationId="{D4469D90-62FA-49B2-981E-5305361D5A58}"/>
          </ac:grpSpMkLst>
        </pc:grpChg>
        <pc:graphicFrameChg chg="mod modGraphic">
          <ac:chgData name="Rahmanpour, Maryam" userId="S::mrahmanpour3@gatech.edu::96588dac-91b8-47f7-b19a-9a799b51c5b5" providerId="AD" clId="Web-{56D21A50-AA84-4EB2-B9B4-C203F1CDA0AD}" dt="2022-02-23T05:13:29.174" v="30"/>
          <ac:graphicFrameMkLst>
            <pc:docMk/>
            <pc:sldMk cId="3322363044" sldId="269"/>
            <ac:graphicFrameMk id="7" creationId="{32D8C5DF-E72B-4F9C-AE5B-CADDE22239B4}"/>
          </ac:graphicFrameMkLst>
        </pc:graphicFrameChg>
        <pc:picChg chg="mod">
          <ac:chgData name="Rahmanpour, Maryam" userId="S::mrahmanpour3@gatech.edu::96588dac-91b8-47f7-b19a-9a799b51c5b5" providerId="AD" clId="Web-{56D21A50-AA84-4EB2-B9B4-C203F1CDA0AD}" dt="2022-02-23T05:13:29.159" v="29"/>
          <ac:picMkLst>
            <pc:docMk/>
            <pc:sldMk cId="3322363044" sldId="269"/>
            <ac:picMk id="5" creationId="{DB873E90-E5C1-4A84-83B1-C3EF2DCC6A38}"/>
          </ac:picMkLst>
        </pc:picChg>
        <pc:cxnChg chg="del">
          <ac:chgData name="Rahmanpour, Maryam" userId="S::mrahmanpour3@gatech.edu::96588dac-91b8-47f7-b19a-9a799b51c5b5" providerId="AD" clId="Web-{56D21A50-AA84-4EB2-B9B4-C203F1CDA0AD}" dt="2022-02-23T05:12:25.610" v="22"/>
          <ac:cxnSpMkLst>
            <pc:docMk/>
            <pc:sldMk cId="3322363044" sldId="269"/>
            <ac:cxnSpMk id="19" creationId="{DAE3ABC6-4042-4293-A7DF-F01181363B7E}"/>
          </ac:cxnSpMkLst>
        </pc:cxnChg>
      </pc:sldChg>
      <pc:sldChg chg="del">
        <pc:chgData name="Rahmanpour, Maryam" userId="S::mrahmanpour3@gatech.edu::96588dac-91b8-47f7-b19a-9a799b51c5b5" providerId="AD" clId="Web-{56D21A50-AA84-4EB2-B9B4-C203F1CDA0AD}" dt="2022-02-23T05:00:11.124" v="19"/>
        <pc:sldMkLst>
          <pc:docMk/>
          <pc:sldMk cId="3173598306" sldId="271"/>
        </pc:sldMkLst>
      </pc:sldChg>
      <pc:sldChg chg="del">
        <pc:chgData name="Rahmanpour, Maryam" userId="S::mrahmanpour3@gatech.edu::96588dac-91b8-47f7-b19a-9a799b51c5b5" providerId="AD" clId="Web-{56D21A50-AA84-4EB2-B9B4-C203F1CDA0AD}" dt="2022-02-23T04:59:02.900" v="14"/>
        <pc:sldMkLst>
          <pc:docMk/>
          <pc:sldMk cId="1183409807" sldId="272"/>
        </pc:sldMkLst>
      </pc:sldChg>
      <pc:sldChg chg="del">
        <pc:chgData name="Rahmanpour, Maryam" userId="S::mrahmanpour3@gatech.edu::96588dac-91b8-47f7-b19a-9a799b51c5b5" providerId="AD" clId="Web-{56D21A50-AA84-4EB2-B9B4-C203F1CDA0AD}" dt="2022-02-23T04:58:44.024" v="10"/>
        <pc:sldMkLst>
          <pc:docMk/>
          <pc:sldMk cId="2159199620" sldId="275"/>
        </pc:sldMkLst>
      </pc:sldChg>
      <pc:sldChg chg="new del">
        <pc:chgData name="Rahmanpour, Maryam" userId="S::mrahmanpour3@gatech.edu::96588dac-91b8-47f7-b19a-9a799b51c5b5" providerId="AD" clId="Web-{56D21A50-AA84-4EB2-B9B4-C203F1CDA0AD}" dt="2022-02-23T04:56:56.362" v="2"/>
        <pc:sldMkLst>
          <pc:docMk/>
          <pc:sldMk cId="2443075370" sldId="276"/>
        </pc:sldMkLst>
      </pc:sldChg>
      <pc:sldChg chg="addSp delSp modSp add mod replId setClrOvrMap">
        <pc:chgData name="Rahmanpour, Maryam" userId="S::mrahmanpour3@gatech.edu::96588dac-91b8-47f7-b19a-9a799b51c5b5" providerId="AD" clId="Web-{56D21A50-AA84-4EB2-B9B4-C203F1CDA0AD}" dt="2022-02-23T04:59:45.217" v="18" actId="20577"/>
        <pc:sldMkLst>
          <pc:docMk/>
          <pc:sldMk cId="225813352" sldId="277"/>
        </pc:sldMkLst>
        <pc:spChg chg="add del">
          <ac:chgData name="Rahmanpour, Maryam" userId="S::mrahmanpour3@gatech.edu::96588dac-91b8-47f7-b19a-9a799b51c5b5" providerId="AD" clId="Web-{56D21A50-AA84-4EB2-B9B4-C203F1CDA0AD}" dt="2022-02-23T04:58:37.712" v="9"/>
          <ac:spMkLst>
            <pc:docMk/>
            <pc:sldMk cId="225813352" sldId="277"/>
            <ac:spMk id="82" creationId="{BACC6370-2D7E-4714-9D71-7542949D7D5D}"/>
          </ac:spMkLst>
        </pc:spChg>
        <pc:spChg chg="add del">
          <ac:chgData name="Rahmanpour, Maryam" userId="S::mrahmanpour3@gatech.edu::96588dac-91b8-47f7-b19a-9a799b51c5b5" providerId="AD" clId="Web-{56D21A50-AA84-4EB2-B9B4-C203F1CDA0AD}" dt="2022-02-23T04:58:37.712" v="9"/>
          <ac:spMkLst>
            <pc:docMk/>
            <pc:sldMk cId="225813352" sldId="277"/>
            <ac:spMk id="84" creationId="{F68B3F68-107C-434F-AA38-110D5EA91B85}"/>
          </ac:spMkLst>
        </pc:spChg>
        <pc:spChg chg="add del">
          <ac:chgData name="Rahmanpour, Maryam" userId="S::mrahmanpour3@gatech.edu::96588dac-91b8-47f7-b19a-9a799b51c5b5" providerId="AD" clId="Web-{56D21A50-AA84-4EB2-B9B4-C203F1CDA0AD}" dt="2022-02-23T04:58:37.712" v="9"/>
          <ac:spMkLst>
            <pc:docMk/>
            <pc:sldMk cId="225813352" sldId="277"/>
            <ac:spMk id="86" creationId="{AAD0DBB9-1A4B-4391-81D4-CB19F9AB918A}"/>
          </ac:spMkLst>
        </pc:spChg>
        <pc:spChg chg="add del">
          <ac:chgData name="Rahmanpour, Maryam" userId="S::mrahmanpour3@gatech.edu::96588dac-91b8-47f7-b19a-9a799b51c5b5" providerId="AD" clId="Web-{56D21A50-AA84-4EB2-B9B4-C203F1CDA0AD}" dt="2022-02-23T04:58:37.712" v="9"/>
          <ac:spMkLst>
            <pc:docMk/>
            <pc:sldMk cId="225813352" sldId="277"/>
            <ac:spMk id="88" creationId="{063BBA22-50EA-4C4D-BE05-F1CE4E63AA56}"/>
          </ac:spMkLst>
        </pc:spChg>
        <pc:spChg chg="add del">
          <ac:chgData name="Rahmanpour, Maryam" userId="S::mrahmanpour3@gatech.edu::96588dac-91b8-47f7-b19a-9a799b51c5b5" providerId="AD" clId="Web-{56D21A50-AA84-4EB2-B9B4-C203F1CDA0AD}" dt="2022-02-23T04:57:39.288" v="7"/>
          <ac:spMkLst>
            <pc:docMk/>
            <pc:sldMk cId="225813352" sldId="277"/>
            <ac:spMk id="186" creationId="{C5E6CFF1-2F42-4E10-9A97-F116F46F53FE}"/>
          </ac:spMkLst>
        </pc:spChg>
        <pc:spChg chg="mod">
          <ac:chgData name="Rahmanpour, Maryam" userId="S::mrahmanpour3@gatech.edu::96588dac-91b8-47f7-b19a-9a799b51c5b5" providerId="AD" clId="Web-{56D21A50-AA84-4EB2-B9B4-C203F1CDA0AD}" dt="2022-02-23T04:59:26.294" v="15" actId="20577"/>
          <ac:spMkLst>
            <pc:docMk/>
            <pc:sldMk cId="225813352" sldId="277"/>
            <ac:spMk id="692" creationId="{F9B2584F-2F9E-4F33-905E-03A8CBE5EBE7}"/>
          </ac:spMkLst>
        </pc:spChg>
        <pc:spChg chg="add">
          <ac:chgData name="Rahmanpour, Maryam" userId="S::mrahmanpour3@gatech.edu::96588dac-91b8-47f7-b19a-9a799b51c5b5" providerId="AD" clId="Web-{56D21A50-AA84-4EB2-B9B4-C203F1CDA0AD}" dt="2022-02-23T04:58:37.712" v="9"/>
          <ac:spMkLst>
            <pc:docMk/>
            <pc:sldMk cId="225813352" sldId="277"/>
            <ac:spMk id="695" creationId="{9228552E-C8B1-4A80-8448-0787CE0FC704}"/>
          </ac:spMkLst>
        </pc:spChg>
        <pc:graphicFrameChg chg="mod ord modGraphic">
          <ac:chgData name="Rahmanpour, Maryam" userId="S::mrahmanpour3@gatech.edu::96588dac-91b8-47f7-b19a-9a799b51c5b5" providerId="AD" clId="Web-{56D21A50-AA84-4EB2-B9B4-C203F1CDA0AD}" dt="2022-02-23T04:59:45.217" v="18" actId="20577"/>
          <ac:graphicFrameMkLst>
            <pc:docMk/>
            <pc:sldMk cId="225813352" sldId="277"/>
            <ac:graphicFrameMk id="11" creationId="{6DC56AE9-8C12-43D1-AFC9-F18A742A4EEB}"/>
          </ac:graphicFrameMkLst>
        </pc:graphicFrameChg>
        <pc:picChg chg="add del">
          <ac:chgData name="Rahmanpour, Maryam" userId="S::mrahmanpour3@gatech.edu::96588dac-91b8-47f7-b19a-9a799b51c5b5" providerId="AD" clId="Web-{56D21A50-AA84-4EB2-B9B4-C203F1CDA0AD}" dt="2022-02-23T04:57:39.288" v="7"/>
          <ac:picMkLst>
            <pc:docMk/>
            <pc:sldMk cId="225813352" sldId="277"/>
            <ac:picMk id="694" creationId="{448598D8-2915-445C-9008-59381C31215E}"/>
          </ac:picMkLst>
        </pc:picChg>
        <pc:picChg chg="add">
          <ac:chgData name="Rahmanpour, Maryam" userId="S::mrahmanpour3@gatech.edu::96588dac-91b8-47f7-b19a-9a799b51c5b5" providerId="AD" clId="Web-{56D21A50-AA84-4EB2-B9B4-C203F1CDA0AD}" dt="2022-02-23T04:58:37.712" v="9"/>
          <ac:picMkLst>
            <pc:docMk/>
            <pc:sldMk cId="225813352" sldId="277"/>
            <ac:picMk id="696" creationId="{5A0A7132-62D3-4E1B-999D-F5DEF3B9702C}"/>
          </ac:picMkLst>
        </pc:picChg>
        <pc:cxnChg chg="add del">
          <ac:chgData name="Rahmanpour, Maryam" userId="S::mrahmanpour3@gatech.edu::96588dac-91b8-47f7-b19a-9a799b51c5b5" providerId="AD" clId="Web-{56D21A50-AA84-4EB2-B9B4-C203F1CDA0AD}" dt="2022-02-23T04:57:39.288" v="7"/>
          <ac:cxnSpMkLst>
            <pc:docMk/>
            <pc:sldMk cId="225813352" sldId="277"/>
            <ac:cxnSpMk id="188" creationId="{67182200-4859-4C8D-BCBB-55B245C28BA3}"/>
          </ac:cxnSpMkLst>
        </pc:cxnChg>
      </pc:sldChg>
      <pc:sldChg chg="new del">
        <pc:chgData name="Rahmanpour, Maryam" userId="S::mrahmanpour3@gatech.edu::96588dac-91b8-47f7-b19a-9a799b51c5b5" providerId="AD" clId="Web-{56D21A50-AA84-4EB2-B9B4-C203F1CDA0AD}" dt="2022-02-23T05:11:09.217" v="21"/>
        <pc:sldMkLst>
          <pc:docMk/>
          <pc:sldMk cId="2666948148" sldId="278"/>
        </pc:sldMkLst>
      </pc:sldChg>
    </pc:docChg>
  </pc:docChgLst>
  <pc:docChgLst>
    <pc:chgData name="Ganesh, Krishna Kumar" userId="S::kganesh32@gatech.edu::1bb57545-d422-4ddf-925b-0dda19814122" providerId="AD" clId="Web-{3D7A7521-D50D-453A-83BE-166171430555}"/>
    <pc:docChg chg="modSld">
      <pc:chgData name="Ganesh, Krishna Kumar" userId="S::kganesh32@gatech.edu::1bb57545-d422-4ddf-925b-0dda19814122" providerId="AD" clId="Web-{3D7A7521-D50D-453A-83BE-166171430555}" dt="2022-02-23T21:25:27.761" v="2489" actId="20577"/>
      <pc:docMkLst>
        <pc:docMk/>
      </pc:docMkLst>
      <pc:sldChg chg="modSp">
        <pc:chgData name="Ganesh, Krishna Kumar" userId="S::kganesh32@gatech.edu::1bb57545-d422-4ddf-925b-0dda19814122" providerId="AD" clId="Web-{3D7A7521-D50D-453A-83BE-166171430555}" dt="2022-02-23T21:23:09.352" v="2424"/>
        <pc:sldMkLst>
          <pc:docMk/>
          <pc:sldMk cId="248987890" sldId="261"/>
        </pc:sldMkLst>
        <pc:graphicFrameChg chg="mod modGraphic">
          <ac:chgData name="Ganesh, Krishna Kumar" userId="S::kganesh32@gatech.edu::1bb57545-d422-4ddf-925b-0dda19814122" providerId="AD" clId="Web-{3D7A7521-D50D-453A-83BE-166171430555}" dt="2022-02-23T21:23:09.352" v="2424"/>
          <ac:graphicFrameMkLst>
            <pc:docMk/>
            <pc:sldMk cId="248987890" sldId="261"/>
            <ac:graphicFrameMk id="5" creationId="{0A5CE8BD-985B-4BEB-8777-7E991CCA22A5}"/>
          </ac:graphicFrameMkLst>
        </pc:graphicFrameChg>
      </pc:sldChg>
      <pc:sldChg chg="modSp">
        <pc:chgData name="Ganesh, Krishna Kumar" userId="S::kganesh32@gatech.edu::1bb57545-d422-4ddf-925b-0dda19814122" providerId="AD" clId="Web-{3D7A7521-D50D-453A-83BE-166171430555}" dt="2022-02-23T21:02:58.077" v="1130" actId="20577"/>
        <pc:sldMkLst>
          <pc:docMk/>
          <pc:sldMk cId="999019257" sldId="263"/>
        </pc:sldMkLst>
        <pc:spChg chg="mod">
          <ac:chgData name="Ganesh, Krishna Kumar" userId="S::kganesh32@gatech.edu::1bb57545-d422-4ddf-925b-0dda19814122" providerId="AD" clId="Web-{3D7A7521-D50D-453A-83BE-166171430555}" dt="2022-02-23T21:02:58.077" v="1130" actId="20577"/>
          <ac:spMkLst>
            <pc:docMk/>
            <pc:sldMk cId="999019257" sldId="263"/>
            <ac:spMk id="3" creationId="{E6CED074-7812-4F1D-81B4-64D183B3EC74}"/>
          </ac:spMkLst>
        </pc:spChg>
      </pc:sldChg>
      <pc:sldChg chg="modSp">
        <pc:chgData name="Ganesh, Krishna Kumar" userId="S::kganesh32@gatech.edu::1bb57545-d422-4ddf-925b-0dda19814122" providerId="AD" clId="Web-{3D7A7521-D50D-453A-83BE-166171430555}" dt="2022-02-23T21:04:29.595" v="1309" actId="20577"/>
        <pc:sldMkLst>
          <pc:docMk/>
          <pc:sldMk cId="903582406" sldId="266"/>
        </pc:sldMkLst>
        <pc:spChg chg="mod">
          <ac:chgData name="Ganesh, Krishna Kumar" userId="S::kganesh32@gatech.edu::1bb57545-d422-4ddf-925b-0dda19814122" providerId="AD" clId="Web-{3D7A7521-D50D-453A-83BE-166171430555}" dt="2022-02-23T21:04:29.595" v="1309" actId="20577"/>
          <ac:spMkLst>
            <pc:docMk/>
            <pc:sldMk cId="903582406" sldId="266"/>
            <ac:spMk id="3" creationId="{E6CED074-7812-4F1D-81B4-64D183B3EC74}"/>
          </ac:spMkLst>
        </pc:spChg>
      </pc:sldChg>
      <pc:sldChg chg="modSp">
        <pc:chgData name="Ganesh, Krishna Kumar" userId="S::kganesh32@gatech.edu::1bb57545-d422-4ddf-925b-0dda19814122" providerId="AD" clId="Web-{3D7A7521-D50D-453A-83BE-166171430555}" dt="2022-02-23T21:21:50.834" v="2168" actId="20577"/>
        <pc:sldMkLst>
          <pc:docMk/>
          <pc:sldMk cId="2243752719" sldId="270"/>
        </pc:sldMkLst>
        <pc:spChg chg="mod">
          <ac:chgData name="Ganesh, Krishna Kumar" userId="S::kganesh32@gatech.edu::1bb57545-d422-4ddf-925b-0dda19814122" providerId="AD" clId="Web-{3D7A7521-D50D-453A-83BE-166171430555}" dt="2022-02-23T21:21:50.834" v="2168" actId="20577"/>
          <ac:spMkLst>
            <pc:docMk/>
            <pc:sldMk cId="2243752719" sldId="270"/>
            <ac:spMk id="6" creationId="{E514F70B-B333-4200-8599-CF542AEC344B}"/>
          </ac:spMkLst>
        </pc:spChg>
      </pc:sldChg>
      <pc:sldChg chg="modSp">
        <pc:chgData name="Ganesh, Krishna Kumar" userId="S::kganesh32@gatech.edu::1bb57545-d422-4ddf-925b-0dda19814122" providerId="AD" clId="Web-{3D7A7521-D50D-453A-83BE-166171430555}" dt="2022-02-23T21:25:27.761" v="2489" actId="20577"/>
        <pc:sldMkLst>
          <pc:docMk/>
          <pc:sldMk cId="2393688068" sldId="282"/>
        </pc:sldMkLst>
        <pc:spChg chg="mod">
          <ac:chgData name="Ganesh, Krishna Kumar" userId="S::kganesh32@gatech.edu::1bb57545-d422-4ddf-925b-0dda19814122" providerId="AD" clId="Web-{3D7A7521-D50D-453A-83BE-166171430555}" dt="2022-02-23T21:25:27.761" v="2489" actId="20577"/>
          <ac:spMkLst>
            <pc:docMk/>
            <pc:sldMk cId="2393688068" sldId="282"/>
            <ac:spMk id="3" creationId="{E6CED074-7812-4F1D-81B4-64D183B3EC74}"/>
          </ac:spMkLst>
        </pc:spChg>
      </pc:sldChg>
    </pc:docChg>
  </pc:docChgLst>
  <pc:docChgLst>
    <pc:chgData name="Rahmanpour, Maryam" userId="S::mrahmanpour3@gatech.edu::96588dac-91b8-47f7-b19a-9a799b51c5b5" providerId="AD" clId="Web-{A9744802-2FDD-49A4-8189-B973BA0B7189}"/>
    <pc:docChg chg="modSld">
      <pc:chgData name="Rahmanpour, Maryam" userId="S::mrahmanpour3@gatech.edu::96588dac-91b8-47f7-b19a-9a799b51c5b5" providerId="AD" clId="Web-{A9744802-2FDD-49A4-8189-B973BA0B7189}" dt="2022-02-24T00:01:11.362" v="127" actId="20577"/>
      <pc:docMkLst>
        <pc:docMk/>
      </pc:docMkLst>
      <pc:sldChg chg="modSp">
        <pc:chgData name="Rahmanpour, Maryam" userId="S::mrahmanpour3@gatech.edu::96588dac-91b8-47f7-b19a-9a799b51c5b5" providerId="AD" clId="Web-{A9744802-2FDD-49A4-8189-B973BA0B7189}" dt="2022-02-24T00:01:11.362" v="127" actId="20577"/>
        <pc:sldMkLst>
          <pc:docMk/>
          <pc:sldMk cId="3322363044" sldId="269"/>
        </pc:sldMkLst>
        <pc:spChg chg="mod">
          <ac:chgData name="Rahmanpour, Maryam" userId="S::mrahmanpour3@gatech.edu::96588dac-91b8-47f7-b19a-9a799b51c5b5" providerId="AD" clId="Web-{A9744802-2FDD-49A4-8189-B973BA0B7189}" dt="2022-02-24T00:01:11.362" v="127" actId="20577"/>
          <ac:spMkLst>
            <pc:docMk/>
            <pc:sldMk cId="3322363044" sldId="269"/>
            <ac:spMk id="4" creationId="{BD8CC490-81D8-434B-A5DD-130DE1E184E4}"/>
          </ac:spMkLst>
        </pc:spChg>
      </pc:sldChg>
    </pc:docChg>
  </pc:docChgLst>
  <pc:docChgLst>
    <pc:chgData name="Ganesh, Krishna Kumar" userId="S::kganesh32@gatech.edu::1bb57545-d422-4ddf-925b-0dda19814122" providerId="AD" clId="Web-{F3D97D71-75B1-4BF0-BC67-73668D430CDD}"/>
    <pc:docChg chg="addSld delSld modSld">
      <pc:chgData name="Ganesh, Krishna Kumar" userId="S::kganesh32@gatech.edu::1bb57545-d422-4ddf-925b-0dda19814122" providerId="AD" clId="Web-{F3D97D71-75B1-4BF0-BC67-73668D430CDD}" dt="2022-02-22T16:55:52.646" v="558" actId="20577"/>
      <pc:docMkLst>
        <pc:docMk/>
      </pc:docMkLst>
      <pc:sldChg chg="modSp">
        <pc:chgData name="Ganesh, Krishna Kumar" userId="S::kganesh32@gatech.edu::1bb57545-d422-4ddf-925b-0dda19814122" providerId="AD" clId="Web-{F3D97D71-75B1-4BF0-BC67-73668D430CDD}" dt="2022-02-22T15:57:56.393" v="347"/>
        <pc:sldMkLst>
          <pc:docMk/>
          <pc:sldMk cId="248987890" sldId="261"/>
        </pc:sldMkLst>
        <pc:graphicFrameChg chg="mod modGraphic">
          <ac:chgData name="Ganesh, Krishna Kumar" userId="S::kganesh32@gatech.edu::1bb57545-d422-4ddf-925b-0dda19814122" providerId="AD" clId="Web-{F3D97D71-75B1-4BF0-BC67-73668D430CDD}" dt="2022-02-22T15:57:56.393" v="347"/>
          <ac:graphicFrameMkLst>
            <pc:docMk/>
            <pc:sldMk cId="248987890" sldId="261"/>
            <ac:graphicFrameMk id="5" creationId="{0A5CE8BD-985B-4BEB-8777-7E991CCA22A5}"/>
          </ac:graphicFrameMkLst>
        </pc:graphicFrameChg>
      </pc:sldChg>
      <pc:sldChg chg="modSp">
        <pc:chgData name="Ganesh, Krishna Kumar" userId="S::kganesh32@gatech.edu::1bb57545-d422-4ddf-925b-0dda19814122" providerId="AD" clId="Web-{F3D97D71-75B1-4BF0-BC67-73668D430CDD}" dt="2022-02-22T15:56:32.762" v="238" actId="20577"/>
        <pc:sldMkLst>
          <pc:docMk/>
          <pc:sldMk cId="999019257" sldId="263"/>
        </pc:sldMkLst>
        <pc:spChg chg="mod">
          <ac:chgData name="Ganesh, Krishna Kumar" userId="S::kganesh32@gatech.edu::1bb57545-d422-4ddf-925b-0dda19814122" providerId="AD" clId="Web-{F3D97D71-75B1-4BF0-BC67-73668D430CDD}" dt="2022-02-22T15:56:32.762" v="238" actId="20577"/>
          <ac:spMkLst>
            <pc:docMk/>
            <pc:sldMk cId="999019257" sldId="263"/>
            <ac:spMk id="3" creationId="{E6CED074-7812-4F1D-81B4-64D183B3EC74}"/>
          </ac:spMkLst>
        </pc:spChg>
      </pc:sldChg>
      <pc:sldChg chg="modSp del">
        <pc:chgData name="Ganesh, Krishna Kumar" userId="S::kganesh32@gatech.edu::1bb57545-d422-4ddf-925b-0dda19814122" providerId="AD" clId="Web-{F3D97D71-75B1-4BF0-BC67-73668D430CDD}" dt="2022-02-22T15:57:47.876" v="321"/>
        <pc:sldMkLst>
          <pc:docMk/>
          <pc:sldMk cId="3350732242" sldId="264"/>
        </pc:sldMkLst>
        <pc:spChg chg="mod">
          <ac:chgData name="Ganesh, Krishna Kumar" userId="S::kganesh32@gatech.edu::1bb57545-d422-4ddf-925b-0dda19814122" providerId="AD" clId="Web-{F3D97D71-75B1-4BF0-BC67-73668D430CDD}" dt="2022-02-22T15:57:42.876" v="320" actId="20577"/>
          <ac:spMkLst>
            <pc:docMk/>
            <pc:sldMk cId="3350732242" sldId="264"/>
            <ac:spMk id="2" creationId="{E72E3185-5D00-40B3-B970-6FE3E2C5503B}"/>
          </ac:spMkLst>
        </pc:spChg>
      </pc:sldChg>
      <pc:sldChg chg="modSp">
        <pc:chgData name="Ganesh, Krishna Kumar" userId="S::kganesh32@gatech.edu::1bb57545-d422-4ddf-925b-0dda19814122" providerId="AD" clId="Web-{F3D97D71-75B1-4BF0-BC67-73668D430CDD}" dt="2022-02-22T15:57:30.907" v="313" actId="20577"/>
        <pc:sldMkLst>
          <pc:docMk/>
          <pc:sldMk cId="903582406" sldId="266"/>
        </pc:sldMkLst>
        <pc:spChg chg="mod">
          <ac:chgData name="Ganesh, Krishna Kumar" userId="S::kganesh32@gatech.edu::1bb57545-d422-4ddf-925b-0dda19814122" providerId="AD" clId="Web-{F3D97D71-75B1-4BF0-BC67-73668D430CDD}" dt="2022-02-22T15:57:30.907" v="313" actId="20577"/>
          <ac:spMkLst>
            <pc:docMk/>
            <pc:sldMk cId="903582406" sldId="266"/>
            <ac:spMk id="3" creationId="{E6CED074-7812-4F1D-81B4-64D183B3EC74}"/>
          </ac:spMkLst>
        </pc:spChg>
      </pc:sldChg>
      <pc:sldChg chg="modSp add replId">
        <pc:chgData name="Ganesh, Krishna Kumar" userId="S::kganesh32@gatech.edu::1bb57545-d422-4ddf-925b-0dda19814122" providerId="AD" clId="Web-{F3D97D71-75B1-4BF0-BC67-73668D430CDD}" dt="2022-02-22T16:55:52.646" v="558" actId="20577"/>
        <pc:sldMkLst>
          <pc:docMk/>
          <pc:sldMk cId="2243752719" sldId="270"/>
        </pc:sldMkLst>
        <pc:spChg chg="mod">
          <ac:chgData name="Ganesh, Krishna Kumar" userId="S::kganesh32@gatech.edu::1bb57545-d422-4ddf-925b-0dda19814122" providerId="AD" clId="Web-{F3D97D71-75B1-4BF0-BC67-73668D430CDD}" dt="2022-02-22T16:55:52.646" v="558" actId="20577"/>
          <ac:spMkLst>
            <pc:docMk/>
            <pc:sldMk cId="2243752719" sldId="270"/>
            <ac:spMk id="6" creationId="{E514F70B-B333-4200-8599-CF542AEC344B}"/>
          </ac:spMkLst>
        </pc:spChg>
      </pc:sldChg>
    </pc:docChg>
  </pc:docChgLst>
  <pc:docChgLst>
    <pc:chgData name="Rahmanpour, Maryam" userId="S::mrahmanpour3@gatech.edu::96588dac-91b8-47f7-b19a-9a799b51c5b5" providerId="AD" clId="Web-{AC7A4343-05C1-4374-A604-EEBA4BAC7D0D}"/>
    <pc:docChg chg="modSld">
      <pc:chgData name="Rahmanpour, Maryam" userId="S::mrahmanpour3@gatech.edu::96588dac-91b8-47f7-b19a-9a799b51c5b5" providerId="AD" clId="Web-{AC7A4343-05C1-4374-A604-EEBA4BAC7D0D}" dt="2022-02-24T01:25:41.454" v="24" actId="20577"/>
      <pc:docMkLst>
        <pc:docMk/>
      </pc:docMkLst>
      <pc:sldChg chg="modSp">
        <pc:chgData name="Rahmanpour, Maryam" userId="S::mrahmanpour3@gatech.edu::96588dac-91b8-47f7-b19a-9a799b51c5b5" providerId="AD" clId="Web-{AC7A4343-05C1-4374-A604-EEBA4BAC7D0D}" dt="2022-02-24T01:25:41.454" v="24" actId="20577"/>
        <pc:sldMkLst>
          <pc:docMk/>
          <pc:sldMk cId="2243752719" sldId="270"/>
        </pc:sldMkLst>
        <pc:spChg chg="mod">
          <ac:chgData name="Rahmanpour, Maryam" userId="S::mrahmanpour3@gatech.edu::96588dac-91b8-47f7-b19a-9a799b51c5b5" providerId="AD" clId="Web-{AC7A4343-05C1-4374-A604-EEBA4BAC7D0D}" dt="2022-02-24T01:25:41.454" v="24" actId="20577"/>
          <ac:spMkLst>
            <pc:docMk/>
            <pc:sldMk cId="2243752719" sldId="270"/>
            <ac:spMk id="6" creationId="{E514F70B-B333-4200-8599-CF542AEC344B}"/>
          </ac:spMkLst>
        </pc:spChg>
      </pc:sldChg>
    </pc:docChg>
  </pc:docChgLst>
  <pc:docChgLst>
    <pc:chgData name="Rahmanpour, Maryam" userId="S::mrahmanpour3@gatech.edu::96588dac-91b8-47f7-b19a-9a799b51c5b5" providerId="AD" clId="Web-{FF89A1C4-2A7B-469C-A1C9-2FA7D7B127CC}"/>
    <pc:docChg chg="addSld modSld">
      <pc:chgData name="Rahmanpour, Maryam" userId="S::mrahmanpour3@gatech.edu::96588dac-91b8-47f7-b19a-9a799b51c5b5" providerId="AD" clId="Web-{FF89A1C4-2A7B-469C-A1C9-2FA7D7B127CC}" dt="2022-02-23T15:38:57.005" v="716" actId="1076"/>
      <pc:docMkLst>
        <pc:docMk/>
      </pc:docMkLst>
      <pc:sldChg chg="modSp">
        <pc:chgData name="Rahmanpour, Maryam" userId="S::mrahmanpour3@gatech.edu::96588dac-91b8-47f7-b19a-9a799b51c5b5" providerId="AD" clId="Web-{FF89A1C4-2A7B-469C-A1C9-2FA7D7B127CC}" dt="2022-02-23T15:38:57.005" v="716" actId="1076"/>
        <pc:sldMkLst>
          <pc:docMk/>
          <pc:sldMk cId="482660897" sldId="268"/>
        </pc:sldMkLst>
        <pc:spChg chg="mod">
          <ac:chgData name="Rahmanpour, Maryam" userId="S::mrahmanpour3@gatech.edu::96588dac-91b8-47f7-b19a-9a799b51c5b5" providerId="AD" clId="Web-{FF89A1C4-2A7B-469C-A1C9-2FA7D7B127CC}" dt="2022-02-23T15:38:57.005" v="716" actId="1076"/>
          <ac:spMkLst>
            <pc:docMk/>
            <pc:sldMk cId="482660897" sldId="268"/>
            <ac:spMk id="2" creationId="{BB28A336-24AB-42EE-A676-1F1716B3472D}"/>
          </ac:spMkLst>
        </pc:spChg>
        <pc:picChg chg="mod">
          <ac:chgData name="Rahmanpour, Maryam" userId="S::mrahmanpour3@gatech.edu::96588dac-91b8-47f7-b19a-9a799b51c5b5" providerId="AD" clId="Web-{FF89A1C4-2A7B-469C-A1C9-2FA7D7B127CC}" dt="2022-02-23T15:38:52.474" v="708" actId="1076"/>
          <ac:picMkLst>
            <pc:docMk/>
            <pc:sldMk cId="482660897" sldId="268"/>
            <ac:picMk id="5" creationId="{A368638F-6A64-4457-AB7A-B76EC4ECC5EE}"/>
          </ac:picMkLst>
        </pc:picChg>
        <pc:picChg chg="mod">
          <ac:chgData name="Rahmanpour, Maryam" userId="S::mrahmanpour3@gatech.edu::96588dac-91b8-47f7-b19a-9a799b51c5b5" providerId="AD" clId="Web-{FF89A1C4-2A7B-469C-A1C9-2FA7D7B127CC}" dt="2022-02-23T15:38:52.552" v="710" actId="1076"/>
          <ac:picMkLst>
            <pc:docMk/>
            <pc:sldMk cId="482660897" sldId="268"/>
            <ac:picMk id="6" creationId="{13DA89B2-9E6B-4F94-A50D-E13BFBD572FA}"/>
          </ac:picMkLst>
        </pc:picChg>
        <pc:picChg chg="mod">
          <ac:chgData name="Rahmanpour, Maryam" userId="S::mrahmanpour3@gatech.edu::96588dac-91b8-47f7-b19a-9a799b51c5b5" providerId="AD" clId="Web-{FF89A1C4-2A7B-469C-A1C9-2FA7D7B127CC}" dt="2022-02-23T15:38:52.630" v="712" actId="1076"/>
          <ac:picMkLst>
            <pc:docMk/>
            <pc:sldMk cId="482660897" sldId="268"/>
            <ac:picMk id="7" creationId="{1E73B511-73D6-4FF6-B904-03C3A38AC332}"/>
          </ac:picMkLst>
        </pc:picChg>
        <pc:picChg chg="mod">
          <ac:chgData name="Rahmanpour, Maryam" userId="S::mrahmanpour3@gatech.edu::96588dac-91b8-47f7-b19a-9a799b51c5b5" providerId="AD" clId="Web-{FF89A1C4-2A7B-469C-A1C9-2FA7D7B127CC}" dt="2022-02-23T15:38:52.693" v="714" actId="1076"/>
          <ac:picMkLst>
            <pc:docMk/>
            <pc:sldMk cId="482660897" sldId="268"/>
            <ac:picMk id="8" creationId="{F5DADF65-5256-4C32-AAF9-5DB3D9277A4E}"/>
          </ac:picMkLst>
        </pc:picChg>
        <pc:picChg chg="mod">
          <ac:chgData name="Rahmanpour, Maryam" userId="S::mrahmanpour3@gatech.edu::96588dac-91b8-47f7-b19a-9a799b51c5b5" providerId="AD" clId="Web-{FF89A1C4-2A7B-469C-A1C9-2FA7D7B127CC}" dt="2022-02-23T15:38:52.505" v="709" actId="1076"/>
          <ac:picMkLst>
            <pc:docMk/>
            <pc:sldMk cId="482660897" sldId="268"/>
            <ac:picMk id="9" creationId="{5CF179AE-D382-4558-A867-533E60B5D37F}"/>
          </ac:picMkLst>
        </pc:picChg>
        <pc:picChg chg="mod">
          <ac:chgData name="Rahmanpour, Maryam" userId="S::mrahmanpour3@gatech.edu::96588dac-91b8-47f7-b19a-9a799b51c5b5" providerId="AD" clId="Web-{FF89A1C4-2A7B-469C-A1C9-2FA7D7B127CC}" dt="2022-02-23T15:38:52.583" v="711" actId="1076"/>
          <ac:picMkLst>
            <pc:docMk/>
            <pc:sldMk cId="482660897" sldId="268"/>
            <ac:picMk id="10" creationId="{CD2D75E0-6811-4F6E-BD6A-4A1A87A7C729}"/>
          </ac:picMkLst>
        </pc:picChg>
        <pc:picChg chg="mod">
          <ac:chgData name="Rahmanpour, Maryam" userId="S::mrahmanpour3@gatech.edu::96588dac-91b8-47f7-b19a-9a799b51c5b5" providerId="AD" clId="Web-{FF89A1C4-2A7B-469C-A1C9-2FA7D7B127CC}" dt="2022-02-23T15:38:52.662" v="713" actId="1076"/>
          <ac:picMkLst>
            <pc:docMk/>
            <pc:sldMk cId="482660897" sldId="268"/>
            <ac:picMk id="11" creationId="{99DC73F1-0B13-4AF1-8CE7-98C416D6A607}"/>
          </ac:picMkLst>
        </pc:picChg>
        <pc:picChg chg="mod">
          <ac:chgData name="Rahmanpour, Maryam" userId="S::mrahmanpour3@gatech.edu::96588dac-91b8-47f7-b19a-9a799b51c5b5" providerId="AD" clId="Web-{FF89A1C4-2A7B-469C-A1C9-2FA7D7B127CC}" dt="2022-02-23T15:38:52.740" v="715" actId="1076"/>
          <ac:picMkLst>
            <pc:docMk/>
            <pc:sldMk cId="482660897" sldId="268"/>
            <ac:picMk id="12" creationId="{CB3180B7-6977-4F58-BEEE-BE201305FC99}"/>
          </ac:picMkLst>
        </pc:picChg>
      </pc:sldChg>
      <pc:sldChg chg="addSp delSp modSp new">
        <pc:chgData name="Rahmanpour, Maryam" userId="S::mrahmanpour3@gatech.edu::96588dac-91b8-47f7-b19a-9a799b51c5b5" providerId="AD" clId="Web-{FF89A1C4-2A7B-469C-A1C9-2FA7D7B127CC}" dt="2022-02-23T15:38:25.708" v="707" actId="20577"/>
        <pc:sldMkLst>
          <pc:docMk/>
          <pc:sldMk cId="233995311" sldId="278"/>
        </pc:sldMkLst>
        <pc:spChg chg="mod">
          <ac:chgData name="Rahmanpour, Maryam" userId="S::mrahmanpour3@gatech.edu::96588dac-91b8-47f7-b19a-9a799b51c5b5" providerId="AD" clId="Web-{FF89A1C4-2A7B-469C-A1C9-2FA7D7B127CC}" dt="2022-02-23T15:38:25.708" v="707" actId="20577"/>
          <ac:spMkLst>
            <pc:docMk/>
            <pc:sldMk cId="233995311" sldId="278"/>
            <ac:spMk id="2" creationId="{5DA54FED-9FC2-4D55-8070-9024F1545410}"/>
          </ac:spMkLst>
        </pc:spChg>
        <pc:spChg chg="add del">
          <ac:chgData name="Rahmanpour, Maryam" userId="S::mrahmanpour3@gatech.edu::96588dac-91b8-47f7-b19a-9a799b51c5b5" providerId="AD" clId="Web-{FF89A1C4-2A7B-469C-A1C9-2FA7D7B127CC}" dt="2022-02-23T14:41:45.764" v="12"/>
          <ac:spMkLst>
            <pc:docMk/>
            <pc:sldMk cId="233995311" sldId="278"/>
            <ac:spMk id="3" creationId="{CCE73F54-AE9C-4CF7-B9E5-D5D81D5F2657}"/>
          </ac:spMkLst>
        </pc:spChg>
        <pc:spChg chg="del">
          <ac:chgData name="Rahmanpour, Maryam" userId="S::mrahmanpour3@gatech.edu::96588dac-91b8-47f7-b19a-9a799b51c5b5" providerId="AD" clId="Web-{FF89A1C4-2A7B-469C-A1C9-2FA7D7B127CC}" dt="2022-02-23T14:41:54.279" v="13"/>
          <ac:spMkLst>
            <pc:docMk/>
            <pc:sldMk cId="233995311" sldId="278"/>
            <ac:spMk id="4" creationId="{3445FFFB-22A2-43B9-9F82-C3948B149A4F}"/>
          </ac:spMkLst>
        </pc:spChg>
        <pc:spChg chg="add del mod">
          <ac:chgData name="Rahmanpour, Maryam" userId="S::mrahmanpour3@gatech.edu::96588dac-91b8-47f7-b19a-9a799b51c5b5" providerId="AD" clId="Web-{FF89A1C4-2A7B-469C-A1C9-2FA7D7B127CC}" dt="2022-02-23T14:42:13.498" v="15"/>
          <ac:spMkLst>
            <pc:docMk/>
            <pc:sldMk cId="233995311" sldId="278"/>
            <ac:spMk id="9" creationId="{A5686162-08A6-4F00-BDDA-508061C75074}"/>
          </ac:spMkLst>
        </pc:spChg>
        <pc:spChg chg="add del mod">
          <ac:chgData name="Rahmanpour, Maryam" userId="S::mrahmanpour3@gatech.edu::96588dac-91b8-47f7-b19a-9a799b51c5b5" providerId="AD" clId="Web-{FF89A1C4-2A7B-469C-A1C9-2FA7D7B127CC}" dt="2022-02-23T15:27:14.897" v="562"/>
          <ac:spMkLst>
            <pc:docMk/>
            <pc:sldMk cId="233995311" sldId="278"/>
            <ac:spMk id="12" creationId="{082FB519-FE70-4812-9045-9B3FD4333B6F}"/>
          </ac:spMkLst>
        </pc:spChg>
        <pc:spChg chg="add del mod">
          <ac:chgData name="Rahmanpour, Maryam" userId="S::mrahmanpour3@gatech.edu::96588dac-91b8-47f7-b19a-9a799b51c5b5" providerId="AD" clId="Web-{FF89A1C4-2A7B-469C-A1C9-2FA7D7B127CC}" dt="2022-02-23T15:27:22.788" v="563"/>
          <ac:spMkLst>
            <pc:docMk/>
            <pc:sldMk cId="233995311" sldId="278"/>
            <ac:spMk id="14" creationId="{B4A2ADE4-797D-43A6-BE40-513AD7B4ED15}"/>
          </ac:spMkLst>
        </pc:spChg>
        <pc:picChg chg="add del mod ord">
          <ac:chgData name="Rahmanpour, Maryam" userId="S::mrahmanpour3@gatech.edu::96588dac-91b8-47f7-b19a-9a799b51c5b5" providerId="AD" clId="Web-{FF89A1C4-2A7B-469C-A1C9-2FA7D7B127CC}" dt="2022-02-23T14:41:38.107" v="11"/>
          <ac:picMkLst>
            <pc:docMk/>
            <pc:sldMk cId="233995311" sldId="278"/>
            <ac:picMk id="5" creationId="{E944A943-05AE-4F79-AAB6-9134701B7F43}"/>
          </ac:picMkLst>
        </pc:picChg>
        <pc:picChg chg="add del mod ord">
          <ac:chgData name="Rahmanpour, Maryam" userId="S::mrahmanpour3@gatech.edu::96588dac-91b8-47f7-b19a-9a799b51c5b5" providerId="AD" clId="Web-{FF89A1C4-2A7B-469C-A1C9-2FA7D7B127CC}" dt="2022-02-23T15:27:05.163" v="560"/>
          <ac:picMkLst>
            <pc:docMk/>
            <pc:sldMk cId="233995311" sldId="278"/>
            <ac:picMk id="6" creationId="{587AE041-698C-4A85-9069-25F1833F181A}"/>
          </ac:picMkLst>
        </pc:picChg>
        <pc:picChg chg="add del mod ord">
          <ac:chgData name="Rahmanpour, Maryam" userId="S::mrahmanpour3@gatech.edu::96588dac-91b8-47f7-b19a-9a799b51c5b5" providerId="AD" clId="Web-{FF89A1C4-2A7B-469C-A1C9-2FA7D7B127CC}" dt="2022-02-23T14:41:56.951" v="14"/>
          <ac:picMkLst>
            <pc:docMk/>
            <pc:sldMk cId="233995311" sldId="278"/>
            <ac:picMk id="7" creationId="{4487D2BC-AD65-433C-8828-E6BC6FBC8867}"/>
          </ac:picMkLst>
        </pc:picChg>
        <pc:picChg chg="add del mod ord">
          <ac:chgData name="Rahmanpour, Maryam" userId="S::mrahmanpour3@gatech.edu::96588dac-91b8-47f7-b19a-9a799b51c5b5" providerId="AD" clId="Web-{FF89A1C4-2A7B-469C-A1C9-2FA7D7B127CC}" dt="2022-02-23T15:27:06.663" v="561"/>
          <ac:picMkLst>
            <pc:docMk/>
            <pc:sldMk cId="233995311" sldId="278"/>
            <ac:picMk id="10" creationId="{9B125E91-1222-4DDF-B6E3-AB0B833EA73A}"/>
          </ac:picMkLst>
        </pc:picChg>
        <pc:picChg chg="add mod ord">
          <ac:chgData name="Rahmanpour, Maryam" userId="S::mrahmanpour3@gatech.edu::96588dac-91b8-47f7-b19a-9a799b51c5b5" providerId="AD" clId="Web-{FF89A1C4-2A7B-469C-A1C9-2FA7D7B127CC}" dt="2022-02-23T15:28:09.461" v="571" actId="1076"/>
          <ac:picMkLst>
            <pc:docMk/>
            <pc:sldMk cId="233995311" sldId="278"/>
            <ac:picMk id="15" creationId="{BB7818E3-601C-4793-8F82-B6A83C9C2BB0}"/>
          </ac:picMkLst>
        </pc:picChg>
        <pc:picChg chg="add mod ord">
          <ac:chgData name="Rahmanpour, Maryam" userId="S::mrahmanpour3@gatech.edu::96588dac-91b8-47f7-b19a-9a799b51c5b5" providerId="AD" clId="Web-{FF89A1C4-2A7B-469C-A1C9-2FA7D7B127CC}" dt="2022-02-23T15:28:46.258" v="575" actId="14100"/>
          <ac:picMkLst>
            <pc:docMk/>
            <pc:sldMk cId="233995311" sldId="278"/>
            <ac:picMk id="16" creationId="{6A0A3BBD-57D9-47EB-B8D7-7FC4BE9CB0E8}"/>
          </ac:picMkLst>
        </pc:picChg>
      </pc:sldChg>
      <pc:sldChg chg="addSp delSp modSp new">
        <pc:chgData name="Rahmanpour, Maryam" userId="S::mrahmanpour3@gatech.edu::96588dac-91b8-47f7-b19a-9a799b51c5b5" providerId="AD" clId="Web-{FF89A1C4-2A7B-469C-A1C9-2FA7D7B127CC}" dt="2022-02-23T15:33:17.780" v="664" actId="20577"/>
        <pc:sldMkLst>
          <pc:docMk/>
          <pc:sldMk cId="296907594" sldId="279"/>
        </pc:sldMkLst>
        <pc:spChg chg="mod">
          <ac:chgData name="Rahmanpour, Maryam" userId="S::mrahmanpour3@gatech.edu::96588dac-91b8-47f7-b19a-9a799b51c5b5" providerId="AD" clId="Web-{FF89A1C4-2A7B-469C-A1C9-2FA7D7B127CC}" dt="2022-02-23T15:33:17.780" v="664" actId="20577"/>
          <ac:spMkLst>
            <pc:docMk/>
            <pc:sldMk cId="296907594" sldId="279"/>
            <ac:spMk id="2" creationId="{0FFB9F76-CC87-44E7-9274-887C3921F1E2}"/>
          </ac:spMkLst>
        </pc:spChg>
        <pc:spChg chg="del">
          <ac:chgData name="Rahmanpour, Maryam" userId="S::mrahmanpour3@gatech.edu::96588dac-91b8-47f7-b19a-9a799b51c5b5" providerId="AD" clId="Web-{FF89A1C4-2A7B-469C-A1C9-2FA7D7B127CC}" dt="2022-02-23T15:19:00.371" v="466"/>
          <ac:spMkLst>
            <pc:docMk/>
            <pc:sldMk cId="296907594" sldId="279"/>
            <ac:spMk id="3" creationId="{74082CA3-FA0B-4B58-8B4B-EEEA7F504FB9}"/>
          </ac:spMkLst>
        </pc:spChg>
        <pc:spChg chg="del">
          <ac:chgData name="Rahmanpour, Maryam" userId="S::mrahmanpour3@gatech.edu::96588dac-91b8-47f7-b19a-9a799b51c5b5" providerId="AD" clId="Web-{FF89A1C4-2A7B-469C-A1C9-2FA7D7B127CC}" dt="2022-02-23T15:19:17.122" v="467"/>
          <ac:spMkLst>
            <pc:docMk/>
            <pc:sldMk cId="296907594" sldId="279"/>
            <ac:spMk id="4" creationId="{05F3AC4D-1AE4-4D77-AE92-CD80A1483ED8}"/>
          </ac:spMkLst>
        </pc:spChg>
        <pc:spChg chg="add del mod">
          <ac:chgData name="Rahmanpour, Maryam" userId="S::mrahmanpour3@gatech.edu::96588dac-91b8-47f7-b19a-9a799b51c5b5" providerId="AD" clId="Web-{FF89A1C4-2A7B-469C-A1C9-2FA7D7B127CC}" dt="2022-02-23T15:26:37.131" v="552"/>
          <ac:spMkLst>
            <pc:docMk/>
            <pc:sldMk cId="296907594" sldId="279"/>
            <ac:spMk id="8" creationId="{5AF3D96D-2339-436E-A22C-78751FC13F10}"/>
          </ac:spMkLst>
        </pc:spChg>
        <pc:spChg chg="add del mod">
          <ac:chgData name="Rahmanpour, Maryam" userId="S::mrahmanpour3@gatech.edu::96588dac-91b8-47f7-b19a-9a799b51c5b5" providerId="AD" clId="Web-{FF89A1C4-2A7B-469C-A1C9-2FA7D7B127CC}" dt="2022-02-23T15:26:45.350" v="553"/>
          <ac:spMkLst>
            <pc:docMk/>
            <pc:sldMk cId="296907594" sldId="279"/>
            <ac:spMk id="10" creationId="{6EA0977E-DB39-4E19-AB78-C46D607BA69F}"/>
          </ac:spMkLst>
        </pc:spChg>
        <pc:picChg chg="add del mod ord">
          <ac:chgData name="Rahmanpour, Maryam" userId="S::mrahmanpour3@gatech.edu::96588dac-91b8-47f7-b19a-9a799b51c5b5" providerId="AD" clId="Web-{FF89A1C4-2A7B-469C-A1C9-2FA7D7B127CC}" dt="2022-02-23T15:26:14.958" v="546"/>
          <ac:picMkLst>
            <pc:docMk/>
            <pc:sldMk cId="296907594" sldId="279"/>
            <ac:picMk id="5" creationId="{A04B35A2-9E3D-4FD9-8426-C0AAE0D67C23}"/>
          </ac:picMkLst>
        </pc:picChg>
        <pc:picChg chg="add del mod ord">
          <ac:chgData name="Rahmanpour, Maryam" userId="S::mrahmanpour3@gatech.edu::96588dac-91b8-47f7-b19a-9a799b51c5b5" providerId="AD" clId="Web-{FF89A1C4-2A7B-469C-A1C9-2FA7D7B127CC}" dt="2022-02-23T15:26:16.318" v="547"/>
          <ac:picMkLst>
            <pc:docMk/>
            <pc:sldMk cId="296907594" sldId="279"/>
            <ac:picMk id="6" creationId="{371E6628-33BF-497E-917E-38D269FC9324}"/>
          </ac:picMkLst>
        </pc:picChg>
        <pc:picChg chg="add del mod ord">
          <ac:chgData name="Rahmanpour, Maryam" userId="S::mrahmanpour3@gatech.edu::96588dac-91b8-47f7-b19a-9a799b51c5b5" providerId="AD" clId="Web-{FF89A1C4-2A7B-469C-A1C9-2FA7D7B127CC}" dt="2022-02-23T15:26:31.631" v="551"/>
          <ac:picMkLst>
            <pc:docMk/>
            <pc:sldMk cId="296907594" sldId="279"/>
            <ac:picMk id="11" creationId="{A4E1239B-7A3A-4659-AD6D-833AE3002E9D}"/>
          </ac:picMkLst>
        </pc:picChg>
        <pc:picChg chg="add mod ord">
          <ac:chgData name="Rahmanpour, Maryam" userId="S::mrahmanpour3@gatech.edu::96588dac-91b8-47f7-b19a-9a799b51c5b5" providerId="AD" clId="Web-{FF89A1C4-2A7B-469C-A1C9-2FA7D7B127CC}" dt="2022-02-23T15:33:03.983" v="661" actId="1076"/>
          <ac:picMkLst>
            <pc:docMk/>
            <pc:sldMk cId="296907594" sldId="279"/>
            <ac:picMk id="12" creationId="{6776427A-C1EF-4F84-ACE8-50F203722C08}"/>
          </ac:picMkLst>
        </pc:picChg>
        <pc:picChg chg="add mod ord">
          <ac:chgData name="Rahmanpour, Maryam" userId="S::mrahmanpour3@gatech.edu::96588dac-91b8-47f7-b19a-9a799b51c5b5" providerId="AD" clId="Web-{FF89A1C4-2A7B-469C-A1C9-2FA7D7B127CC}" dt="2022-02-23T15:33:05.920" v="662" actId="1076"/>
          <ac:picMkLst>
            <pc:docMk/>
            <pc:sldMk cId="296907594" sldId="279"/>
            <ac:picMk id="13" creationId="{6E49D622-3014-4622-8BD1-3039C3D8B805}"/>
          </ac:picMkLst>
        </pc:picChg>
      </pc:sldChg>
      <pc:sldChg chg="addSp delSp modSp new mod setBg setClrOvrMap">
        <pc:chgData name="Rahmanpour, Maryam" userId="S::mrahmanpour3@gatech.edu::96588dac-91b8-47f7-b19a-9a799b51c5b5" providerId="AD" clId="Web-{FF89A1C4-2A7B-469C-A1C9-2FA7D7B127CC}" dt="2022-02-23T15:37:13.660" v="703"/>
        <pc:sldMkLst>
          <pc:docMk/>
          <pc:sldMk cId="697426835" sldId="280"/>
        </pc:sldMkLst>
        <pc:spChg chg="mod ord">
          <ac:chgData name="Rahmanpour, Maryam" userId="S::mrahmanpour3@gatech.edu::96588dac-91b8-47f7-b19a-9a799b51c5b5" providerId="AD" clId="Web-{FF89A1C4-2A7B-469C-A1C9-2FA7D7B127CC}" dt="2022-02-23T15:37:13.660" v="703"/>
          <ac:spMkLst>
            <pc:docMk/>
            <pc:sldMk cId="697426835" sldId="280"/>
            <ac:spMk id="2" creationId="{952E2967-F782-48E3-9138-B92A05ED8D35}"/>
          </ac:spMkLst>
        </pc:spChg>
        <pc:spChg chg="del">
          <ac:chgData name="Rahmanpour, Maryam" userId="S::mrahmanpour3@gatech.edu::96588dac-91b8-47f7-b19a-9a799b51c5b5" providerId="AD" clId="Web-{FF89A1C4-2A7B-469C-A1C9-2FA7D7B127CC}" dt="2022-02-23T15:34:07.812" v="666"/>
          <ac:spMkLst>
            <pc:docMk/>
            <pc:sldMk cId="697426835" sldId="280"/>
            <ac:spMk id="3" creationId="{1A54B0C7-5B14-4805-A349-EAEB06BEC812}"/>
          </ac:spMkLst>
        </pc:spChg>
        <pc:spChg chg="del">
          <ac:chgData name="Rahmanpour, Maryam" userId="S::mrahmanpour3@gatech.edu::96588dac-91b8-47f7-b19a-9a799b51c5b5" providerId="AD" clId="Web-{FF89A1C4-2A7B-469C-A1C9-2FA7D7B127CC}" dt="2022-02-23T15:34:16.281" v="668"/>
          <ac:spMkLst>
            <pc:docMk/>
            <pc:sldMk cId="697426835" sldId="280"/>
            <ac:spMk id="4" creationId="{9A5D0F12-12EB-44FE-9A66-90C706632835}"/>
          </ac:spMkLst>
        </pc:spChg>
        <pc:spChg chg="add del">
          <ac:chgData name="Rahmanpour, Maryam" userId="S::mrahmanpour3@gatech.edu::96588dac-91b8-47f7-b19a-9a799b51c5b5" providerId="AD" clId="Web-{FF89A1C4-2A7B-469C-A1C9-2FA7D7B127CC}" dt="2022-02-23T15:37:13.660" v="702"/>
          <ac:spMkLst>
            <pc:docMk/>
            <pc:sldMk cId="697426835" sldId="280"/>
            <ac:spMk id="12" creationId="{83FA766D-3260-4E0A-9E7F-A2C93DFF1932}"/>
          </ac:spMkLst>
        </pc:spChg>
        <pc:spChg chg="add del">
          <ac:chgData name="Rahmanpour, Maryam" userId="S::mrahmanpour3@gatech.edu::96588dac-91b8-47f7-b19a-9a799b51c5b5" providerId="AD" clId="Web-{FF89A1C4-2A7B-469C-A1C9-2FA7D7B127CC}" dt="2022-02-23T15:37:13.660" v="702"/>
          <ac:spMkLst>
            <pc:docMk/>
            <pc:sldMk cId="697426835" sldId="280"/>
            <ac:spMk id="14" creationId="{CB435A06-5FFD-4CF8-BE06-3796EC42003A}"/>
          </ac:spMkLst>
        </pc:spChg>
        <pc:spChg chg="add del">
          <ac:chgData name="Rahmanpour, Maryam" userId="S::mrahmanpour3@gatech.edu::96588dac-91b8-47f7-b19a-9a799b51c5b5" providerId="AD" clId="Web-{FF89A1C4-2A7B-469C-A1C9-2FA7D7B127CC}" dt="2022-02-23T15:37:13.660" v="702"/>
          <ac:spMkLst>
            <pc:docMk/>
            <pc:sldMk cId="697426835" sldId="280"/>
            <ac:spMk id="16" creationId="{5E10DA6E-C3FF-4539-BF84-4775BB7EC422}"/>
          </ac:spMkLst>
        </pc:spChg>
        <pc:spChg chg="add">
          <ac:chgData name="Rahmanpour, Maryam" userId="S::mrahmanpour3@gatech.edu::96588dac-91b8-47f7-b19a-9a799b51c5b5" providerId="AD" clId="Web-{FF89A1C4-2A7B-469C-A1C9-2FA7D7B127CC}" dt="2022-02-23T15:37:13.660" v="703"/>
          <ac:spMkLst>
            <pc:docMk/>
            <pc:sldMk cId="697426835" sldId="280"/>
            <ac:spMk id="18" creationId="{53F29798-D584-4792-9B62-3F5F5C36D619}"/>
          </ac:spMkLst>
        </pc:spChg>
        <pc:picChg chg="add mod ord">
          <ac:chgData name="Rahmanpour, Maryam" userId="S::mrahmanpour3@gatech.edu::96588dac-91b8-47f7-b19a-9a799b51c5b5" providerId="AD" clId="Web-{FF89A1C4-2A7B-469C-A1C9-2FA7D7B127CC}" dt="2022-02-23T15:37:13.660" v="703"/>
          <ac:picMkLst>
            <pc:docMk/>
            <pc:sldMk cId="697426835" sldId="280"/>
            <ac:picMk id="5" creationId="{97F268AF-FC71-4BBF-864B-A3D3CB1F9950}"/>
          </ac:picMkLst>
        </pc:picChg>
        <pc:picChg chg="add mod ord">
          <ac:chgData name="Rahmanpour, Maryam" userId="S::mrahmanpour3@gatech.edu::96588dac-91b8-47f7-b19a-9a799b51c5b5" providerId="AD" clId="Web-{FF89A1C4-2A7B-469C-A1C9-2FA7D7B127CC}" dt="2022-02-23T15:37:13.660" v="703"/>
          <ac:picMkLst>
            <pc:docMk/>
            <pc:sldMk cId="697426835" sldId="280"/>
            <ac:picMk id="6" creationId="{F511253B-AA54-4771-BD13-1210355115F4}"/>
          </ac:picMkLst>
        </pc:picChg>
        <pc:picChg chg="add mod">
          <ac:chgData name="Rahmanpour, Maryam" userId="S::mrahmanpour3@gatech.edu::96588dac-91b8-47f7-b19a-9a799b51c5b5" providerId="AD" clId="Web-{FF89A1C4-2A7B-469C-A1C9-2FA7D7B127CC}" dt="2022-02-23T15:37:13.660" v="703"/>
          <ac:picMkLst>
            <pc:docMk/>
            <pc:sldMk cId="697426835" sldId="280"/>
            <ac:picMk id="7" creationId="{A4C5CF7F-8673-46BC-8632-DCA5DD0506D9}"/>
          </ac:picMkLst>
        </pc:picChg>
      </pc:sldChg>
      <pc:sldChg chg="addSp delSp modSp new">
        <pc:chgData name="Rahmanpour, Maryam" userId="S::mrahmanpour3@gatech.edu::96588dac-91b8-47f7-b19a-9a799b51c5b5" providerId="AD" clId="Web-{FF89A1C4-2A7B-469C-A1C9-2FA7D7B127CC}" dt="2022-02-23T15:36:34.784" v="699" actId="20577"/>
        <pc:sldMkLst>
          <pc:docMk/>
          <pc:sldMk cId="1444473522" sldId="281"/>
        </pc:sldMkLst>
        <pc:spChg chg="mod">
          <ac:chgData name="Rahmanpour, Maryam" userId="S::mrahmanpour3@gatech.edu::96588dac-91b8-47f7-b19a-9a799b51c5b5" providerId="AD" clId="Web-{FF89A1C4-2A7B-469C-A1C9-2FA7D7B127CC}" dt="2022-02-23T15:36:34.784" v="699" actId="20577"/>
          <ac:spMkLst>
            <pc:docMk/>
            <pc:sldMk cId="1444473522" sldId="281"/>
            <ac:spMk id="2" creationId="{2EFB68EA-4F58-4F49-8C50-D5C12DF92663}"/>
          </ac:spMkLst>
        </pc:spChg>
        <pc:spChg chg="del">
          <ac:chgData name="Rahmanpour, Maryam" userId="S::mrahmanpour3@gatech.edu::96588dac-91b8-47f7-b19a-9a799b51c5b5" providerId="AD" clId="Web-{FF89A1C4-2A7B-469C-A1C9-2FA7D7B127CC}" dt="2022-02-23T15:35:24.985" v="680"/>
          <ac:spMkLst>
            <pc:docMk/>
            <pc:sldMk cId="1444473522" sldId="281"/>
            <ac:spMk id="3" creationId="{084FF833-E84F-4287-B4C6-233BF64290F3}"/>
          </ac:spMkLst>
        </pc:spChg>
        <pc:spChg chg="del">
          <ac:chgData name="Rahmanpour, Maryam" userId="S::mrahmanpour3@gatech.edu::96588dac-91b8-47f7-b19a-9a799b51c5b5" providerId="AD" clId="Web-{FF89A1C4-2A7B-469C-A1C9-2FA7D7B127CC}" dt="2022-02-23T15:35:32.095" v="682"/>
          <ac:spMkLst>
            <pc:docMk/>
            <pc:sldMk cId="1444473522" sldId="281"/>
            <ac:spMk id="4" creationId="{0B93E529-7177-4BD9-92BB-0F78A7917F17}"/>
          </ac:spMkLst>
        </pc:spChg>
        <pc:picChg chg="add mod ord">
          <ac:chgData name="Rahmanpour, Maryam" userId="S::mrahmanpour3@gatech.edu::96588dac-91b8-47f7-b19a-9a799b51c5b5" providerId="AD" clId="Web-{FF89A1C4-2A7B-469C-A1C9-2FA7D7B127CC}" dt="2022-02-23T15:35:28.329" v="681" actId="1076"/>
          <ac:picMkLst>
            <pc:docMk/>
            <pc:sldMk cId="1444473522" sldId="281"/>
            <ac:picMk id="5" creationId="{47CAD168-5455-4002-968E-274B0BB323A0}"/>
          </ac:picMkLst>
        </pc:picChg>
        <pc:picChg chg="add mod ord">
          <ac:chgData name="Rahmanpour, Maryam" userId="S::mrahmanpour3@gatech.edu::96588dac-91b8-47f7-b19a-9a799b51c5b5" providerId="AD" clId="Web-{FF89A1C4-2A7B-469C-A1C9-2FA7D7B127CC}" dt="2022-02-23T15:35:59.283" v="688" actId="1076"/>
          <ac:picMkLst>
            <pc:docMk/>
            <pc:sldMk cId="1444473522" sldId="281"/>
            <ac:picMk id="6" creationId="{CCE6E01F-0D7B-4A71-B4DC-FA78D0408891}"/>
          </ac:picMkLst>
        </pc:picChg>
        <pc:picChg chg="add mod">
          <ac:chgData name="Rahmanpour, Maryam" userId="S::mrahmanpour3@gatech.edu::96588dac-91b8-47f7-b19a-9a799b51c5b5" providerId="AD" clId="Web-{FF89A1C4-2A7B-469C-A1C9-2FA7D7B127CC}" dt="2022-02-23T15:35:56.705" v="687" actId="1076"/>
          <ac:picMkLst>
            <pc:docMk/>
            <pc:sldMk cId="1444473522" sldId="281"/>
            <ac:picMk id="7" creationId="{0DECFE82-FD06-45FD-866A-EEB6B80B1DA5}"/>
          </ac:picMkLst>
        </pc:picChg>
      </pc:sldChg>
    </pc:docChg>
  </pc:docChgLst>
  <pc:docChgLst>
    <pc:chgData name="Ganesh, Krishna Kumar" userId="S::kganesh32@gatech.edu::1bb57545-d422-4ddf-925b-0dda19814122" providerId="AD" clId="Web-{5C6437BB-3835-4D20-81FC-86552EEE7E8F}"/>
    <pc:docChg chg="addSld modSld sldOrd">
      <pc:chgData name="Ganesh, Krishna Kumar" userId="S::kganesh32@gatech.edu::1bb57545-d422-4ddf-925b-0dda19814122" providerId="AD" clId="Web-{5C6437BB-3835-4D20-81FC-86552EEE7E8F}" dt="2022-02-23T20:43:02.499" v="1143" actId="20577"/>
      <pc:docMkLst>
        <pc:docMk/>
      </pc:docMkLst>
      <pc:sldChg chg="modSp ord">
        <pc:chgData name="Ganesh, Krishna Kumar" userId="S::kganesh32@gatech.edu::1bb57545-d422-4ddf-925b-0dda19814122" providerId="AD" clId="Web-{5C6437BB-3835-4D20-81FC-86552EEE7E8F}" dt="2022-02-23T20:42:02.060" v="1130"/>
        <pc:sldMkLst>
          <pc:docMk/>
          <pc:sldMk cId="999019257" sldId="263"/>
        </pc:sldMkLst>
        <pc:spChg chg="mod">
          <ac:chgData name="Ganesh, Krishna Kumar" userId="S::kganesh32@gatech.edu::1bb57545-d422-4ddf-925b-0dda19814122" providerId="AD" clId="Web-{5C6437BB-3835-4D20-81FC-86552EEE7E8F}" dt="2022-02-23T17:23:35.739" v="515" actId="20577"/>
          <ac:spMkLst>
            <pc:docMk/>
            <pc:sldMk cId="999019257" sldId="263"/>
            <ac:spMk id="2" creationId="{4839D851-6F0E-48C8-825C-1CC024C5CB28}"/>
          </ac:spMkLst>
        </pc:spChg>
      </pc:sldChg>
      <pc:sldChg chg="modSp">
        <pc:chgData name="Ganesh, Krishna Kumar" userId="S::kganesh32@gatech.edu::1bb57545-d422-4ddf-925b-0dda19814122" providerId="AD" clId="Web-{5C6437BB-3835-4D20-81FC-86552EEE7E8F}" dt="2022-02-23T17:22:47.518" v="487" actId="20577"/>
        <pc:sldMkLst>
          <pc:docMk/>
          <pc:sldMk cId="3301337360" sldId="267"/>
        </pc:sldMkLst>
        <pc:spChg chg="mod">
          <ac:chgData name="Ganesh, Krishna Kumar" userId="S::kganesh32@gatech.edu::1bb57545-d422-4ddf-925b-0dda19814122" providerId="AD" clId="Web-{5C6437BB-3835-4D20-81FC-86552EEE7E8F}" dt="2022-02-23T17:19:39.835" v="176" actId="20577"/>
          <ac:spMkLst>
            <pc:docMk/>
            <pc:sldMk cId="3301337360" sldId="267"/>
            <ac:spMk id="2" creationId="{4839D851-6F0E-48C8-825C-1CC024C5CB28}"/>
          </ac:spMkLst>
        </pc:spChg>
        <pc:spChg chg="mod">
          <ac:chgData name="Ganesh, Krishna Kumar" userId="S::kganesh32@gatech.edu::1bb57545-d422-4ddf-925b-0dda19814122" providerId="AD" clId="Web-{5C6437BB-3835-4D20-81FC-86552EEE7E8F}" dt="2022-02-23T17:22:47.518" v="487" actId="20577"/>
          <ac:spMkLst>
            <pc:docMk/>
            <pc:sldMk cId="3301337360" sldId="267"/>
            <ac:spMk id="3" creationId="{E6CED074-7812-4F1D-81B4-64D183B3EC74}"/>
          </ac:spMkLst>
        </pc:spChg>
      </pc:sldChg>
      <pc:sldChg chg="modSp add replId">
        <pc:chgData name="Ganesh, Krishna Kumar" userId="S::kganesh32@gatech.edu::1bb57545-d422-4ddf-925b-0dda19814122" providerId="AD" clId="Web-{5C6437BB-3835-4D20-81FC-86552EEE7E8F}" dt="2022-02-23T20:43:02.499" v="1143" actId="20577"/>
        <pc:sldMkLst>
          <pc:docMk/>
          <pc:sldMk cId="2393688068" sldId="282"/>
        </pc:sldMkLst>
        <pc:spChg chg="mod">
          <ac:chgData name="Ganesh, Krishna Kumar" userId="S::kganesh32@gatech.edu::1bb57545-d422-4ddf-925b-0dda19814122" providerId="AD" clId="Web-{5C6437BB-3835-4D20-81FC-86552EEE7E8F}" dt="2022-02-23T20:42:04.435" v="1134" actId="20577"/>
          <ac:spMkLst>
            <pc:docMk/>
            <pc:sldMk cId="2393688068" sldId="282"/>
            <ac:spMk id="2" creationId="{4839D851-6F0E-48C8-825C-1CC024C5CB28}"/>
          </ac:spMkLst>
        </pc:spChg>
        <pc:spChg chg="mod">
          <ac:chgData name="Ganesh, Krishna Kumar" userId="S::kganesh32@gatech.edu::1bb57545-d422-4ddf-925b-0dda19814122" providerId="AD" clId="Web-{5C6437BB-3835-4D20-81FC-86552EEE7E8F}" dt="2022-02-23T20:43:02.499" v="1143" actId="20577"/>
          <ac:spMkLst>
            <pc:docMk/>
            <pc:sldMk cId="2393688068" sldId="282"/>
            <ac:spMk id="3" creationId="{E6CED074-7812-4F1D-81B4-64D183B3EC74}"/>
          </ac:spMkLst>
        </pc:spChg>
      </pc:sldChg>
    </pc:docChg>
  </pc:docChgLst>
  <pc:docChgLst>
    <pc:chgData name="Rahmanpour, Maryam" userId="S::mrahmanpour3@gatech.edu::96588dac-91b8-47f7-b19a-9a799b51c5b5" providerId="AD" clId="Web-{34F940AB-AC68-4E67-865B-14FC95B5E5A6}"/>
    <pc:docChg chg="addSld delSld modSld">
      <pc:chgData name="Rahmanpour, Maryam" userId="S::mrahmanpour3@gatech.edu::96588dac-91b8-47f7-b19a-9a799b51c5b5" providerId="AD" clId="Web-{34F940AB-AC68-4E67-865B-14FC95B5E5A6}" dt="2022-02-23T04:51:14.793" v="608" actId="20577"/>
      <pc:docMkLst>
        <pc:docMk/>
      </pc:docMkLst>
      <pc:sldChg chg="addSp delSp modSp mod setBg">
        <pc:chgData name="Rahmanpour, Maryam" userId="S::mrahmanpour3@gatech.edu::96588dac-91b8-47f7-b19a-9a799b51c5b5" providerId="AD" clId="Web-{34F940AB-AC68-4E67-865B-14FC95B5E5A6}" dt="2022-02-23T04:38:09.893" v="167" actId="20577"/>
        <pc:sldMkLst>
          <pc:docMk/>
          <pc:sldMk cId="1479353442" sldId="273"/>
        </pc:sldMkLst>
        <pc:spChg chg="add del">
          <ac:chgData name="Rahmanpour, Maryam" userId="S::mrahmanpour3@gatech.edu::96588dac-91b8-47f7-b19a-9a799b51c5b5" providerId="AD" clId="Web-{34F940AB-AC68-4E67-865B-14FC95B5E5A6}" dt="2022-02-23T04:34:05.114" v="122"/>
          <ac:spMkLst>
            <pc:docMk/>
            <pc:sldMk cId="1479353442" sldId="273"/>
            <ac:spMk id="15" creationId="{1D63C574-BFD2-41A1-A567-B0C3CC7FDD4F}"/>
          </ac:spMkLst>
        </pc:spChg>
        <pc:spChg chg="add del">
          <ac:chgData name="Rahmanpour, Maryam" userId="S::mrahmanpour3@gatech.edu::96588dac-91b8-47f7-b19a-9a799b51c5b5" providerId="AD" clId="Web-{34F940AB-AC68-4E67-865B-14FC95B5E5A6}" dt="2022-02-23T04:28:36.332" v="1"/>
          <ac:spMkLst>
            <pc:docMk/>
            <pc:sldMk cId="1479353442" sldId="273"/>
            <ac:spMk id="16" creationId="{1D63C574-BFD2-41A1-A567-B0C3CC7FDD4F}"/>
          </ac:spMkLst>
        </pc:spChg>
        <pc:spChg chg="add del">
          <ac:chgData name="Rahmanpour, Maryam" userId="S::mrahmanpour3@gatech.edu::96588dac-91b8-47f7-b19a-9a799b51c5b5" providerId="AD" clId="Web-{34F940AB-AC68-4E67-865B-14FC95B5E5A6}" dt="2022-02-23T04:34:05.114" v="122"/>
          <ac:spMkLst>
            <pc:docMk/>
            <pc:sldMk cId="1479353442" sldId="273"/>
            <ac:spMk id="17" creationId="{E2A46BAB-8C31-42B2-90E8-B26DD3E81D37}"/>
          </ac:spMkLst>
        </pc:spChg>
        <pc:spChg chg="add del">
          <ac:chgData name="Rahmanpour, Maryam" userId="S::mrahmanpour3@gatech.edu::96588dac-91b8-47f7-b19a-9a799b51c5b5" providerId="AD" clId="Web-{34F940AB-AC68-4E67-865B-14FC95B5E5A6}" dt="2022-02-23T04:28:36.332" v="1"/>
          <ac:spMkLst>
            <pc:docMk/>
            <pc:sldMk cId="1479353442" sldId="273"/>
            <ac:spMk id="18" creationId="{E2A46BAB-8C31-42B2-90E8-B26DD3E81D37}"/>
          </ac:spMkLst>
        </pc:spChg>
        <pc:spChg chg="add del">
          <ac:chgData name="Rahmanpour, Maryam" userId="S::mrahmanpour3@gatech.edu::96588dac-91b8-47f7-b19a-9a799b51c5b5" providerId="AD" clId="Web-{34F940AB-AC68-4E67-865B-14FC95B5E5A6}" dt="2022-02-23T04:29:29.553" v="3"/>
          <ac:spMkLst>
            <pc:docMk/>
            <pc:sldMk cId="1479353442" sldId="273"/>
            <ac:spMk id="33" creationId="{955A2079-FA98-4876-80F0-72364A7D2EA4}"/>
          </ac:spMkLst>
        </pc:spChg>
        <pc:spChg chg="add del">
          <ac:chgData name="Rahmanpour, Maryam" userId="S::mrahmanpour3@gatech.edu::96588dac-91b8-47f7-b19a-9a799b51c5b5" providerId="AD" clId="Web-{34F940AB-AC68-4E67-865B-14FC95B5E5A6}" dt="2022-02-23T04:34:20.678" v="124"/>
          <ac:spMkLst>
            <pc:docMk/>
            <pc:sldMk cId="1479353442" sldId="273"/>
            <ac:spMk id="34" creationId="{5628E5CB-913B-4378-97CE-18C9F6410C53}"/>
          </ac:spMkLst>
        </pc:spChg>
        <pc:spChg chg="add del">
          <ac:chgData name="Rahmanpour, Maryam" userId="S::mrahmanpour3@gatech.edu::96588dac-91b8-47f7-b19a-9a799b51c5b5" providerId="AD" clId="Web-{34F940AB-AC68-4E67-865B-14FC95B5E5A6}" dt="2022-02-23T04:29:41.882" v="5"/>
          <ac:spMkLst>
            <pc:docMk/>
            <pc:sldMk cId="1479353442" sldId="273"/>
            <ac:spMk id="35" creationId="{6D1A2CED-DA9B-4CCF-8215-CFC65FE71603}"/>
          </ac:spMkLst>
        </pc:spChg>
        <pc:spChg chg="add del">
          <ac:chgData name="Rahmanpour, Maryam" userId="S::mrahmanpour3@gatech.edu::96588dac-91b8-47f7-b19a-9a799b51c5b5" providerId="AD" clId="Web-{34F940AB-AC68-4E67-865B-14FC95B5E5A6}" dt="2022-02-23T04:29:41.882" v="5"/>
          <ac:spMkLst>
            <pc:docMk/>
            <pc:sldMk cId="1479353442" sldId="273"/>
            <ac:spMk id="36" creationId="{562DFC44-A40C-4573-9230-B3EDB3EC8EEB}"/>
          </ac:spMkLst>
        </pc:spChg>
        <pc:spChg chg="add del">
          <ac:chgData name="Rahmanpour, Maryam" userId="S::mrahmanpour3@gatech.edu::96588dac-91b8-47f7-b19a-9a799b51c5b5" providerId="AD" clId="Web-{34F940AB-AC68-4E67-865B-14FC95B5E5A6}" dt="2022-02-23T04:29:41.882" v="5"/>
          <ac:spMkLst>
            <pc:docMk/>
            <pc:sldMk cId="1479353442" sldId="273"/>
            <ac:spMk id="37" creationId="{15589D35-CF9F-4DE9-A792-8571A09E9BC9}"/>
          </ac:spMkLst>
        </pc:spChg>
        <pc:spChg chg="add del">
          <ac:chgData name="Rahmanpour, Maryam" userId="S::mrahmanpour3@gatech.edu::96588dac-91b8-47f7-b19a-9a799b51c5b5" providerId="AD" clId="Web-{34F940AB-AC68-4E67-865B-14FC95B5E5A6}" dt="2022-02-23T04:35:14.118" v="127"/>
          <ac:spMkLst>
            <pc:docMk/>
            <pc:sldMk cId="1479353442" sldId="273"/>
            <ac:spMk id="38" creationId="{7025EFD5-738C-41B9-87FE-0C00E211BD8B}"/>
          </ac:spMkLst>
        </pc:spChg>
        <pc:spChg chg="add del">
          <ac:chgData name="Rahmanpour, Maryam" userId="S::mrahmanpour3@gatech.edu::96588dac-91b8-47f7-b19a-9a799b51c5b5" providerId="AD" clId="Web-{34F940AB-AC68-4E67-865B-14FC95B5E5A6}" dt="2022-02-23T04:29:54.382" v="7"/>
          <ac:spMkLst>
            <pc:docMk/>
            <pc:sldMk cId="1479353442" sldId="273"/>
            <ac:spMk id="39" creationId="{07F50749-BA8E-4E64-AAAC-660E6713A07F}"/>
          </ac:spMkLst>
        </pc:spChg>
        <pc:spChg chg="add del">
          <ac:chgData name="Rahmanpour, Maryam" userId="S::mrahmanpour3@gatech.edu::96588dac-91b8-47f7-b19a-9a799b51c5b5" providerId="AD" clId="Web-{34F940AB-AC68-4E67-865B-14FC95B5E5A6}" dt="2022-02-23T04:29:54.382" v="7"/>
          <ac:spMkLst>
            <pc:docMk/>
            <pc:sldMk cId="1479353442" sldId="273"/>
            <ac:spMk id="40" creationId="{855D6E4E-202D-4AA0-9A86-327AC3C15BFA}"/>
          </ac:spMkLst>
        </pc:spChg>
        <pc:spChg chg="add del">
          <ac:chgData name="Rahmanpour, Maryam" userId="S::mrahmanpour3@gatech.edu::96588dac-91b8-47f7-b19a-9a799b51c5b5" providerId="AD" clId="Web-{34F940AB-AC68-4E67-865B-14FC95B5E5A6}" dt="2022-02-23T04:35:14.118" v="127"/>
          <ac:spMkLst>
            <pc:docMk/>
            <pc:sldMk cId="1479353442" sldId="273"/>
            <ac:spMk id="42" creationId="{835EF3DD-7D43-4A27-8967-A92FD8CC9365}"/>
          </ac:spMkLst>
        </pc:spChg>
        <pc:spChg chg="add del">
          <ac:chgData name="Rahmanpour, Maryam" userId="S::mrahmanpour3@gatech.edu::96588dac-91b8-47f7-b19a-9a799b51c5b5" providerId="AD" clId="Web-{34F940AB-AC68-4E67-865B-14FC95B5E5A6}" dt="2022-02-23T04:35:14.071" v="126"/>
          <ac:spMkLst>
            <pc:docMk/>
            <pc:sldMk cId="1479353442" sldId="273"/>
            <ac:spMk id="48" creationId="{6A84B152-3496-4C52-AF08-97AFFC09DD2C}"/>
          </ac:spMkLst>
        </pc:spChg>
        <pc:spChg chg="add del">
          <ac:chgData name="Rahmanpour, Maryam" userId="S::mrahmanpour3@gatech.edu::96588dac-91b8-47f7-b19a-9a799b51c5b5" providerId="AD" clId="Web-{34F940AB-AC68-4E67-865B-14FC95B5E5A6}" dt="2022-02-23T04:35:14.071" v="126"/>
          <ac:spMkLst>
            <pc:docMk/>
            <pc:sldMk cId="1479353442" sldId="273"/>
            <ac:spMk id="50" creationId="{6B2ADB95-0FA3-4BD7-A8AC-89D014A83E5B}"/>
          </ac:spMkLst>
        </pc:spChg>
        <pc:spChg chg="add del">
          <ac:chgData name="Rahmanpour, Maryam" userId="S::mrahmanpour3@gatech.edu::96588dac-91b8-47f7-b19a-9a799b51c5b5" providerId="AD" clId="Web-{34F940AB-AC68-4E67-865B-14FC95B5E5A6}" dt="2022-02-23T04:35:14.071" v="126"/>
          <ac:spMkLst>
            <pc:docMk/>
            <pc:sldMk cId="1479353442" sldId="273"/>
            <ac:spMk id="52" creationId="{C924DBCE-E731-4B22-8181-A39C1D86276C}"/>
          </ac:spMkLst>
        </pc:spChg>
        <pc:spChg chg="add del">
          <ac:chgData name="Rahmanpour, Maryam" userId="S::mrahmanpour3@gatech.edu::96588dac-91b8-47f7-b19a-9a799b51c5b5" providerId="AD" clId="Web-{34F940AB-AC68-4E67-865B-14FC95B5E5A6}" dt="2022-02-23T04:35:14.071" v="126"/>
          <ac:spMkLst>
            <pc:docMk/>
            <pc:sldMk cId="1479353442" sldId="273"/>
            <ac:spMk id="54" creationId="{4CBF9756-6AC8-4C65-84DF-56FBFFA1D873}"/>
          </ac:spMkLst>
        </pc:spChg>
        <pc:spChg chg="add del">
          <ac:chgData name="Rahmanpour, Maryam" userId="S::mrahmanpour3@gatech.edu::96588dac-91b8-47f7-b19a-9a799b51c5b5" providerId="AD" clId="Web-{34F940AB-AC68-4E67-865B-14FC95B5E5A6}" dt="2022-02-23T04:35:14.071" v="126"/>
          <ac:spMkLst>
            <pc:docMk/>
            <pc:sldMk cId="1479353442" sldId="273"/>
            <ac:spMk id="56" creationId="{2D385988-EAAF-4C27-AF8A-2BFBECAF3D4F}"/>
          </ac:spMkLst>
        </pc:spChg>
        <pc:spChg chg="add del">
          <ac:chgData name="Rahmanpour, Maryam" userId="S::mrahmanpour3@gatech.edu::96588dac-91b8-47f7-b19a-9a799b51c5b5" providerId="AD" clId="Web-{34F940AB-AC68-4E67-865B-14FC95B5E5A6}" dt="2022-02-23T04:35:14.071" v="126"/>
          <ac:spMkLst>
            <pc:docMk/>
            <pc:sldMk cId="1479353442" sldId="273"/>
            <ac:spMk id="60" creationId="{B621D332-7329-4994-8836-C429A51B7549}"/>
          </ac:spMkLst>
        </pc:spChg>
        <pc:spChg chg="add del">
          <ac:chgData name="Rahmanpour, Maryam" userId="S::mrahmanpour3@gatech.edu::96588dac-91b8-47f7-b19a-9a799b51c5b5" providerId="AD" clId="Web-{34F940AB-AC68-4E67-865B-14FC95B5E5A6}" dt="2022-02-23T04:35:14.071" v="126"/>
          <ac:spMkLst>
            <pc:docMk/>
            <pc:sldMk cId="1479353442" sldId="273"/>
            <ac:spMk id="62" creationId="{2D20F754-35A9-4508-BE3C-C59996D1437B}"/>
          </ac:spMkLst>
        </pc:spChg>
        <pc:spChg chg="add del">
          <ac:chgData name="Rahmanpour, Maryam" userId="S::mrahmanpour3@gatech.edu::96588dac-91b8-47f7-b19a-9a799b51c5b5" providerId="AD" clId="Web-{34F940AB-AC68-4E67-865B-14FC95B5E5A6}" dt="2022-02-23T04:35:27.681" v="128"/>
          <ac:spMkLst>
            <pc:docMk/>
            <pc:sldMk cId="1479353442" sldId="273"/>
            <ac:spMk id="64" creationId="{7025EFD5-738C-41B9-87FE-0C00E211BD8B}"/>
          </ac:spMkLst>
        </pc:spChg>
        <pc:spChg chg="add del">
          <ac:chgData name="Rahmanpour, Maryam" userId="S::mrahmanpour3@gatech.edu::96588dac-91b8-47f7-b19a-9a799b51c5b5" providerId="AD" clId="Web-{34F940AB-AC68-4E67-865B-14FC95B5E5A6}" dt="2022-02-23T04:35:27.681" v="128"/>
          <ac:spMkLst>
            <pc:docMk/>
            <pc:sldMk cId="1479353442" sldId="273"/>
            <ac:spMk id="65" creationId="{835EF3DD-7D43-4A27-8967-A92FD8CC9365}"/>
          </ac:spMkLst>
        </pc:spChg>
        <pc:spChg chg="add del">
          <ac:chgData name="Rahmanpour, Maryam" userId="S::mrahmanpour3@gatech.edu::96588dac-91b8-47f7-b19a-9a799b51c5b5" providerId="AD" clId="Web-{34F940AB-AC68-4E67-865B-14FC95B5E5A6}" dt="2022-02-23T04:35:48.088" v="130"/>
          <ac:spMkLst>
            <pc:docMk/>
            <pc:sldMk cId="1479353442" sldId="273"/>
            <ac:spMk id="70" creationId="{7025EFD5-738C-41B9-87FE-0C00E211BD8B}"/>
          </ac:spMkLst>
        </pc:spChg>
        <pc:spChg chg="add del">
          <ac:chgData name="Rahmanpour, Maryam" userId="S::mrahmanpour3@gatech.edu::96588dac-91b8-47f7-b19a-9a799b51c5b5" providerId="AD" clId="Web-{34F940AB-AC68-4E67-865B-14FC95B5E5A6}" dt="2022-02-23T04:35:48.088" v="130"/>
          <ac:spMkLst>
            <pc:docMk/>
            <pc:sldMk cId="1479353442" sldId="273"/>
            <ac:spMk id="72" creationId="{835EF3DD-7D43-4A27-8967-A92FD8CC9365}"/>
          </ac:spMkLst>
        </pc:spChg>
        <pc:spChg chg="add del">
          <ac:chgData name="Rahmanpour, Maryam" userId="S::mrahmanpour3@gatech.edu::96588dac-91b8-47f7-b19a-9a799b51c5b5" providerId="AD" clId="Web-{34F940AB-AC68-4E67-865B-14FC95B5E5A6}" dt="2022-02-23T04:36:48.998" v="131"/>
          <ac:spMkLst>
            <pc:docMk/>
            <pc:sldMk cId="1479353442" sldId="273"/>
            <ac:spMk id="77" creationId="{955A2079-FA98-4876-80F0-72364A7D2EA4}"/>
          </ac:spMkLst>
        </pc:spChg>
        <pc:spChg chg="add">
          <ac:chgData name="Rahmanpour, Maryam" userId="S::mrahmanpour3@gatech.edu::96588dac-91b8-47f7-b19a-9a799b51c5b5" providerId="AD" clId="Web-{34F940AB-AC68-4E67-865B-14FC95B5E5A6}" dt="2022-02-23T04:36:48.998" v="131"/>
          <ac:spMkLst>
            <pc:docMk/>
            <pc:sldMk cId="1479353442" sldId="273"/>
            <ac:spMk id="82" creationId="{BACC6370-2D7E-4714-9D71-7542949D7D5D}"/>
          </ac:spMkLst>
        </pc:spChg>
        <pc:spChg chg="add">
          <ac:chgData name="Rahmanpour, Maryam" userId="S::mrahmanpour3@gatech.edu::96588dac-91b8-47f7-b19a-9a799b51c5b5" providerId="AD" clId="Web-{34F940AB-AC68-4E67-865B-14FC95B5E5A6}" dt="2022-02-23T04:36:48.998" v="131"/>
          <ac:spMkLst>
            <pc:docMk/>
            <pc:sldMk cId="1479353442" sldId="273"/>
            <ac:spMk id="84" creationId="{F68B3F68-107C-434F-AA38-110D5EA91B85}"/>
          </ac:spMkLst>
        </pc:spChg>
        <pc:spChg chg="add">
          <ac:chgData name="Rahmanpour, Maryam" userId="S::mrahmanpour3@gatech.edu::96588dac-91b8-47f7-b19a-9a799b51c5b5" providerId="AD" clId="Web-{34F940AB-AC68-4E67-865B-14FC95B5E5A6}" dt="2022-02-23T04:36:48.998" v="131"/>
          <ac:spMkLst>
            <pc:docMk/>
            <pc:sldMk cId="1479353442" sldId="273"/>
            <ac:spMk id="86" creationId="{AAD0DBB9-1A4B-4391-81D4-CB19F9AB918A}"/>
          </ac:spMkLst>
        </pc:spChg>
        <pc:spChg chg="add">
          <ac:chgData name="Rahmanpour, Maryam" userId="S::mrahmanpour3@gatech.edu::96588dac-91b8-47f7-b19a-9a799b51c5b5" providerId="AD" clId="Web-{34F940AB-AC68-4E67-865B-14FC95B5E5A6}" dt="2022-02-23T04:36:48.998" v="131"/>
          <ac:spMkLst>
            <pc:docMk/>
            <pc:sldMk cId="1479353442" sldId="273"/>
            <ac:spMk id="88" creationId="{063BBA22-50EA-4C4D-BE05-F1CE4E63AA56}"/>
          </ac:spMkLst>
        </pc:spChg>
        <pc:spChg chg="add del">
          <ac:chgData name="Rahmanpour, Maryam" userId="S::mrahmanpour3@gatech.edu::96588dac-91b8-47f7-b19a-9a799b51c5b5" providerId="AD" clId="Web-{34F940AB-AC68-4E67-865B-14FC95B5E5A6}" dt="2022-02-23T04:37:31.797" v="139"/>
          <ac:spMkLst>
            <pc:docMk/>
            <pc:sldMk cId="1479353442" sldId="273"/>
            <ac:spMk id="690" creationId="{549CF982-C743-4E9E-A1EA-9CEA02A90067}"/>
          </ac:spMkLst>
        </pc:spChg>
        <pc:spChg chg="add del mod">
          <ac:chgData name="Rahmanpour, Maryam" userId="S::mrahmanpour3@gatech.edu::96588dac-91b8-47f7-b19a-9a799b51c5b5" providerId="AD" clId="Web-{34F940AB-AC68-4E67-865B-14FC95B5E5A6}" dt="2022-02-23T04:37:28.500" v="138"/>
          <ac:spMkLst>
            <pc:docMk/>
            <pc:sldMk cId="1479353442" sldId="273"/>
            <ac:spMk id="691" creationId="{958A82E3-A162-48A3-A496-67C15FE769D4}"/>
          </ac:spMkLst>
        </pc:spChg>
        <pc:spChg chg="add mod">
          <ac:chgData name="Rahmanpour, Maryam" userId="S::mrahmanpour3@gatech.edu::96588dac-91b8-47f7-b19a-9a799b51c5b5" providerId="AD" clId="Web-{34F940AB-AC68-4E67-865B-14FC95B5E5A6}" dt="2022-02-23T04:38:09.893" v="167" actId="20577"/>
          <ac:spMkLst>
            <pc:docMk/>
            <pc:sldMk cId="1479353442" sldId="273"/>
            <ac:spMk id="692" creationId="{F9B2584F-2F9E-4F33-905E-03A8CBE5EBE7}"/>
          </ac:spMkLst>
        </pc:spChg>
        <pc:grpChg chg="add del">
          <ac:chgData name="Rahmanpour, Maryam" userId="S::mrahmanpour3@gatech.edu::96588dac-91b8-47f7-b19a-9a799b51c5b5" providerId="AD" clId="Web-{34F940AB-AC68-4E67-865B-14FC95B5E5A6}" dt="2022-02-23T04:34:05.114" v="122"/>
          <ac:grpSpMkLst>
            <pc:docMk/>
            <pc:sldMk cId="1479353442" sldId="273"/>
            <ac:grpSpMk id="19" creationId="{B3F7A3C7-0737-4E57-B30E-8EEFE638B401}"/>
          </ac:grpSpMkLst>
        </pc:grpChg>
        <pc:grpChg chg="add del">
          <ac:chgData name="Rahmanpour, Maryam" userId="S::mrahmanpour3@gatech.edu::96588dac-91b8-47f7-b19a-9a799b51c5b5" providerId="AD" clId="Web-{34F940AB-AC68-4E67-865B-14FC95B5E5A6}" dt="2022-02-23T04:28:36.332" v="1"/>
          <ac:grpSpMkLst>
            <pc:docMk/>
            <pc:sldMk cId="1479353442" sldId="273"/>
            <ac:grpSpMk id="20" creationId="{B3F7A3C7-0737-4E57-B30E-8EEFE638B401}"/>
          </ac:grpSpMkLst>
        </pc:grpChg>
        <pc:grpChg chg="add del">
          <ac:chgData name="Rahmanpour, Maryam" userId="S::mrahmanpour3@gatech.edu::96588dac-91b8-47f7-b19a-9a799b51c5b5" providerId="AD" clId="Web-{34F940AB-AC68-4E67-865B-14FC95B5E5A6}" dt="2022-02-23T04:34:05.114" v="122"/>
          <ac:grpSpMkLst>
            <pc:docMk/>
            <pc:sldMk cId="1479353442" sldId="273"/>
            <ac:grpSpMk id="23" creationId="{43F5E015-E085-4624-B431-B42414448684}"/>
          </ac:grpSpMkLst>
        </pc:grpChg>
        <pc:grpChg chg="add del">
          <ac:chgData name="Rahmanpour, Maryam" userId="S::mrahmanpour3@gatech.edu::96588dac-91b8-47f7-b19a-9a799b51c5b5" providerId="AD" clId="Web-{34F940AB-AC68-4E67-865B-14FC95B5E5A6}" dt="2022-02-23T04:28:36.332" v="1"/>
          <ac:grpSpMkLst>
            <pc:docMk/>
            <pc:sldMk cId="1479353442" sldId="273"/>
            <ac:grpSpMk id="24" creationId="{43F5E015-E085-4624-B431-B42414448684}"/>
          </ac:grpSpMkLst>
        </pc:grpChg>
        <pc:grpChg chg="add del">
          <ac:chgData name="Rahmanpour, Maryam" userId="S::mrahmanpour3@gatech.edu::96588dac-91b8-47f7-b19a-9a799b51c5b5" providerId="AD" clId="Web-{34F940AB-AC68-4E67-865B-14FC95B5E5A6}" dt="2022-02-23T04:29:54.382" v="7"/>
          <ac:grpSpMkLst>
            <pc:docMk/>
            <pc:sldMk cId="1479353442" sldId="273"/>
            <ac:grpSpMk id="41" creationId="{44D2EDE2-3EB6-41C5-AAF4-66EBF5FC4926}"/>
          </ac:grpSpMkLst>
        </pc:grpChg>
        <pc:graphicFrameChg chg="mod modGraphic">
          <ac:chgData name="Rahmanpour, Maryam" userId="S::mrahmanpour3@gatech.edu::96588dac-91b8-47f7-b19a-9a799b51c5b5" providerId="AD" clId="Web-{34F940AB-AC68-4E67-865B-14FC95B5E5A6}" dt="2022-02-23T04:36:48.998" v="131"/>
          <ac:graphicFrameMkLst>
            <pc:docMk/>
            <pc:sldMk cId="1479353442" sldId="273"/>
            <ac:graphicFrameMk id="11" creationId="{6DC56AE9-8C12-43D1-AFC9-F18A742A4EEB}"/>
          </ac:graphicFrameMkLst>
        </pc:graphicFrameChg>
        <pc:picChg chg="add del">
          <ac:chgData name="Rahmanpour, Maryam" userId="S::mrahmanpour3@gatech.edu::96588dac-91b8-47f7-b19a-9a799b51c5b5" providerId="AD" clId="Web-{34F940AB-AC68-4E67-865B-14FC95B5E5A6}" dt="2022-02-23T04:30:05.242" v="9"/>
          <ac:picMkLst>
            <pc:docMk/>
            <pc:sldMk cId="1479353442" sldId="273"/>
            <ac:picMk id="13" creationId="{7EED152D-7A9D-4A8A-9265-3DE07025EF89}"/>
          </ac:picMkLst>
        </pc:picChg>
        <pc:picChg chg="add del mod">
          <ac:chgData name="Rahmanpour, Maryam" userId="S::mrahmanpour3@gatech.edu::96588dac-91b8-47f7-b19a-9a799b51c5b5" providerId="AD" clId="Web-{34F940AB-AC68-4E67-865B-14FC95B5E5A6}" dt="2022-02-23T04:35:40.807" v="129"/>
          <ac:picMkLst>
            <pc:docMk/>
            <pc:sldMk cId="1479353442" sldId="273"/>
            <ac:picMk id="43" creationId="{C75630A2-B5BB-4DAB-83ED-406ABD0FE38B}"/>
          </ac:picMkLst>
        </pc:picChg>
        <pc:cxnChg chg="add del">
          <ac:chgData name="Rahmanpour, Maryam" userId="S::mrahmanpour3@gatech.edu::96588dac-91b8-47f7-b19a-9a799b51c5b5" providerId="AD" clId="Web-{34F940AB-AC68-4E67-865B-14FC95B5E5A6}" dt="2022-02-23T04:35:14.071" v="126"/>
          <ac:cxnSpMkLst>
            <pc:docMk/>
            <pc:sldMk cId="1479353442" sldId="273"/>
            <ac:cxnSpMk id="58" creationId="{43621FD4-D14D-45D5-9A57-9A2DE5EA59C0}"/>
          </ac:cxnSpMkLst>
        </pc:cxnChg>
      </pc:sldChg>
      <pc:sldChg chg="new del">
        <pc:chgData name="Rahmanpour, Maryam" userId="S::mrahmanpour3@gatech.edu::96588dac-91b8-47f7-b19a-9a799b51c5b5" providerId="AD" clId="Web-{34F940AB-AC68-4E67-865B-14FC95B5E5A6}" dt="2022-02-23T04:38:49.379" v="170"/>
        <pc:sldMkLst>
          <pc:docMk/>
          <pc:sldMk cId="2576660318" sldId="274"/>
        </pc:sldMkLst>
      </pc:sldChg>
      <pc:sldChg chg="addSp delSp modSp add mod replId setClrOvrMap">
        <pc:chgData name="Rahmanpour, Maryam" userId="S::mrahmanpour3@gatech.edu::96588dac-91b8-47f7-b19a-9a799b51c5b5" providerId="AD" clId="Web-{34F940AB-AC68-4E67-865B-14FC95B5E5A6}" dt="2022-02-23T04:51:14.793" v="608" actId="20577"/>
        <pc:sldMkLst>
          <pc:docMk/>
          <pc:sldMk cId="2159199620" sldId="275"/>
        </pc:sldMkLst>
        <pc:spChg chg="add del">
          <ac:chgData name="Rahmanpour, Maryam" userId="S::mrahmanpour3@gatech.edu::96588dac-91b8-47f7-b19a-9a799b51c5b5" providerId="AD" clId="Web-{34F940AB-AC68-4E67-865B-14FC95B5E5A6}" dt="2022-02-23T04:50:51.667" v="607"/>
          <ac:spMkLst>
            <pc:docMk/>
            <pc:sldMk cId="2159199620" sldId="275"/>
            <ac:spMk id="82" creationId="{BACC6370-2D7E-4714-9D71-7542949D7D5D}"/>
          </ac:spMkLst>
        </pc:spChg>
        <pc:spChg chg="add del">
          <ac:chgData name="Rahmanpour, Maryam" userId="S::mrahmanpour3@gatech.edu::96588dac-91b8-47f7-b19a-9a799b51c5b5" providerId="AD" clId="Web-{34F940AB-AC68-4E67-865B-14FC95B5E5A6}" dt="2022-02-23T04:50:51.667" v="607"/>
          <ac:spMkLst>
            <pc:docMk/>
            <pc:sldMk cId="2159199620" sldId="275"/>
            <ac:spMk id="84" creationId="{F68B3F68-107C-434F-AA38-110D5EA91B85}"/>
          </ac:spMkLst>
        </pc:spChg>
        <pc:spChg chg="add del">
          <ac:chgData name="Rahmanpour, Maryam" userId="S::mrahmanpour3@gatech.edu::96588dac-91b8-47f7-b19a-9a799b51c5b5" providerId="AD" clId="Web-{34F940AB-AC68-4E67-865B-14FC95B5E5A6}" dt="2022-02-23T04:50:51.667" v="607"/>
          <ac:spMkLst>
            <pc:docMk/>
            <pc:sldMk cId="2159199620" sldId="275"/>
            <ac:spMk id="86" creationId="{AAD0DBB9-1A4B-4391-81D4-CB19F9AB918A}"/>
          </ac:spMkLst>
        </pc:spChg>
        <pc:spChg chg="add del">
          <ac:chgData name="Rahmanpour, Maryam" userId="S::mrahmanpour3@gatech.edu::96588dac-91b8-47f7-b19a-9a799b51c5b5" providerId="AD" clId="Web-{34F940AB-AC68-4E67-865B-14FC95B5E5A6}" dt="2022-02-23T04:50:51.667" v="607"/>
          <ac:spMkLst>
            <pc:docMk/>
            <pc:sldMk cId="2159199620" sldId="275"/>
            <ac:spMk id="88" creationId="{063BBA22-50EA-4C4D-BE05-F1CE4E63AA56}"/>
          </ac:spMkLst>
        </pc:spChg>
        <pc:spChg chg="add del">
          <ac:chgData name="Rahmanpour, Maryam" userId="S::mrahmanpour3@gatech.edu::96588dac-91b8-47f7-b19a-9a799b51c5b5" providerId="AD" clId="Web-{34F940AB-AC68-4E67-865B-14FC95B5E5A6}" dt="2022-02-23T04:50:51.495" v="606"/>
          <ac:spMkLst>
            <pc:docMk/>
            <pc:sldMk cId="2159199620" sldId="275"/>
            <ac:spMk id="186" creationId="{2B566528-1B12-4246-9431-5C2D7D081168}"/>
          </ac:spMkLst>
        </pc:spChg>
        <pc:spChg chg="add del">
          <ac:chgData name="Rahmanpour, Maryam" userId="S::mrahmanpour3@gatech.edu::96588dac-91b8-47f7-b19a-9a799b51c5b5" providerId="AD" clId="Web-{34F940AB-AC68-4E67-865B-14FC95B5E5A6}" dt="2022-02-23T04:50:51.495" v="606"/>
          <ac:spMkLst>
            <pc:docMk/>
            <pc:sldMk cId="2159199620" sldId="275"/>
            <ac:spMk id="192" creationId="{D3F51FEB-38FB-4F6C-9F7B-2F2AFAB65463}"/>
          </ac:spMkLst>
        </pc:spChg>
        <pc:spChg chg="add del">
          <ac:chgData name="Rahmanpour, Maryam" userId="S::mrahmanpour3@gatech.edu::96588dac-91b8-47f7-b19a-9a799b51c5b5" providerId="AD" clId="Web-{34F940AB-AC68-4E67-865B-14FC95B5E5A6}" dt="2022-02-23T04:50:51.495" v="606"/>
          <ac:spMkLst>
            <pc:docMk/>
            <pc:sldMk cId="2159199620" sldId="275"/>
            <ac:spMk id="194" creationId="{1E547BA6-BAE0-43BB-A7CA-60F69CE252F0}"/>
          </ac:spMkLst>
        </pc:spChg>
        <pc:spChg chg="mod">
          <ac:chgData name="Rahmanpour, Maryam" userId="S::mrahmanpour3@gatech.edu::96588dac-91b8-47f7-b19a-9a799b51c5b5" providerId="AD" clId="Web-{34F940AB-AC68-4E67-865B-14FC95B5E5A6}" dt="2022-02-23T04:51:14.793" v="608" actId="20577"/>
          <ac:spMkLst>
            <pc:docMk/>
            <pc:sldMk cId="2159199620" sldId="275"/>
            <ac:spMk id="692" creationId="{F9B2584F-2F9E-4F33-905E-03A8CBE5EBE7}"/>
          </ac:spMkLst>
        </pc:spChg>
        <pc:spChg chg="add">
          <ac:chgData name="Rahmanpour, Maryam" userId="S::mrahmanpour3@gatech.edu::96588dac-91b8-47f7-b19a-9a799b51c5b5" providerId="AD" clId="Web-{34F940AB-AC68-4E67-865B-14FC95B5E5A6}" dt="2022-02-23T04:50:51.667" v="607"/>
          <ac:spMkLst>
            <pc:docMk/>
            <pc:sldMk cId="2159199620" sldId="275"/>
            <ac:spMk id="696" creationId="{C5E6CFF1-2F42-4E10-9A97-F116F46F53FE}"/>
          </ac:spMkLst>
        </pc:spChg>
        <pc:grpChg chg="add del">
          <ac:chgData name="Rahmanpour, Maryam" userId="S::mrahmanpour3@gatech.edu::96588dac-91b8-47f7-b19a-9a799b51c5b5" providerId="AD" clId="Web-{34F940AB-AC68-4E67-865B-14FC95B5E5A6}" dt="2022-02-23T04:50:51.495" v="606"/>
          <ac:grpSpMkLst>
            <pc:docMk/>
            <pc:sldMk cId="2159199620" sldId="275"/>
            <ac:grpSpMk id="188" creationId="{07EAA094-9CF6-4695-958A-33D9BCAA9474}"/>
          </ac:grpSpMkLst>
        </pc:grpChg>
        <pc:graphicFrameChg chg="mod ord modGraphic">
          <ac:chgData name="Rahmanpour, Maryam" userId="S::mrahmanpour3@gatech.edu::96588dac-91b8-47f7-b19a-9a799b51c5b5" providerId="AD" clId="Web-{34F940AB-AC68-4E67-865B-14FC95B5E5A6}" dt="2022-02-23T04:50:51.667" v="607"/>
          <ac:graphicFrameMkLst>
            <pc:docMk/>
            <pc:sldMk cId="2159199620" sldId="275"/>
            <ac:graphicFrameMk id="11" creationId="{6DC56AE9-8C12-43D1-AFC9-F18A742A4EEB}"/>
          </ac:graphicFrameMkLst>
        </pc:graphicFrameChg>
        <pc:picChg chg="add del">
          <ac:chgData name="Rahmanpour, Maryam" userId="S::mrahmanpour3@gatech.edu::96588dac-91b8-47f7-b19a-9a799b51c5b5" providerId="AD" clId="Web-{34F940AB-AC68-4E67-865B-14FC95B5E5A6}" dt="2022-02-23T04:50:51.495" v="606"/>
          <ac:picMkLst>
            <pc:docMk/>
            <pc:sldMk cId="2159199620" sldId="275"/>
            <ac:picMk id="694" creationId="{C9763C60-A70D-4B8A-AD09-27980A1781BA}"/>
          </ac:picMkLst>
        </pc:picChg>
        <pc:picChg chg="add">
          <ac:chgData name="Rahmanpour, Maryam" userId="S::mrahmanpour3@gatech.edu::96588dac-91b8-47f7-b19a-9a799b51c5b5" providerId="AD" clId="Web-{34F940AB-AC68-4E67-865B-14FC95B5E5A6}" dt="2022-02-23T04:50:51.667" v="607"/>
          <ac:picMkLst>
            <pc:docMk/>
            <pc:sldMk cId="2159199620" sldId="275"/>
            <ac:picMk id="697" creationId="{EF06F624-67FE-439C-B994-EB4073327852}"/>
          </ac:picMkLst>
        </pc:picChg>
        <pc:cxnChg chg="add">
          <ac:chgData name="Rahmanpour, Maryam" userId="S::mrahmanpour3@gatech.edu::96588dac-91b8-47f7-b19a-9a799b51c5b5" providerId="AD" clId="Web-{34F940AB-AC68-4E67-865B-14FC95B5E5A6}" dt="2022-02-23T04:50:51.667" v="607"/>
          <ac:cxnSpMkLst>
            <pc:docMk/>
            <pc:sldMk cId="2159199620" sldId="275"/>
            <ac:cxnSpMk id="698" creationId="{67182200-4859-4C8D-BCBB-55B245C28BA3}"/>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2" Type="http://schemas.openxmlformats.org/officeDocument/2006/relationships/image" Target="../media/image26.svg"/><Relationship Id="rId1" Type="http://schemas.openxmlformats.org/officeDocument/2006/relationships/image" Target="../media/image25.png"/></Relationships>
</file>

<file path=ppt/diagrams/_rels/data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ata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2" Type="http://schemas.openxmlformats.org/officeDocument/2006/relationships/image" Target="../media/image26.svg"/><Relationship Id="rId1"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E50EB5-89A7-1146-A758-80652FEA58F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65E16BF-0555-AC47-AD4B-98D5459DA1C2}">
      <dgm:prSet phldrT="[Text]"/>
      <dgm:spPr/>
      <dgm:t>
        <a:bodyPr/>
        <a:lstStyle/>
        <a:p>
          <a:pPr>
            <a:lnSpc>
              <a:spcPct val="100000"/>
            </a:lnSpc>
          </a:pPr>
          <a:r>
            <a:rPr lang="en-US"/>
            <a:t>Analyze the given data</a:t>
          </a:r>
        </a:p>
      </dgm:t>
    </dgm:pt>
    <dgm:pt modelId="{E5D29457-EB17-094B-9A36-EDED092985B7}" type="parTrans" cxnId="{98266E56-56D2-9049-9A90-5420BFA6014E}">
      <dgm:prSet/>
      <dgm:spPr/>
      <dgm:t>
        <a:bodyPr/>
        <a:lstStyle/>
        <a:p>
          <a:endParaRPr lang="en-US"/>
        </a:p>
      </dgm:t>
    </dgm:pt>
    <dgm:pt modelId="{1A59C57B-57E0-4F42-B299-E62ECB518E06}" type="sibTrans" cxnId="{98266E56-56D2-9049-9A90-5420BFA6014E}">
      <dgm:prSet/>
      <dgm:spPr/>
      <dgm:t>
        <a:bodyPr/>
        <a:lstStyle/>
        <a:p>
          <a:pPr>
            <a:lnSpc>
              <a:spcPct val="100000"/>
            </a:lnSpc>
          </a:pPr>
          <a:endParaRPr lang="en-US"/>
        </a:p>
      </dgm:t>
    </dgm:pt>
    <dgm:pt modelId="{53578554-5834-6948-AE7F-88C375C4F2F7}">
      <dgm:prSet phldrT="[Text]"/>
      <dgm:spPr/>
      <dgm:t>
        <a:bodyPr/>
        <a:lstStyle/>
        <a:p>
          <a:pPr>
            <a:lnSpc>
              <a:spcPct val="100000"/>
            </a:lnSpc>
          </a:pPr>
          <a:r>
            <a:rPr lang="en-US"/>
            <a:t>Establish CTQs</a:t>
          </a:r>
        </a:p>
      </dgm:t>
    </dgm:pt>
    <dgm:pt modelId="{72587F1C-EE8E-4E45-90DB-CBAF47ABAECD}" type="parTrans" cxnId="{F6F6C97A-9FFE-2A46-9D17-26B43623E551}">
      <dgm:prSet/>
      <dgm:spPr/>
      <dgm:t>
        <a:bodyPr/>
        <a:lstStyle/>
        <a:p>
          <a:endParaRPr lang="en-US"/>
        </a:p>
      </dgm:t>
    </dgm:pt>
    <dgm:pt modelId="{B2EEEBF7-7ABA-5E4A-A379-081A8C43AAF3}" type="sibTrans" cxnId="{F6F6C97A-9FFE-2A46-9D17-26B43623E551}">
      <dgm:prSet/>
      <dgm:spPr/>
      <dgm:t>
        <a:bodyPr/>
        <a:lstStyle/>
        <a:p>
          <a:pPr>
            <a:lnSpc>
              <a:spcPct val="100000"/>
            </a:lnSpc>
          </a:pPr>
          <a:endParaRPr lang="en-US"/>
        </a:p>
      </dgm:t>
    </dgm:pt>
    <dgm:pt modelId="{E9718FF6-887E-4C41-840A-8FC821D7C886}">
      <dgm:prSet phldrT="[Text]"/>
      <dgm:spPr/>
      <dgm:t>
        <a:bodyPr/>
        <a:lstStyle/>
        <a:p>
          <a:pPr>
            <a:lnSpc>
              <a:spcPct val="100000"/>
            </a:lnSpc>
          </a:pPr>
          <a:r>
            <a:rPr lang="en-US"/>
            <a:t>Develop the predictive model</a:t>
          </a:r>
        </a:p>
      </dgm:t>
    </dgm:pt>
    <dgm:pt modelId="{4C509EB9-D52F-BC48-AA80-39D347A8D51B}" type="parTrans" cxnId="{31B5BE7A-46AF-7346-B96D-872C3575E307}">
      <dgm:prSet/>
      <dgm:spPr/>
      <dgm:t>
        <a:bodyPr/>
        <a:lstStyle/>
        <a:p>
          <a:endParaRPr lang="en-US"/>
        </a:p>
      </dgm:t>
    </dgm:pt>
    <dgm:pt modelId="{839D7212-337D-474D-B2DF-B2404D8FFAAF}" type="sibTrans" cxnId="{31B5BE7A-46AF-7346-B96D-872C3575E307}">
      <dgm:prSet/>
      <dgm:spPr/>
      <dgm:t>
        <a:bodyPr/>
        <a:lstStyle/>
        <a:p>
          <a:endParaRPr lang="en-US"/>
        </a:p>
      </dgm:t>
    </dgm:pt>
    <dgm:pt modelId="{6F577F95-8404-5B4C-9ED6-8359AA029E6C}">
      <dgm:prSet phldrT="[Text]"/>
      <dgm:spPr/>
      <dgm:t>
        <a:bodyPr/>
        <a:lstStyle/>
        <a:p>
          <a:pPr>
            <a:lnSpc>
              <a:spcPct val="100000"/>
            </a:lnSpc>
          </a:pPr>
          <a:r>
            <a:rPr lang="en-US"/>
            <a:t>Identify top defects</a:t>
          </a:r>
        </a:p>
      </dgm:t>
    </dgm:pt>
    <dgm:pt modelId="{D89ECE57-F9D9-B04E-8E23-A6162D7A1D7B}" type="parTrans" cxnId="{057BF6A2-AE07-4F46-8E8B-81D12B3CAC34}">
      <dgm:prSet/>
      <dgm:spPr/>
      <dgm:t>
        <a:bodyPr/>
        <a:lstStyle/>
        <a:p>
          <a:endParaRPr lang="en-US"/>
        </a:p>
      </dgm:t>
    </dgm:pt>
    <dgm:pt modelId="{A8B784A4-8A75-9744-8255-673C48CF8CB8}" type="sibTrans" cxnId="{057BF6A2-AE07-4F46-8E8B-81D12B3CAC34}">
      <dgm:prSet/>
      <dgm:spPr/>
      <dgm:t>
        <a:bodyPr/>
        <a:lstStyle/>
        <a:p>
          <a:pPr>
            <a:lnSpc>
              <a:spcPct val="100000"/>
            </a:lnSpc>
          </a:pPr>
          <a:endParaRPr lang="en-US"/>
        </a:p>
      </dgm:t>
    </dgm:pt>
    <dgm:pt modelId="{FED7DBB4-038D-3441-B338-50D85ED495EE}">
      <dgm:prSet phldrT="[Text]"/>
      <dgm:spPr/>
      <dgm:t>
        <a:bodyPr/>
        <a:lstStyle/>
        <a:p>
          <a:pPr>
            <a:lnSpc>
              <a:spcPct val="100000"/>
            </a:lnSpc>
          </a:pPr>
          <a:r>
            <a:rPr lang="en-US"/>
            <a:t>Identify key product lines from the value stream</a:t>
          </a:r>
        </a:p>
      </dgm:t>
    </dgm:pt>
    <dgm:pt modelId="{B60A318B-3C49-F848-B7E7-6217A6282D13}" type="parTrans" cxnId="{7B6F6B74-1977-7845-94CB-782D6A12A08D}">
      <dgm:prSet/>
      <dgm:spPr/>
      <dgm:t>
        <a:bodyPr/>
        <a:lstStyle/>
        <a:p>
          <a:endParaRPr lang="en-US"/>
        </a:p>
      </dgm:t>
    </dgm:pt>
    <dgm:pt modelId="{2380F035-47EA-4D44-B599-77B50308EC3A}" type="sibTrans" cxnId="{7B6F6B74-1977-7845-94CB-782D6A12A08D}">
      <dgm:prSet/>
      <dgm:spPr/>
      <dgm:t>
        <a:bodyPr/>
        <a:lstStyle/>
        <a:p>
          <a:pPr>
            <a:lnSpc>
              <a:spcPct val="100000"/>
            </a:lnSpc>
          </a:pPr>
          <a:endParaRPr lang="en-US"/>
        </a:p>
      </dgm:t>
    </dgm:pt>
    <dgm:pt modelId="{1EC00403-3CE4-4889-AF38-98C0B2F13E2B}" type="pres">
      <dgm:prSet presAssocID="{E4E50EB5-89A7-1146-A758-80652FEA58FC}" presName="root" presStyleCnt="0">
        <dgm:presLayoutVars>
          <dgm:dir/>
          <dgm:resizeHandles val="exact"/>
        </dgm:presLayoutVars>
      </dgm:prSet>
      <dgm:spPr/>
    </dgm:pt>
    <dgm:pt modelId="{9A66379E-6891-46B7-BEEE-FDD6A1F4F736}" type="pres">
      <dgm:prSet presAssocID="{E4E50EB5-89A7-1146-A758-80652FEA58FC}" presName="container" presStyleCnt="0">
        <dgm:presLayoutVars>
          <dgm:dir/>
          <dgm:resizeHandles val="exact"/>
        </dgm:presLayoutVars>
      </dgm:prSet>
      <dgm:spPr/>
    </dgm:pt>
    <dgm:pt modelId="{E51E7CAC-7C7A-4687-B1CB-E2BC0A62C962}" type="pres">
      <dgm:prSet presAssocID="{665E16BF-0555-AC47-AD4B-98D5459DA1C2}" presName="compNode" presStyleCnt="0"/>
      <dgm:spPr/>
    </dgm:pt>
    <dgm:pt modelId="{3F4FE795-F285-4C7A-973E-3AFABEF41B3B}" type="pres">
      <dgm:prSet presAssocID="{665E16BF-0555-AC47-AD4B-98D5459DA1C2}" presName="iconBgRect" presStyleLbl="bgShp" presStyleIdx="0" presStyleCnt="5"/>
      <dgm:spPr/>
    </dgm:pt>
    <dgm:pt modelId="{945AF027-42DB-4590-8EAB-DABCEF5E9107}" type="pres">
      <dgm:prSet presAssocID="{665E16BF-0555-AC47-AD4B-98D5459DA1C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45586EA6-7431-4C24-ACE5-43659DFDAFD7}" type="pres">
      <dgm:prSet presAssocID="{665E16BF-0555-AC47-AD4B-98D5459DA1C2}" presName="spaceRect" presStyleCnt="0"/>
      <dgm:spPr/>
    </dgm:pt>
    <dgm:pt modelId="{8FCDC1C0-A67D-4BAB-9688-125669AF6311}" type="pres">
      <dgm:prSet presAssocID="{665E16BF-0555-AC47-AD4B-98D5459DA1C2}" presName="textRect" presStyleLbl="revTx" presStyleIdx="0" presStyleCnt="5">
        <dgm:presLayoutVars>
          <dgm:chMax val="1"/>
          <dgm:chPref val="1"/>
        </dgm:presLayoutVars>
      </dgm:prSet>
      <dgm:spPr/>
    </dgm:pt>
    <dgm:pt modelId="{9AF05548-5E22-4771-91DE-D4A0C57B5CA6}" type="pres">
      <dgm:prSet presAssocID="{1A59C57B-57E0-4F42-B299-E62ECB518E06}" presName="sibTrans" presStyleLbl="sibTrans2D1" presStyleIdx="0" presStyleCnt="0"/>
      <dgm:spPr/>
    </dgm:pt>
    <dgm:pt modelId="{A2670494-33C7-4B81-A639-68AECC85B80D}" type="pres">
      <dgm:prSet presAssocID="{6F577F95-8404-5B4C-9ED6-8359AA029E6C}" presName="compNode" presStyleCnt="0"/>
      <dgm:spPr/>
    </dgm:pt>
    <dgm:pt modelId="{BFFF5C65-5520-49BD-A434-4D7BD1F0778F}" type="pres">
      <dgm:prSet presAssocID="{6F577F95-8404-5B4C-9ED6-8359AA029E6C}" presName="iconBgRect" presStyleLbl="bgShp" presStyleIdx="1" presStyleCnt="5"/>
      <dgm:spPr/>
    </dgm:pt>
    <dgm:pt modelId="{E800C57A-0E58-49E6-920A-D1FCA195886F}" type="pres">
      <dgm:prSet presAssocID="{6F577F95-8404-5B4C-9ED6-8359AA029E6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8F10533-B092-4B99-8710-B0A811A4FB79}" type="pres">
      <dgm:prSet presAssocID="{6F577F95-8404-5B4C-9ED6-8359AA029E6C}" presName="spaceRect" presStyleCnt="0"/>
      <dgm:spPr/>
    </dgm:pt>
    <dgm:pt modelId="{82D4B220-5414-49C3-A379-6F4C644D4919}" type="pres">
      <dgm:prSet presAssocID="{6F577F95-8404-5B4C-9ED6-8359AA029E6C}" presName="textRect" presStyleLbl="revTx" presStyleIdx="1" presStyleCnt="5">
        <dgm:presLayoutVars>
          <dgm:chMax val="1"/>
          <dgm:chPref val="1"/>
        </dgm:presLayoutVars>
      </dgm:prSet>
      <dgm:spPr/>
    </dgm:pt>
    <dgm:pt modelId="{ADBE5C04-3722-4D33-9E3B-5CDF06E4654E}" type="pres">
      <dgm:prSet presAssocID="{A8B784A4-8A75-9744-8255-673C48CF8CB8}" presName="sibTrans" presStyleLbl="sibTrans2D1" presStyleIdx="0" presStyleCnt="0"/>
      <dgm:spPr/>
    </dgm:pt>
    <dgm:pt modelId="{045BFE48-FDA6-4B1B-A8C4-9E91B7907BA2}" type="pres">
      <dgm:prSet presAssocID="{FED7DBB4-038D-3441-B338-50D85ED495EE}" presName="compNode" presStyleCnt="0"/>
      <dgm:spPr/>
    </dgm:pt>
    <dgm:pt modelId="{E25C112D-2921-4063-887F-694CABCB045F}" type="pres">
      <dgm:prSet presAssocID="{FED7DBB4-038D-3441-B338-50D85ED495EE}" presName="iconBgRect" presStyleLbl="bgShp" presStyleIdx="2" presStyleCnt="5"/>
      <dgm:spPr/>
    </dgm:pt>
    <dgm:pt modelId="{A575BF2A-697F-4DC5-99AE-1D7401156BE2}" type="pres">
      <dgm:prSet presAssocID="{FED7DBB4-038D-3441-B338-50D85ED495E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77743ED3-5299-4AF9-9BAA-E872D85BFA68}" type="pres">
      <dgm:prSet presAssocID="{FED7DBB4-038D-3441-B338-50D85ED495EE}" presName="spaceRect" presStyleCnt="0"/>
      <dgm:spPr/>
    </dgm:pt>
    <dgm:pt modelId="{6F2A9B96-7E24-47FF-B0C2-B7EAE9C69EC9}" type="pres">
      <dgm:prSet presAssocID="{FED7DBB4-038D-3441-B338-50D85ED495EE}" presName="textRect" presStyleLbl="revTx" presStyleIdx="2" presStyleCnt="5">
        <dgm:presLayoutVars>
          <dgm:chMax val="1"/>
          <dgm:chPref val="1"/>
        </dgm:presLayoutVars>
      </dgm:prSet>
      <dgm:spPr/>
    </dgm:pt>
    <dgm:pt modelId="{2F6148EF-439A-47B0-82C8-D3F721AB4D58}" type="pres">
      <dgm:prSet presAssocID="{2380F035-47EA-4D44-B599-77B50308EC3A}" presName="sibTrans" presStyleLbl="sibTrans2D1" presStyleIdx="0" presStyleCnt="0"/>
      <dgm:spPr/>
    </dgm:pt>
    <dgm:pt modelId="{218E586F-5DE6-4C4E-8C29-E7DD0D842972}" type="pres">
      <dgm:prSet presAssocID="{53578554-5834-6948-AE7F-88C375C4F2F7}" presName="compNode" presStyleCnt="0"/>
      <dgm:spPr/>
    </dgm:pt>
    <dgm:pt modelId="{0017ECBA-863A-489E-957F-672CCCE12D74}" type="pres">
      <dgm:prSet presAssocID="{53578554-5834-6948-AE7F-88C375C4F2F7}" presName="iconBgRect" presStyleLbl="bgShp" presStyleIdx="3" presStyleCnt="5"/>
      <dgm:spPr/>
    </dgm:pt>
    <dgm:pt modelId="{20004595-6AD3-41F0-B5F0-BB2C331CE472}" type="pres">
      <dgm:prSet presAssocID="{53578554-5834-6948-AE7F-88C375C4F2F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A0ECE5F3-3DEF-4A80-9ABC-BDFF4CB47642}" type="pres">
      <dgm:prSet presAssocID="{53578554-5834-6948-AE7F-88C375C4F2F7}" presName="spaceRect" presStyleCnt="0"/>
      <dgm:spPr/>
    </dgm:pt>
    <dgm:pt modelId="{08FF97E4-B183-4852-A565-B809E145CE45}" type="pres">
      <dgm:prSet presAssocID="{53578554-5834-6948-AE7F-88C375C4F2F7}" presName="textRect" presStyleLbl="revTx" presStyleIdx="3" presStyleCnt="5">
        <dgm:presLayoutVars>
          <dgm:chMax val="1"/>
          <dgm:chPref val="1"/>
        </dgm:presLayoutVars>
      </dgm:prSet>
      <dgm:spPr/>
    </dgm:pt>
    <dgm:pt modelId="{4163A373-764D-446B-9E30-86F2FAD45E5B}" type="pres">
      <dgm:prSet presAssocID="{B2EEEBF7-7ABA-5E4A-A379-081A8C43AAF3}" presName="sibTrans" presStyleLbl="sibTrans2D1" presStyleIdx="0" presStyleCnt="0"/>
      <dgm:spPr/>
    </dgm:pt>
    <dgm:pt modelId="{AD6DC67C-78C0-4125-8DF0-7F1618B4CE12}" type="pres">
      <dgm:prSet presAssocID="{E9718FF6-887E-4C41-840A-8FC821D7C886}" presName="compNode" presStyleCnt="0"/>
      <dgm:spPr/>
    </dgm:pt>
    <dgm:pt modelId="{B43461D7-0DAE-45F6-A468-E7853A8E539C}" type="pres">
      <dgm:prSet presAssocID="{E9718FF6-887E-4C41-840A-8FC821D7C886}" presName="iconBgRect" presStyleLbl="bgShp" presStyleIdx="4" presStyleCnt="5"/>
      <dgm:spPr/>
    </dgm:pt>
    <dgm:pt modelId="{8466E069-2CD8-4153-8931-C27FA9D465EC}" type="pres">
      <dgm:prSet presAssocID="{E9718FF6-887E-4C41-840A-8FC821D7C88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720A9575-E3E4-4884-A558-EBCB0F3B5B34}" type="pres">
      <dgm:prSet presAssocID="{E9718FF6-887E-4C41-840A-8FC821D7C886}" presName="spaceRect" presStyleCnt="0"/>
      <dgm:spPr/>
    </dgm:pt>
    <dgm:pt modelId="{CCEB2B5A-86FC-44CF-A834-772CD8962A0A}" type="pres">
      <dgm:prSet presAssocID="{E9718FF6-887E-4C41-840A-8FC821D7C886}" presName="textRect" presStyleLbl="revTx" presStyleIdx="4" presStyleCnt="5">
        <dgm:presLayoutVars>
          <dgm:chMax val="1"/>
          <dgm:chPref val="1"/>
        </dgm:presLayoutVars>
      </dgm:prSet>
      <dgm:spPr/>
    </dgm:pt>
  </dgm:ptLst>
  <dgm:cxnLst>
    <dgm:cxn modelId="{A53ABF37-5112-4D77-9D33-024681A56C6B}" type="presOf" srcId="{6F577F95-8404-5B4C-9ED6-8359AA029E6C}" destId="{82D4B220-5414-49C3-A379-6F4C644D4919}" srcOrd="0" destOrd="0" presId="urn:microsoft.com/office/officeart/2018/2/layout/IconCircleList"/>
    <dgm:cxn modelId="{65F5204D-13C8-462A-A2A7-D72B608EA876}" type="presOf" srcId="{2380F035-47EA-4D44-B599-77B50308EC3A}" destId="{2F6148EF-439A-47B0-82C8-D3F721AB4D58}" srcOrd="0" destOrd="0" presId="urn:microsoft.com/office/officeart/2018/2/layout/IconCircleList"/>
    <dgm:cxn modelId="{9354036E-18E3-4691-94C9-B21B6F390B10}" type="presOf" srcId="{665E16BF-0555-AC47-AD4B-98D5459DA1C2}" destId="{8FCDC1C0-A67D-4BAB-9688-125669AF6311}" srcOrd="0" destOrd="0" presId="urn:microsoft.com/office/officeart/2018/2/layout/IconCircleList"/>
    <dgm:cxn modelId="{9DC1B651-B63D-4B62-BC5B-EBB9B3BA84B0}" type="presOf" srcId="{1A59C57B-57E0-4F42-B299-E62ECB518E06}" destId="{9AF05548-5E22-4771-91DE-D4A0C57B5CA6}" srcOrd="0" destOrd="0" presId="urn:microsoft.com/office/officeart/2018/2/layout/IconCircleList"/>
    <dgm:cxn modelId="{32C1FA73-68E7-4351-835C-8C882878CD09}" type="presOf" srcId="{FED7DBB4-038D-3441-B338-50D85ED495EE}" destId="{6F2A9B96-7E24-47FF-B0C2-B7EAE9C69EC9}" srcOrd="0" destOrd="0" presId="urn:microsoft.com/office/officeart/2018/2/layout/IconCircleList"/>
    <dgm:cxn modelId="{7B6F6B74-1977-7845-94CB-782D6A12A08D}" srcId="{E4E50EB5-89A7-1146-A758-80652FEA58FC}" destId="{FED7DBB4-038D-3441-B338-50D85ED495EE}" srcOrd="2" destOrd="0" parTransId="{B60A318B-3C49-F848-B7E7-6217A6282D13}" sibTransId="{2380F035-47EA-4D44-B599-77B50308EC3A}"/>
    <dgm:cxn modelId="{98266E56-56D2-9049-9A90-5420BFA6014E}" srcId="{E4E50EB5-89A7-1146-A758-80652FEA58FC}" destId="{665E16BF-0555-AC47-AD4B-98D5459DA1C2}" srcOrd="0" destOrd="0" parTransId="{E5D29457-EB17-094B-9A36-EDED092985B7}" sibTransId="{1A59C57B-57E0-4F42-B299-E62ECB518E06}"/>
    <dgm:cxn modelId="{31B5BE7A-46AF-7346-B96D-872C3575E307}" srcId="{E4E50EB5-89A7-1146-A758-80652FEA58FC}" destId="{E9718FF6-887E-4C41-840A-8FC821D7C886}" srcOrd="4" destOrd="0" parTransId="{4C509EB9-D52F-BC48-AA80-39D347A8D51B}" sibTransId="{839D7212-337D-474D-B2DF-B2404D8FFAAF}"/>
    <dgm:cxn modelId="{F6F6C97A-9FFE-2A46-9D17-26B43623E551}" srcId="{E4E50EB5-89A7-1146-A758-80652FEA58FC}" destId="{53578554-5834-6948-AE7F-88C375C4F2F7}" srcOrd="3" destOrd="0" parTransId="{72587F1C-EE8E-4E45-90DB-CBAF47ABAECD}" sibTransId="{B2EEEBF7-7ABA-5E4A-A379-081A8C43AAF3}"/>
    <dgm:cxn modelId="{0FDB1D86-385E-4CC9-9952-DC1E00C38F61}" type="presOf" srcId="{E9718FF6-887E-4C41-840A-8FC821D7C886}" destId="{CCEB2B5A-86FC-44CF-A834-772CD8962A0A}" srcOrd="0" destOrd="0" presId="urn:microsoft.com/office/officeart/2018/2/layout/IconCircleList"/>
    <dgm:cxn modelId="{979A9A93-056B-4586-91D2-CE49609CD371}" type="presOf" srcId="{B2EEEBF7-7ABA-5E4A-A379-081A8C43AAF3}" destId="{4163A373-764D-446B-9E30-86F2FAD45E5B}" srcOrd="0" destOrd="0" presId="urn:microsoft.com/office/officeart/2018/2/layout/IconCircleList"/>
    <dgm:cxn modelId="{057BF6A2-AE07-4F46-8E8B-81D12B3CAC34}" srcId="{E4E50EB5-89A7-1146-A758-80652FEA58FC}" destId="{6F577F95-8404-5B4C-9ED6-8359AA029E6C}" srcOrd="1" destOrd="0" parTransId="{D89ECE57-F9D9-B04E-8E23-A6162D7A1D7B}" sibTransId="{A8B784A4-8A75-9744-8255-673C48CF8CB8}"/>
    <dgm:cxn modelId="{CE53EFC6-A9E9-4431-9C95-21803131D092}" type="presOf" srcId="{53578554-5834-6948-AE7F-88C375C4F2F7}" destId="{08FF97E4-B183-4852-A565-B809E145CE45}" srcOrd="0" destOrd="0" presId="urn:microsoft.com/office/officeart/2018/2/layout/IconCircleList"/>
    <dgm:cxn modelId="{A7DA6ED5-9BB3-44FD-B728-BB6E77B21D40}" type="presOf" srcId="{A8B784A4-8A75-9744-8255-673C48CF8CB8}" destId="{ADBE5C04-3722-4D33-9E3B-5CDF06E4654E}" srcOrd="0" destOrd="0" presId="urn:microsoft.com/office/officeart/2018/2/layout/IconCircleList"/>
    <dgm:cxn modelId="{1B7E80FC-E25C-8A40-9F80-C8BDA405C729}" type="presOf" srcId="{E4E50EB5-89A7-1146-A758-80652FEA58FC}" destId="{1EC00403-3CE4-4889-AF38-98C0B2F13E2B}" srcOrd="0" destOrd="0" presId="urn:microsoft.com/office/officeart/2018/2/layout/IconCircleList"/>
    <dgm:cxn modelId="{45EF812E-DFF1-4343-84BE-7A65DE71AC8E}" type="presParOf" srcId="{1EC00403-3CE4-4889-AF38-98C0B2F13E2B}" destId="{9A66379E-6891-46B7-BEEE-FDD6A1F4F736}" srcOrd="0" destOrd="0" presId="urn:microsoft.com/office/officeart/2018/2/layout/IconCircleList"/>
    <dgm:cxn modelId="{B69E2D88-178A-4A0A-9F03-EF2DF70DE4F7}" type="presParOf" srcId="{9A66379E-6891-46B7-BEEE-FDD6A1F4F736}" destId="{E51E7CAC-7C7A-4687-B1CB-E2BC0A62C962}" srcOrd="0" destOrd="0" presId="urn:microsoft.com/office/officeart/2018/2/layout/IconCircleList"/>
    <dgm:cxn modelId="{77B26E49-DC64-43B6-B669-F1185F14A21D}" type="presParOf" srcId="{E51E7CAC-7C7A-4687-B1CB-E2BC0A62C962}" destId="{3F4FE795-F285-4C7A-973E-3AFABEF41B3B}" srcOrd="0" destOrd="0" presId="urn:microsoft.com/office/officeart/2018/2/layout/IconCircleList"/>
    <dgm:cxn modelId="{58588871-CD1D-43C8-B249-AE7EA28EB514}" type="presParOf" srcId="{E51E7CAC-7C7A-4687-B1CB-E2BC0A62C962}" destId="{945AF027-42DB-4590-8EAB-DABCEF5E9107}" srcOrd="1" destOrd="0" presId="urn:microsoft.com/office/officeart/2018/2/layout/IconCircleList"/>
    <dgm:cxn modelId="{D71E3390-B635-40D3-B230-7B5C66FC8F55}" type="presParOf" srcId="{E51E7CAC-7C7A-4687-B1CB-E2BC0A62C962}" destId="{45586EA6-7431-4C24-ACE5-43659DFDAFD7}" srcOrd="2" destOrd="0" presId="urn:microsoft.com/office/officeart/2018/2/layout/IconCircleList"/>
    <dgm:cxn modelId="{CFBDEBB5-AA93-4790-B5A3-71A01CA17C50}" type="presParOf" srcId="{E51E7CAC-7C7A-4687-B1CB-E2BC0A62C962}" destId="{8FCDC1C0-A67D-4BAB-9688-125669AF6311}" srcOrd="3" destOrd="0" presId="urn:microsoft.com/office/officeart/2018/2/layout/IconCircleList"/>
    <dgm:cxn modelId="{607E10FD-06DD-4BD7-91CA-F95A7DE6CA42}" type="presParOf" srcId="{9A66379E-6891-46B7-BEEE-FDD6A1F4F736}" destId="{9AF05548-5E22-4771-91DE-D4A0C57B5CA6}" srcOrd="1" destOrd="0" presId="urn:microsoft.com/office/officeart/2018/2/layout/IconCircleList"/>
    <dgm:cxn modelId="{DB60AA08-6FBC-4507-87D0-CA32C19C2D4C}" type="presParOf" srcId="{9A66379E-6891-46B7-BEEE-FDD6A1F4F736}" destId="{A2670494-33C7-4B81-A639-68AECC85B80D}" srcOrd="2" destOrd="0" presId="urn:microsoft.com/office/officeart/2018/2/layout/IconCircleList"/>
    <dgm:cxn modelId="{2CDE77F5-D639-42CD-9968-E7373BB5AD1E}" type="presParOf" srcId="{A2670494-33C7-4B81-A639-68AECC85B80D}" destId="{BFFF5C65-5520-49BD-A434-4D7BD1F0778F}" srcOrd="0" destOrd="0" presId="urn:microsoft.com/office/officeart/2018/2/layout/IconCircleList"/>
    <dgm:cxn modelId="{CBE25C66-4D8C-4860-80A6-81609DAA4287}" type="presParOf" srcId="{A2670494-33C7-4B81-A639-68AECC85B80D}" destId="{E800C57A-0E58-49E6-920A-D1FCA195886F}" srcOrd="1" destOrd="0" presId="urn:microsoft.com/office/officeart/2018/2/layout/IconCircleList"/>
    <dgm:cxn modelId="{25C5C89A-DB56-4EF0-B051-66B11BD28878}" type="presParOf" srcId="{A2670494-33C7-4B81-A639-68AECC85B80D}" destId="{28F10533-B092-4B99-8710-B0A811A4FB79}" srcOrd="2" destOrd="0" presId="urn:microsoft.com/office/officeart/2018/2/layout/IconCircleList"/>
    <dgm:cxn modelId="{62305440-0232-4DD3-BA5D-F55884927E90}" type="presParOf" srcId="{A2670494-33C7-4B81-A639-68AECC85B80D}" destId="{82D4B220-5414-49C3-A379-6F4C644D4919}" srcOrd="3" destOrd="0" presId="urn:microsoft.com/office/officeart/2018/2/layout/IconCircleList"/>
    <dgm:cxn modelId="{E9945B47-C468-4917-BE9B-9385D5949BFB}" type="presParOf" srcId="{9A66379E-6891-46B7-BEEE-FDD6A1F4F736}" destId="{ADBE5C04-3722-4D33-9E3B-5CDF06E4654E}" srcOrd="3" destOrd="0" presId="urn:microsoft.com/office/officeart/2018/2/layout/IconCircleList"/>
    <dgm:cxn modelId="{661B4209-7C13-4979-8D87-B080F4A1EC46}" type="presParOf" srcId="{9A66379E-6891-46B7-BEEE-FDD6A1F4F736}" destId="{045BFE48-FDA6-4B1B-A8C4-9E91B7907BA2}" srcOrd="4" destOrd="0" presId="urn:microsoft.com/office/officeart/2018/2/layout/IconCircleList"/>
    <dgm:cxn modelId="{1F640A90-42DB-4BF0-865F-A7F12504D710}" type="presParOf" srcId="{045BFE48-FDA6-4B1B-A8C4-9E91B7907BA2}" destId="{E25C112D-2921-4063-887F-694CABCB045F}" srcOrd="0" destOrd="0" presId="urn:microsoft.com/office/officeart/2018/2/layout/IconCircleList"/>
    <dgm:cxn modelId="{5CB898F1-401F-448E-8C03-5BDA243CA469}" type="presParOf" srcId="{045BFE48-FDA6-4B1B-A8C4-9E91B7907BA2}" destId="{A575BF2A-697F-4DC5-99AE-1D7401156BE2}" srcOrd="1" destOrd="0" presId="urn:microsoft.com/office/officeart/2018/2/layout/IconCircleList"/>
    <dgm:cxn modelId="{E5B8D936-E5BA-4A1C-A758-3D5E1FDE8C9A}" type="presParOf" srcId="{045BFE48-FDA6-4B1B-A8C4-9E91B7907BA2}" destId="{77743ED3-5299-4AF9-9BAA-E872D85BFA68}" srcOrd="2" destOrd="0" presId="urn:microsoft.com/office/officeart/2018/2/layout/IconCircleList"/>
    <dgm:cxn modelId="{16F52D17-4CC0-4602-BC8A-E6D0F7E31589}" type="presParOf" srcId="{045BFE48-FDA6-4B1B-A8C4-9E91B7907BA2}" destId="{6F2A9B96-7E24-47FF-B0C2-B7EAE9C69EC9}" srcOrd="3" destOrd="0" presId="urn:microsoft.com/office/officeart/2018/2/layout/IconCircleList"/>
    <dgm:cxn modelId="{D5531166-C078-4093-966B-9552ED0F5FE2}" type="presParOf" srcId="{9A66379E-6891-46B7-BEEE-FDD6A1F4F736}" destId="{2F6148EF-439A-47B0-82C8-D3F721AB4D58}" srcOrd="5" destOrd="0" presId="urn:microsoft.com/office/officeart/2018/2/layout/IconCircleList"/>
    <dgm:cxn modelId="{FE71871E-784D-43D5-9353-08D56FB5437D}" type="presParOf" srcId="{9A66379E-6891-46B7-BEEE-FDD6A1F4F736}" destId="{218E586F-5DE6-4C4E-8C29-E7DD0D842972}" srcOrd="6" destOrd="0" presId="urn:microsoft.com/office/officeart/2018/2/layout/IconCircleList"/>
    <dgm:cxn modelId="{E2EC2425-2E4D-46DE-97F3-ECC7A056605F}" type="presParOf" srcId="{218E586F-5DE6-4C4E-8C29-E7DD0D842972}" destId="{0017ECBA-863A-489E-957F-672CCCE12D74}" srcOrd="0" destOrd="0" presId="urn:microsoft.com/office/officeart/2018/2/layout/IconCircleList"/>
    <dgm:cxn modelId="{37953D1C-9059-48F8-9765-E09711A54AF9}" type="presParOf" srcId="{218E586F-5DE6-4C4E-8C29-E7DD0D842972}" destId="{20004595-6AD3-41F0-B5F0-BB2C331CE472}" srcOrd="1" destOrd="0" presId="urn:microsoft.com/office/officeart/2018/2/layout/IconCircleList"/>
    <dgm:cxn modelId="{5B049CBD-AD4E-49F5-9CF6-CE24A011BF1A}" type="presParOf" srcId="{218E586F-5DE6-4C4E-8C29-E7DD0D842972}" destId="{A0ECE5F3-3DEF-4A80-9ABC-BDFF4CB47642}" srcOrd="2" destOrd="0" presId="urn:microsoft.com/office/officeart/2018/2/layout/IconCircleList"/>
    <dgm:cxn modelId="{920465EC-0397-42F2-912A-AC79B575A971}" type="presParOf" srcId="{218E586F-5DE6-4C4E-8C29-E7DD0D842972}" destId="{08FF97E4-B183-4852-A565-B809E145CE45}" srcOrd="3" destOrd="0" presId="urn:microsoft.com/office/officeart/2018/2/layout/IconCircleList"/>
    <dgm:cxn modelId="{405C9316-F8CC-492E-8CDE-19467B01715E}" type="presParOf" srcId="{9A66379E-6891-46B7-BEEE-FDD6A1F4F736}" destId="{4163A373-764D-446B-9E30-86F2FAD45E5B}" srcOrd="7" destOrd="0" presId="urn:microsoft.com/office/officeart/2018/2/layout/IconCircleList"/>
    <dgm:cxn modelId="{CB179C26-3E39-45A2-8A71-CC0A84641BD4}" type="presParOf" srcId="{9A66379E-6891-46B7-BEEE-FDD6A1F4F736}" destId="{AD6DC67C-78C0-4125-8DF0-7F1618B4CE12}" srcOrd="8" destOrd="0" presId="urn:microsoft.com/office/officeart/2018/2/layout/IconCircleList"/>
    <dgm:cxn modelId="{A3D210F1-D0E8-4428-ADE1-1F0035E78999}" type="presParOf" srcId="{AD6DC67C-78C0-4125-8DF0-7F1618B4CE12}" destId="{B43461D7-0DAE-45F6-A468-E7853A8E539C}" srcOrd="0" destOrd="0" presId="urn:microsoft.com/office/officeart/2018/2/layout/IconCircleList"/>
    <dgm:cxn modelId="{3145AE99-217D-4FA5-AB16-80131EF6C265}" type="presParOf" srcId="{AD6DC67C-78C0-4125-8DF0-7F1618B4CE12}" destId="{8466E069-2CD8-4153-8931-C27FA9D465EC}" srcOrd="1" destOrd="0" presId="urn:microsoft.com/office/officeart/2018/2/layout/IconCircleList"/>
    <dgm:cxn modelId="{C2EFB350-66C3-43DB-8293-728A297C257C}" type="presParOf" srcId="{AD6DC67C-78C0-4125-8DF0-7F1618B4CE12}" destId="{720A9575-E3E4-4884-A558-EBCB0F3B5B34}" srcOrd="2" destOrd="0" presId="urn:microsoft.com/office/officeart/2018/2/layout/IconCircleList"/>
    <dgm:cxn modelId="{71F24C30-BD26-44F6-86C0-D10A99DBC8C6}" type="presParOf" srcId="{AD6DC67C-78C0-4125-8DF0-7F1618B4CE12}" destId="{CCEB2B5A-86FC-44CF-A834-772CD8962A0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FCB920-6F9D-474A-B2DE-C924B06AD135}"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48FED58-DD6D-4906-81AA-6A55A4BFE5D8}">
      <dgm:prSet phldrT="[Text]" phldr="0"/>
      <dgm:spPr/>
      <dgm:t>
        <a:bodyPr/>
        <a:lstStyle/>
        <a:p>
          <a:pPr>
            <a:lnSpc>
              <a:spcPct val="100000"/>
            </a:lnSpc>
            <a:defRPr b="1"/>
          </a:pPr>
          <a:r>
            <a:rPr lang="en-US">
              <a:latin typeface="Calibri Light" panose="020F0302020204030204"/>
            </a:rPr>
            <a:t>Analyzing the given data</a:t>
          </a:r>
          <a:endParaRPr lang="en-US"/>
        </a:p>
      </dgm:t>
    </dgm:pt>
    <dgm:pt modelId="{8BFAE4D9-9247-4F02-AE1F-5FFC0DFC4351}" type="parTrans" cxnId="{8DD00C00-CDCB-4410-8AF6-DB3BECE69B7B}">
      <dgm:prSet/>
      <dgm:spPr/>
      <dgm:t>
        <a:bodyPr/>
        <a:lstStyle/>
        <a:p>
          <a:endParaRPr lang="en-US"/>
        </a:p>
      </dgm:t>
    </dgm:pt>
    <dgm:pt modelId="{A0289A20-2CB3-49EA-81E2-ABCF59412917}" type="sibTrans" cxnId="{8DD00C00-CDCB-4410-8AF6-DB3BECE69B7B}">
      <dgm:prSet/>
      <dgm:spPr/>
      <dgm:t>
        <a:bodyPr/>
        <a:lstStyle/>
        <a:p>
          <a:endParaRPr lang="en-US"/>
        </a:p>
      </dgm:t>
    </dgm:pt>
    <dgm:pt modelId="{8649B5DB-9774-4DA1-8C42-54819B63A326}">
      <dgm:prSet phldrT="[Text]" phldr="0"/>
      <dgm:spPr/>
      <dgm:t>
        <a:bodyPr/>
        <a:lstStyle/>
        <a:p>
          <a:pPr>
            <a:lnSpc>
              <a:spcPct val="100000"/>
            </a:lnSpc>
            <a:defRPr b="1"/>
          </a:pPr>
          <a:r>
            <a:rPr lang="en-US">
              <a:latin typeface="Calibri Light" panose="020F0302020204030204"/>
            </a:rPr>
            <a:t>Identify top defects to focus on</a:t>
          </a:r>
          <a:endParaRPr lang="en-US"/>
        </a:p>
      </dgm:t>
    </dgm:pt>
    <dgm:pt modelId="{FC0787FA-4DBF-4F29-A14C-8DFD94992BB8}" type="parTrans" cxnId="{9D18DF37-999F-4B69-B612-1873ACA45A45}">
      <dgm:prSet/>
      <dgm:spPr/>
      <dgm:t>
        <a:bodyPr/>
        <a:lstStyle/>
        <a:p>
          <a:endParaRPr lang="en-US"/>
        </a:p>
      </dgm:t>
    </dgm:pt>
    <dgm:pt modelId="{CB78228B-03F3-4166-9E3F-39FEF0F3E950}" type="sibTrans" cxnId="{9D18DF37-999F-4B69-B612-1873ACA45A45}">
      <dgm:prSet/>
      <dgm:spPr/>
      <dgm:t>
        <a:bodyPr/>
        <a:lstStyle/>
        <a:p>
          <a:endParaRPr lang="en-US"/>
        </a:p>
      </dgm:t>
    </dgm:pt>
    <dgm:pt modelId="{EBC7E40A-FD10-4561-9934-85BBED18D3F2}">
      <dgm:prSet phldrT="[Text]" phldr="0"/>
      <dgm:spPr/>
      <dgm:t>
        <a:bodyPr/>
        <a:lstStyle/>
        <a:p>
          <a:pPr>
            <a:lnSpc>
              <a:spcPct val="100000"/>
            </a:lnSpc>
          </a:pPr>
          <a:r>
            <a:rPr lang="en-US">
              <a:latin typeface="Calibri Light" panose="020F0302020204030204"/>
            </a:rPr>
            <a:t>Finding the defects with most frequency</a:t>
          </a:r>
          <a:endParaRPr lang="en-US"/>
        </a:p>
      </dgm:t>
    </dgm:pt>
    <dgm:pt modelId="{4F587D92-66A2-4F4F-8BC9-D5C0DA84A3FE}" type="parTrans" cxnId="{1E97E9BC-CCAD-4D07-B41B-1D8B146CCEAC}">
      <dgm:prSet/>
      <dgm:spPr/>
      <dgm:t>
        <a:bodyPr/>
        <a:lstStyle/>
        <a:p>
          <a:endParaRPr lang="en-US"/>
        </a:p>
      </dgm:t>
    </dgm:pt>
    <dgm:pt modelId="{E05BA8EB-E68E-486F-A943-531774273F2F}" type="sibTrans" cxnId="{1E97E9BC-CCAD-4D07-B41B-1D8B146CCEAC}">
      <dgm:prSet/>
      <dgm:spPr/>
      <dgm:t>
        <a:bodyPr/>
        <a:lstStyle/>
        <a:p>
          <a:endParaRPr lang="en-US"/>
        </a:p>
      </dgm:t>
    </dgm:pt>
    <dgm:pt modelId="{E1A81D2B-7ED8-4DEB-A4D5-21F4B9A274D1}">
      <dgm:prSet phldrT="[Text]" phldr="0"/>
      <dgm:spPr/>
      <dgm:t>
        <a:bodyPr/>
        <a:lstStyle/>
        <a:p>
          <a:pPr>
            <a:lnSpc>
              <a:spcPct val="100000"/>
            </a:lnSpc>
          </a:pPr>
          <a:r>
            <a:rPr lang="en-US">
              <a:latin typeface="Calibri Light" panose="020F0302020204030204"/>
            </a:rPr>
            <a:t>Exploring any possible seasonal trend overall and for each defect type</a:t>
          </a:r>
          <a:endParaRPr lang="en-US"/>
        </a:p>
      </dgm:t>
    </dgm:pt>
    <dgm:pt modelId="{3EBDBC3E-7C27-45CC-A9F4-E847C6B02CAF}" type="parTrans" cxnId="{04F5EB7E-217E-41CE-B423-88C434E187AA}">
      <dgm:prSet/>
      <dgm:spPr/>
      <dgm:t>
        <a:bodyPr/>
        <a:lstStyle/>
        <a:p>
          <a:endParaRPr lang="en-US"/>
        </a:p>
      </dgm:t>
    </dgm:pt>
    <dgm:pt modelId="{822AA3B7-1400-4A5A-AEE2-A97DF97B1E9B}" type="sibTrans" cxnId="{04F5EB7E-217E-41CE-B423-88C434E187AA}">
      <dgm:prSet/>
      <dgm:spPr/>
      <dgm:t>
        <a:bodyPr/>
        <a:lstStyle/>
        <a:p>
          <a:endParaRPr lang="en-US"/>
        </a:p>
      </dgm:t>
    </dgm:pt>
    <dgm:pt modelId="{9CE791A8-CE06-4FFE-AEE0-8294E8750F34}">
      <dgm:prSet phldr="0"/>
      <dgm:spPr/>
      <dgm:t>
        <a:bodyPr/>
        <a:lstStyle/>
        <a:p>
          <a:pPr>
            <a:lnSpc>
              <a:spcPct val="100000"/>
            </a:lnSpc>
          </a:pPr>
          <a:r>
            <a:rPr lang="en-US"/>
            <a:t>Using Explanatory Data Analysis (EDA) tools to have a better understanding of each feature. </a:t>
          </a:r>
        </a:p>
      </dgm:t>
    </dgm:pt>
    <dgm:pt modelId="{82D3CEF2-9758-4AC4-ACF2-2CCC706FF734}" type="parTrans" cxnId="{1FD7B959-E36E-445F-860E-FF061E10514A}">
      <dgm:prSet/>
      <dgm:spPr/>
      <dgm:t>
        <a:bodyPr/>
        <a:lstStyle/>
        <a:p>
          <a:endParaRPr lang="en-US"/>
        </a:p>
      </dgm:t>
    </dgm:pt>
    <dgm:pt modelId="{EE9234B6-1584-4029-8BD8-353D07CECCFC}" type="sibTrans" cxnId="{1FD7B959-E36E-445F-860E-FF061E10514A}">
      <dgm:prSet/>
      <dgm:spPr/>
      <dgm:t>
        <a:bodyPr/>
        <a:lstStyle/>
        <a:p>
          <a:endParaRPr lang="en-US"/>
        </a:p>
      </dgm:t>
    </dgm:pt>
    <dgm:pt modelId="{11D8E27C-A780-4233-A4BF-5FC9E4B788C9}">
      <dgm:prSet phldr="0"/>
      <dgm:spPr/>
      <dgm:t>
        <a:bodyPr/>
        <a:lstStyle/>
        <a:p>
          <a:pPr>
            <a:lnSpc>
              <a:spcPct val="100000"/>
            </a:lnSpc>
          </a:pPr>
          <a:r>
            <a:rPr lang="en-US">
              <a:latin typeface="Calibri Light" panose="020F0302020204030204"/>
            </a:rPr>
            <a:t>Correlation analysis between defects and other features</a:t>
          </a:r>
        </a:p>
      </dgm:t>
    </dgm:pt>
    <dgm:pt modelId="{9B21145A-7B8C-4CBD-AAAA-BFBD9D4BB958}" type="parTrans" cxnId="{152075C1-486C-4DCA-926C-FB5B63D6B7CD}">
      <dgm:prSet/>
      <dgm:spPr/>
      <dgm:t>
        <a:bodyPr/>
        <a:lstStyle/>
        <a:p>
          <a:endParaRPr lang="en-US"/>
        </a:p>
      </dgm:t>
    </dgm:pt>
    <dgm:pt modelId="{3BE37312-B089-4AF8-9F83-80BFE224A2E1}" type="sibTrans" cxnId="{152075C1-486C-4DCA-926C-FB5B63D6B7CD}">
      <dgm:prSet/>
      <dgm:spPr/>
      <dgm:t>
        <a:bodyPr/>
        <a:lstStyle/>
        <a:p>
          <a:endParaRPr lang="en-US"/>
        </a:p>
      </dgm:t>
    </dgm:pt>
    <dgm:pt modelId="{58AE6D1E-C88C-4E3D-A867-248FABA66253}">
      <dgm:prSet phldr="0"/>
      <dgm:spPr/>
      <dgm:t>
        <a:bodyPr/>
        <a:lstStyle/>
        <a:p>
          <a:pPr>
            <a:lnSpc>
              <a:spcPct val="100000"/>
            </a:lnSpc>
          </a:pPr>
          <a:r>
            <a:rPr lang="en-US">
              <a:latin typeface="Calibri Light" panose="020F0302020204030204"/>
            </a:rPr>
            <a:t>Finding most costly defects using any other possible data</a:t>
          </a:r>
        </a:p>
      </dgm:t>
    </dgm:pt>
    <dgm:pt modelId="{F73AD0DF-A74C-4B71-BD7B-324A3C00A815}" type="parTrans" cxnId="{4E6D06FB-4BEF-4527-AEB4-5F50192864C6}">
      <dgm:prSet/>
      <dgm:spPr/>
      <dgm:t>
        <a:bodyPr/>
        <a:lstStyle/>
        <a:p>
          <a:endParaRPr lang="en-US"/>
        </a:p>
      </dgm:t>
    </dgm:pt>
    <dgm:pt modelId="{9F1745B5-1E34-4B2F-9A71-9CF2FDF5DEB6}" type="sibTrans" cxnId="{4E6D06FB-4BEF-4527-AEB4-5F50192864C6}">
      <dgm:prSet/>
      <dgm:spPr/>
      <dgm:t>
        <a:bodyPr/>
        <a:lstStyle/>
        <a:p>
          <a:endParaRPr lang="en-US"/>
        </a:p>
      </dgm:t>
    </dgm:pt>
    <dgm:pt modelId="{44E5D95C-F893-4381-A2BF-7D51E373A19E}" type="pres">
      <dgm:prSet presAssocID="{90FCB920-6F9D-474A-B2DE-C924B06AD135}" presName="root" presStyleCnt="0">
        <dgm:presLayoutVars>
          <dgm:dir/>
          <dgm:resizeHandles val="exact"/>
        </dgm:presLayoutVars>
      </dgm:prSet>
      <dgm:spPr/>
    </dgm:pt>
    <dgm:pt modelId="{07863971-B9EC-4275-8928-6D069BACC305}" type="pres">
      <dgm:prSet presAssocID="{448FED58-DD6D-4906-81AA-6A55A4BFE5D8}" presName="compNode" presStyleCnt="0"/>
      <dgm:spPr/>
    </dgm:pt>
    <dgm:pt modelId="{39B9F933-BD71-4CF5-860D-0A7711B3667E}" type="pres">
      <dgm:prSet presAssocID="{448FED58-DD6D-4906-81AA-6A55A4BFE5D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ED41015-E969-45AB-A904-D41AB0DBCE4C}" type="pres">
      <dgm:prSet presAssocID="{448FED58-DD6D-4906-81AA-6A55A4BFE5D8}" presName="iconSpace" presStyleCnt="0"/>
      <dgm:spPr/>
    </dgm:pt>
    <dgm:pt modelId="{C8740E4D-922C-4767-BE3A-FC7A23B5B238}" type="pres">
      <dgm:prSet presAssocID="{448FED58-DD6D-4906-81AA-6A55A4BFE5D8}" presName="parTx" presStyleLbl="revTx" presStyleIdx="0" presStyleCnt="4">
        <dgm:presLayoutVars>
          <dgm:chMax val="0"/>
          <dgm:chPref val="0"/>
        </dgm:presLayoutVars>
      </dgm:prSet>
      <dgm:spPr/>
    </dgm:pt>
    <dgm:pt modelId="{020098C3-042E-459B-A43D-CBA414AFF246}" type="pres">
      <dgm:prSet presAssocID="{448FED58-DD6D-4906-81AA-6A55A4BFE5D8}" presName="txSpace" presStyleCnt="0"/>
      <dgm:spPr/>
    </dgm:pt>
    <dgm:pt modelId="{9265AC95-E7A7-4263-B187-D8237C0259EF}" type="pres">
      <dgm:prSet presAssocID="{448FED58-DD6D-4906-81AA-6A55A4BFE5D8}" presName="desTx" presStyleLbl="revTx" presStyleIdx="1" presStyleCnt="4">
        <dgm:presLayoutVars/>
      </dgm:prSet>
      <dgm:spPr/>
    </dgm:pt>
    <dgm:pt modelId="{EC4574B6-37F0-4133-934C-742965C844FF}" type="pres">
      <dgm:prSet presAssocID="{A0289A20-2CB3-49EA-81E2-ABCF59412917}" presName="sibTrans" presStyleCnt="0"/>
      <dgm:spPr/>
    </dgm:pt>
    <dgm:pt modelId="{BBEACCD2-FC89-487B-AD55-3BAE8C8A3021}" type="pres">
      <dgm:prSet presAssocID="{8649B5DB-9774-4DA1-8C42-54819B63A326}" presName="compNode" presStyleCnt="0"/>
      <dgm:spPr/>
    </dgm:pt>
    <dgm:pt modelId="{4C0D13DA-D443-433D-96A4-4A9CEFD61D43}" type="pres">
      <dgm:prSet presAssocID="{8649B5DB-9774-4DA1-8C42-54819B63A32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51D47772-D3E4-4B53-BBE4-331EA8AC5BA9}" type="pres">
      <dgm:prSet presAssocID="{8649B5DB-9774-4DA1-8C42-54819B63A326}" presName="iconSpace" presStyleCnt="0"/>
      <dgm:spPr/>
    </dgm:pt>
    <dgm:pt modelId="{F59F75D4-4685-4AF8-9AD6-767956567893}" type="pres">
      <dgm:prSet presAssocID="{8649B5DB-9774-4DA1-8C42-54819B63A326}" presName="parTx" presStyleLbl="revTx" presStyleIdx="2" presStyleCnt="4">
        <dgm:presLayoutVars>
          <dgm:chMax val="0"/>
          <dgm:chPref val="0"/>
        </dgm:presLayoutVars>
      </dgm:prSet>
      <dgm:spPr/>
    </dgm:pt>
    <dgm:pt modelId="{3580A1AA-D4E6-4887-B07C-4C8D894D8F19}" type="pres">
      <dgm:prSet presAssocID="{8649B5DB-9774-4DA1-8C42-54819B63A326}" presName="txSpace" presStyleCnt="0"/>
      <dgm:spPr/>
    </dgm:pt>
    <dgm:pt modelId="{A1C21CB0-9D05-4857-914D-6C8C5819B662}" type="pres">
      <dgm:prSet presAssocID="{8649B5DB-9774-4DA1-8C42-54819B63A326}" presName="desTx" presStyleLbl="revTx" presStyleIdx="3" presStyleCnt="4">
        <dgm:presLayoutVars/>
      </dgm:prSet>
      <dgm:spPr/>
    </dgm:pt>
  </dgm:ptLst>
  <dgm:cxnLst>
    <dgm:cxn modelId="{8DD00C00-CDCB-4410-8AF6-DB3BECE69B7B}" srcId="{90FCB920-6F9D-474A-B2DE-C924B06AD135}" destId="{448FED58-DD6D-4906-81AA-6A55A4BFE5D8}" srcOrd="0" destOrd="0" parTransId="{8BFAE4D9-9247-4F02-AE1F-5FFC0DFC4351}" sibTransId="{A0289A20-2CB3-49EA-81E2-ABCF59412917}"/>
    <dgm:cxn modelId="{21242A06-3885-6B4B-9F47-36FC8C760EFC}" type="presOf" srcId="{11D8E27C-A780-4233-A4BF-5FC9E4B788C9}" destId="{A1C21CB0-9D05-4857-914D-6C8C5819B662}" srcOrd="0" destOrd="2" presId="urn:microsoft.com/office/officeart/2018/2/layout/IconLabelDescriptionList"/>
    <dgm:cxn modelId="{8E1B6907-438F-A14F-B161-54DDF2F7B208}" type="presOf" srcId="{EBC7E40A-FD10-4561-9934-85BBED18D3F2}" destId="{A1C21CB0-9D05-4857-914D-6C8C5819B662}" srcOrd="0" destOrd="0" presId="urn:microsoft.com/office/officeart/2018/2/layout/IconLabelDescriptionList"/>
    <dgm:cxn modelId="{0F23B523-9B89-4D42-BA96-5E4E6E32D414}" type="presOf" srcId="{8649B5DB-9774-4DA1-8C42-54819B63A326}" destId="{F59F75D4-4685-4AF8-9AD6-767956567893}" srcOrd="0" destOrd="0" presId="urn:microsoft.com/office/officeart/2018/2/layout/IconLabelDescriptionList"/>
    <dgm:cxn modelId="{032B0329-D4FD-4D41-A849-C5F3B150553A}" type="presOf" srcId="{90FCB920-6F9D-474A-B2DE-C924B06AD135}" destId="{44E5D95C-F893-4381-A2BF-7D51E373A19E}" srcOrd="0" destOrd="0" presId="urn:microsoft.com/office/officeart/2018/2/layout/IconLabelDescriptionList"/>
    <dgm:cxn modelId="{9D18DF37-999F-4B69-B612-1873ACA45A45}" srcId="{90FCB920-6F9D-474A-B2DE-C924B06AD135}" destId="{8649B5DB-9774-4DA1-8C42-54819B63A326}" srcOrd="1" destOrd="0" parTransId="{FC0787FA-4DBF-4F29-A14C-8DFD94992BB8}" sibTransId="{CB78228B-03F3-4166-9E3F-39FEF0F3E950}"/>
    <dgm:cxn modelId="{A4145958-51E9-DF4D-B1B6-64581193CEEA}" type="presOf" srcId="{448FED58-DD6D-4906-81AA-6A55A4BFE5D8}" destId="{C8740E4D-922C-4767-BE3A-FC7A23B5B238}" srcOrd="0" destOrd="0" presId="urn:microsoft.com/office/officeart/2018/2/layout/IconLabelDescriptionList"/>
    <dgm:cxn modelId="{1FD7B959-E36E-445F-860E-FF061E10514A}" srcId="{448FED58-DD6D-4906-81AA-6A55A4BFE5D8}" destId="{9CE791A8-CE06-4FFE-AEE0-8294E8750F34}" srcOrd="0" destOrd="0" parTransId="{82D3CEF2-9758-4AC4-ACF2-2CCC706FF734}" sibTransId="{EE9234B6-1584-4029-8BD8-353D07CECCFC}"/>
    <dgm:cxn modelId="{04F5EB7E-217E-41CE-B423-88C434E187AA}" srcId="{8649B5DB-9774-4DA1-8C42-54819B63A326}" destId="{E1A81D2B-7ED8-4DEB-A4D5-21F4B9A274D1}" srcOrd="1" destOrd="0" parTransId="{3EBDBC3E-7C27-45CC-A9F4-E847C6B02CAF}" sibTransId="{822AA3B7-1400-4A5A-AEE2-A97DF97B1E9B}"/>
    <dgm:cxn modelId="{2147EF89-F9AD-724E-ACFA-0FE1AFD24C14}" type="presOf" srcId="{9CE791A8-CE06-4FFE-AEE0-8294E8750F34}" destId="{9265AC95-E7A7-4263-B187-D8237C0259EF}" srcOrd="0" destOrd="0" presId="urn:microsoft.com/office/officeart/2018/2/layout/IconLabelDescriptionList"/>
    <dgm:cxn modelId="{1E97E9BC-CCAD-4D07-B41B-1D8B146CCEAC}" srcId="{8649B5DB-9774-4DA1-8C42-54819B63A326}" destId="{EBC7E40A-FD10-4561-9934-85BBED18D3F2}" srcOrd="0" destOrd="0" parTransId="{4F587D92-66A2-4F4F-8BC9-D5C0DA84A3FE}" sibTransId="{E05BA8EB-E68E-486F-A943-531774273F2F}"/>
    <dgm:cxn modelId="{152075C1-486C-4DCA-926C-FB5B63D6B7CD}" srcId="{8649B5DB-9774-4DA1-8C42-54819B63A326}" destId="{11D8E27C-A780-4233-A4BF-5FC9E4B788C9}" srcOrd="2" destOrd="0" parTransId="{9B21145A-7B8C-4CBD-AAAA-BFBD9D4BB958}" sibTransId="{3BE37312-B089-4AF8-9F83-80BFE224A2E1}"/>
    <dgm:cxn modelId="{B67CA8DD-517B-FE46-AFFD-3E9FCAAF0496}" type="presOf" srcId="{E1A81D2B-7ED8-4DEB-A4D5-21F4B9A274D1}" destId="{A1C21CB0-9D05-4857-914D-6C8C5819B662}" srcOrd="0" destOrd="1" presId="urn:microsoft.com/office/officeart/2018/2/layout/IconLabelDescriptionList"/>
    <dgm:cxn modelId="{344DA6E2-FF24-B74A-8B07-02AD47F0B3A6}" type="presOf" srcId="{58AE6D1E-C88C-4E3D-A867-248FABA66253}" destId="{A1C21CB0-9D05-4857-914D-6C8C5819B662}" srcOrd="0" destOrd="3" presId="urn:microsoft.com/office/officeart/2018/2/layout/IconLabelDescriptionList"/>
    <dgm:cxn modelId="{4E6D06FB-4BEF-4527-AEB4-5F50192864C6}" srcId="{8649B5DB-9774-4DA1-8C42-54819B63A326}" destId="{58AE6D1E-C88C-4E3D-A867-248FABA66253}" srcOrd="3" destOrd="0" parTransId="{F73AD0DF-A74C-4B71-BD7B-324A3C00A815}" sibTransId="{9F1745B5-1E34-4B2F-9A71-9CF2FDF5DEB6}"/>
    <dgm:cxn modelId="{8DB71773-8484-5048-9380-8595BC4A6A3A}" type="presParOf" srcId="{44E5D95C-F893-4381-A2BF-7D51E373A19E}" destId="{07863971-B9EC-4275-8928-6D069BACC305}" srcOrd="0" destOrd="0" presId="urn:microsoft.com/office/officeart/2018/2/layout/IconLabelDescriptionList"/>
    <dgm:cxn modelId="{C0FD6B6F-E95B-1F4D-9A83-8ED421CD16D0}" type="presParOf" srcId="{07863971-B9EC-4275-8928-6D069BACC305}" destId="{39B9F933-BD71-4CF5-860D-0A7711B3667E}" srcOrd="0" destOrd="0" presId="urn:microsoft.com/office/officeart/2018/2/layout/IconLabelDescriptionList"/>
    <dgm:cxn modelId="{7621168C-E080-8646-9111-3B6A68B274E5}" type="presParOf" srcId="{07863971-B9EC-4275-8928-6D069BACC305}" destId="{5ED41015-E969-45AB-A904-D41AB0DBCE4C}" srcOrd="1" destOrd="0" presId="urn:microsoft.com/office/officeart/2018/2/layout/IconLabelDescriptionList"/>
    <dgm:cxn modelId="{01046843-6F8A-7B49-A4A2-2F1B92D13347}" type="presParOf" srcId="{07863971-B9EC-4275-8928-6D069BACC305}" destId="{C8740E4D-922C-4767-BE3A-FC7A23B5B238}" srcOrd="2" destOrd="0" presId="urn:microsoft.com/office/officeart/2018/2/layout/IconLabelDescriptionList"/>
    <dgm:cxn modelId="{90A901FD-8E40-3A44-9CDC-24D7F6F56E3C}" type="presParOf" srcId="{07863971-B9EC-4275-8928-6D069BACC305}" destId="{020098C3-042E-459B-A43D-CBA414AFF246}" srcOrd="3" destOrd="0" presId="urn:microsoft.com/office/officeart/2018/2/layout/IconLabelDescriptionList"/>
    <dgm:cxn modelId="{56834499-2069-3640-A697-D4834E2E015A}" type="presParOf" srcId="{07863971-B9EC-4275-8928-6D069BACC305}" destId="{9265AC95-E7A7-4263-B187-D8237C0259EF}" srcOrd="4" destOrd="0" presId="urn:microsoft.com/office/officeart/2018/2/layout/IconLabelDescriptionList"/>
    <dgm:cxn modelId="{3AD18B4C-173E-2948-A12E-0F0D48E9676E}" type="presParOf" srcId="{44E5D95C-F893-4381-A2BF-7D51E373A19E}" destId="{EC4574B6-37F0-4133-934C-742965C844FF}" srcOrd="1" destOrd="0" presId="urn:microsoft.com/office/officeart/2018/2/layout/IconLabelDescriptionList"/>
    <dgm:cxn modelId="{A42F2FEF-C00F-3E49-B58D-947DED542AD1}" type="presParOf" srcId="{44E5D95C-F893-4381-A2BF-7D51E373A19E}" destId="{BBEACCD2-FC89-487B-AD55-3BAE8C8A3021}" srcOrd="2" destOrd="0" presId="urn:microsoft.com/office/officeart/2018/2/layout/IconLabelDescriptionList"/>
    <dgm:cxn modelId="{501A523E-4D8F-0949-B0C1-2E475FFAC66E}" type="presParOf" srcId="{BBEACCD2-FC89-487B-AD55-3BAE8C8A3021}" destId="{4C0D13DA-D443-433D-96A4-4A9CEFD61D43}" srcOrd="0" destOrd="0" presId="urn:microsoft.com/office/officeart/2018/2/layout/IconLabelDescriptionList"/>
    <dgm:cxn modelId="{32EDE734-A29B-C540-BB2C-1BC17C025561}" type="presParOf" srcId="{BBEACCD2-FC89-487B-AD55-3BAE8C8A3021}" destId="{51D47772-D3E4-4B53-BBE4-331EA8AC5BA9}" srcOrd="1" destOrd="0" presId="urn:microsoft.com/office/officeart/2018/2/layout/IconLabelDescriptionList"/>
    <dgm:cxn modelId="{29DD1F9C-7B66-7F46-B437-BD9C3D40ACD4}" type="presParOf" srcId="{BBEACCD2-FC89-487B-AD55-3BAE8C8A3021}" destId="{F59F75D4-4685-4AF8-9AD6-767956567893}" srcOrd="2" destOrd="0" presId="urn:microsoft.com/office/officeart/2018/2/layout/IconLabelDescriptionList"/>
    <dgm:cxn modelId="{E0C948E0-E17F-6042-843D-0C37F910E57C}" type="presParOf" srcId="{BBEACCD2-FC89-487B-AD55-3BAE8C8A3021}" destId="{3580A1AA-D4E6-4887-B07C-4C8D894D8F19}" srcOrd="3" destOrd="0" presId="urn:microsoft.com/office/officeart/2018/2/layout/IconLabelDescriptionList"/>
    <dgm:cxn modelId="{CDFBD13C-FE25-2244-ACDC-4ABE761B5370}" type="presParOf" srcId="{BBEACCD2-FC89-487B-AD55-3BAE8C8A3021}" destId="{A1C21CB0-9D05-4857-914D-6C8C5819B66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FCB920-6F9D-474A-B2DE-C924B06AD135}"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48FED58-DD6D-4906-81AA-6A55A4BFE5D8}">
      <dgm:prSet phldrT="[Text]" phldr="0"/>
      <dgm:spPr/>
      <dgm:t>
        <a:bodyPr/>
        <a:lstStyle/>
        <a:p>
          <a:pPr>
            <a:lnSpc>
              <a:spcPct val="100000"/>
            </a:lnSpc>
          </a:pPr>
          <a:r>
            <a:rPr lang="en-US" b="0"/>
            <a:t>Finding the product line with highest defect frequency </a:t>
          </a:r>
          <a:r>
            <a:rPr lang="en-US"/>
            <a:t>(ratio) through EDA</a:t>
          </a:r>
        </a:p>
      </dgm:t>
    </dgm:pt>
    <dgm:pt modelId="{8BFAE4D9-9247-4F02-AE1F-5FFC0DFC4351}" type="parTrans" cxnId="{8DD00C00-CDCB-4410-8AF6-DB3BECE69B7B}">
      <dgm:prSet/>
      <dgm:spPr/>
      <dgm:t>
        <a:bodyPr/>
        <a:lstStyle/>
        <a:p>
          <a:endParaRPr lang="en-US"/>
        </a:p>
      </dgm:t>
    </dgm:pt>
    <dgm:pt modelId="{A0289A20-2CB3-49EA-81E2-ABCF59412917}" type="sibTrans" cxnId="{8DD00C00-CDCB-4410-8AF6-DB3BECE69B7B}">
      <dgm:prSet/>
      <dgm:spPr/>
      <dgm:t>
        <a:bodyPr/>
        <a:lstStyle/>
        <a:p>
          <a:endParaRPr lang="en-US"/>
        </a:p>
      </dgm:t>
    </dgm:pt>
    <dgm:pt modelId="{8649B5DB-9774-4DA1-8C42-54819B63A326}">
      <dgm:prSet phldrT="[Text]" phldr="0"/>
      <dgm:spPr/>
      <dgm:t>
        <a:bodyPr/>
        <a:lstStyle/>
        <a:p>
          <a:pPr>
            <a:lnSpc>
              <a:spcPct val="100000"/>
            </a:lnSpc>
          </a:pPr>
          <a:r>
            <a:rPr lang="en-US" b="0"/>
            <a:t>Find top 3 cause code for each product line to focus on</a:t>
          </a:r>
        </a:p>
      </dgm:t>
    </dgm:pt>
    <dgm:pt modelId="{FC0787FA-4DBF-4F29-A14C-8DFD94992BB8}" type="parTrans" cxnId="{9D18DF37-999F-4B69-B612-1873ACA45A45}">
      <dgm:prSet/>
      <dgm:spPr/>
      <dgm:t>
        <a:bodyPr/>
        <a:lstStyle/>
        <a:p>
          <a:endParaRPr lang="en-US"/>
        </a:p>
      </dgm:t>
    </dgm:pt>
    <dgm:pt modelId="{CB78228B-03F3-4166-9E3F-39FEF0F3E950}" type="sibTrans" cxnId="{9D18DF37-999F-4B69-B612-1873ACA45A45}">
      <dgm:prSet/>
      <dgm:spPr/>
      <dgm:t>
        <a:bodyPr/>
        <a:lstStyle/>
        <a:p>
          <a:endParaRPr lang="en-US"/>
        </a:p>
      </dgm:t>
    </dgm:pt>
    <dgm:pt modelId="{EBC7E40A-FD10-4561-9934-85BBED18D3F2}">
      <dgm:prSet phldrT="[Text]" phldr="0"/>
      <dgm:spPr/>
      <dgm:t>
        <a:bodyPr/>
        <a:lstStyle/>
        <a:p>
          <a:pPr>
            <a:lnSpc>
              <a:spcPct val="100000"/>
            </a:lnSpc>
          </a:pPr>
          <a:r>
            <a:rPr lang="en-US"/>
            <a:t>Applying feature selection methods to find factors with most detrimental impact on quality</a:t>
          </a:r>
        </a:p>
      </dgm:t>
    </dgm:pt>
    <dgm:pt modelId="{4F587D92-66A2-4F4F-8BC9-D5C0DA84A3FE}" type="parTrans" cxnId="{1E97E9BC-CCAD-4D07-B41B-1D8B146CCEAC}">
      <dgm:prSet/>
      <dgm:spPr/>
      <dgm:t>
        <a:bodyPr/>
        <a:lstStyle/>
        <a:p>
          <a:endParaRPr lang="en-US"/>
        </a:p>
      </dgm:t>
    </dgm:pt>
    <dgm:pt modelId="{E05BA8EB-E68E-486F-A943-531774273F2F}" type="sibTrans" cxnId="{1E97E9BC-CCAD-4D07-B41B-1D8B146CCEAC}">
      <dgm:prSet/>
      <dgm:spPr/>
      <dgm:t>
        <a:bodyPr/>
        <a:lstStyle/>
        <a:p>
          <a:endParaRPr lang="en-US"/>
        </a:p>
      </dgm:t>
    </dgm:pt>
    <dgm:pt modelId="{E1A81D2B-7ED8-4DEB-A4D5-21F4B9A274D1}">
      <dgm:prSet phldrT="[Text]" phldr="0"/>
      <dgm:spPr/>
      <dgm:t>
        <a:bodyPr/>
        <a:lstStyle/>
        <a:p>
          <a:pPr>
            <a:lnSpc>
              <a:spcPct val="100000"/>
            </a:lnSpc>
            <a:defRPr b="1"/>
          </a:pPr>
          <a:r>
            <a:rPr lang="en-US"/>
            <a:t>Develop the </a:t>
          </a:r>
          <a:r>
            <a:rPr lang="en-US">
              <a:latin typeface="Calibri Light" panose="020F0302020204030204"/>
            </a:rPr>
            <a:t>predictive</a:t>
          </a:r>
          <a:r>
            <a:rPr lang="en-US"/>
            <a:t> model</a:t>
          </a:r>
        </a:p>
      </dgm:t>
    </dgm:pt>
    <dgm:pt modelId="{3EBDBC3E-7C27-45CC-A9F4-E847C6B02CAF}" type="parTrans" cxnId="{04F5EB7E-217E-41CE-B423-88C434E187AA}">
      <dgm:prSet/>
      <dgm:spPr/>
      <dgm:t>
        <a:bodyPr/>
        <a:lstStyle/>
        <a:p>
          <a:endParaRPr lang="en-US"/>
        </a:p>
      </dgm:t>
    </dgm:pt>
    <dgm:pt modelId="{822AA3B7-1400-4A5A-AEE2-A97DF97B1E9B}" type="sibTrans" cxnId="{04F5EB7E-217E-41CE-B423-88C434E187AA}">
      <dgm:prSet/>
      <dgm:spPr/>
      <dgm:t>
        <a:bodyPr/>
        <a:lstStyle/>
        <a:p>
          <a:endParaRPr lang="en-US"/>
        </a:p>
      </dgm:t>
    </dgm:pt>
    <dgm:pt modelId="{11D8E27C-A780-4233-A4BF-5FC9E4B788C9}">
      <dgm:prSet phldr="0"/>
      <dgm:spPr/>
      <dgm:t>
        <a:bodyPr/>
        <a:lstStyle/>
        <a:p>
          <a:pPr>
            <a:lnSpc>
              <a:spcPct val="100000"/>
            </a:lnSpc>
          </a:pPr>
          <a:r>
            <a:rPr lang="en-US"/>
            <a:t>Find the best model to predict high risk orders, Some candidate models are binary classification, Logistic regression</a:t>
          </a:r>
        </a:p>
      </dgm:t>
    </dgm:pt>
    <dgm:pt modelId="{9B21145A-7B8C-4CBD-AAAA-BFBD9D4BB958}" type="parTrans" cxnId="{152075C1-486C-4DCA-926C-FB5B63D6B7CD}">
      <dgm:prSet/>
      <dgm:spPr/>
      <dgm:t>
        <a:bodyPr/>
        <a:lstStyle/>
        <a:p>
          <a:endParaRPr lang="en-US"/>
        </a:p>
      </dgm:t>
    </dgm:pt>
    <dgm:pt modelId="{3BE37312-B089-4AF8-9F83-80BFE224A2E1}" type="sibTrans" cxnId="{152075C1-486C-4DCA-926C-FB5B63D6B7CD}">
      <dgm:prSet/>
      <dgm:spPr/>
      <dgm:t>
        <a:bodyPr/>
        <a:lstStyle/>
        <a:p>
          <a:endParaRPr lang="en-US"/>
        </a:p>
      </dgm:t>
    </dgm:pt>
    <dgm:pt modelId="{58AE6D1E-C88C-4E3D-A867-248FABA66253}">
      <dgm:prSet phldr="0"/>
      <dgm:spPr/>
      <dgm:t>
        <a:bodyPr/>
        <a:lstStyle/>
        <a:p>
          <a:pPr>
            <a:lnSpc>
              <a:spcPct val="100000"/>
            </a:lnSpc>
          </a:pPr>
          <a:r>
            <a:rPr lang="en-US"/>
            <a:t>Further digging into additional models like one class classification(anomaly detection), Autoencoder, down sampling or grouping data into subgroups </a:t>
          </a:r>
        </a:p>
      </dgm:t>
    </dgm:pt>
    <dgm:pt modelId="{F73AD0DF-A74C-4B71-BD7B-324A3C00A815}" type="parTrans" cxnId="{4E6D06FB-4BEF-4527-AEB4-5F50192864C6}">
      <dgm:prSet/>
      <dgm:spPr/>
      <dgm:t>
        <a:bodyPr/>
        <a:lstStyle/>
        <a:p>
          <a:endParaRPr lang="en-US"/>
        </a:p>
      </dgm:t>
    </dgm:pt>
    <dgm:pt modelId="{9F1745B5-1E34-4B2F-9A71-9CF2FDF5DEB6}" type="sibTrans" cxnId="{4E6D06FB-4BEF-4527-AEB4-5F50192864C6}">
      <dgm:prSet/>
      <dgm:spPr/>
      <dgm:t>
        <a:bodyPr/>
        <a:lstStyle/>
        <a:p>
          <a:endParaRPr lang="en-US"/>
        </a:p>
      </dgm:t>
    </dgm:pt>
    <dgm:pt modelId="{D9DCA4C3-EB8F-4FA9-A508-07EDD5981B3B}">
      <dgm:prSet phldr="0"/>
      <dgm:spPr/>
      <dgm:t>
        <a:bodyPr/>
        <a:lstStyle/>
        <a:p>
          <a:pPr>
            <a:lnSpc>
              <a:spcPct val="100000"/>
            </a:lnSpc>
            <a:defRPr b="1"/>
          </a:pPr>
          <a:r>
            <a:rPr lang="en-US" b="0"/>
            <a:t>Identify key product line</a:t>
          </a:r>
        </a:p>
      </dgm:t>
    </dgm:pt>
    <dgm:pt modelId="{6F8B4424-7612-43FB-BA7F-D1A7EAEB4070}" type="parTrans" cxnId="{46104D9E-6A8A-42BB-876C-09129A846E74}">
      <dgm:prSet/>
      <dgm:spPr/>
      <dgm:t>
        <a:bodyPr/>
        <a:lstStyle/>
        <a:p>
          <a:endParaRPr lang="en-US"/>
        </a:p>
      </dgm:t>
    </dgm:pt>
    <dgm:pt modelId="{60434414-7716-42BE-A516-617361EB6B91}" type="sibTrans" cxnId="{46104D9E-6A8A-42BB-876C-09129A846E74}">
      <dgm:prSet/>
      <dgm:spPr/>
      <dgm:t>
        <a:bodyPr/>
        <a:lstStyle/>
        <a:p>
          <a:endParaRPr lang="en-US"/>
        </a:p>
      </dgm:t>
    </dgm:pt>
    <dgm:pt modelId="{EBF2B614-719E-4F4F-822B-70E51893F8D6}">
      <dgm:prSet phldr="0"/>
      <dgm:spPr/>
      <dgm:t>
        <a:bodyPr/>
        <a:lstStyle/>
        <a:p>
          <a:pPr>
            <a:lnSpc>
              <a:spcPct val="100000"/>
            </a:lnSpc>
            <a:defRPr b="1"/>
          </a:pPr>
          <a:r>
            <a:rPr lang="en-US"/>
            <a:t>Establish CTQs</a:t>
          </a:r>
        </a:p>
      </dgm:t>
    </dgm:pt>
    <dgm:pt modelId="{13599825-A479-4F89-BFB2-EF0998F9AC9B}" type="parTrans" cxnId="{AB69CE2A-1C89-4EB3-81D4-7B77D5AF9306}">
      <dgm:prSet/>
      <dgm:spPr/>
      <dgm:t>
        <a:bodyPr/>
        <a:lstStyle/>
        <a:p>
          <a:endParaRPr lang="en-US"/>
        </a:p>
      </dgm:t>
    </dgm:pt>
    <dgm:pt modelId="{649647E9-45B1-4D43-8AE0-5CB8EC56D966}" type="sibTrans" cxnId="{AB69CE2A-1C89-4EB3-81D4-7B77D5AF9306}">
      <dgm:prSet/>
      <dgm:spPr/>
      <dgm:t>
        <a:bodyPr/>
        <a:lstStyle/>
        <a:p>
          <a:endParaRPr lang="en-US"/>
        </a:p>
      </dgm:t>
    </dgm:pt>
    <dgm:pt modelId="{F5742ADE-9E67-4D18-856F-4565A5D301E1}">
      <dgm:prSet phldr="0"/>
      <dgm:spPr/>
      <dgm:t>
        <a:bodyPr/>
        <a:lstStyle/>
        <a:p>
          <a:pPr>
            <a:lnSpc>
              <a:spcPct val="100000"/>
            </a:lnSpc>
          </a:pPr>
          <a:r>
            <a:rPr lang="en-US"/>
            <a:t>Conducting </a:t>
          </a:r>
          <a:r>
            <a:rPr lang="en-US">
              <a:latin typeface="Calibri Light" panose="020F0302020204030204"/>
            </a:rPr>
            <a:t>correlation</a:t>
          </a:r>
          <a:r>
            <a:rPr lang="en-US"/>
            <a:t> analysis </a:t>
          </a:r>
        </a:p>
      </dgm:t>
    </dgm:pt>
    <dgm:pt modelId="{65DB87A0-3E43-41F8-9763-065DC3CB37B5}" type="parTrans" cxnId="{16AFE6E2-1B53-4C4D-968D-CDB05A4B68F4}">
      <dgm:prSet/>
      <dgm:spPr/>
      <dgm:t>
        <a:bodyPr/>
        <a:lstStyle/>
        <a:p>
          <a:endParaRPr lang="en-US"/>
        </a:p>
      </dgm:t>
    </dgm:pt>
    <dgm:pt modelId="{2EFEE88A-E36A-42A9-A5CA-775867A177D2}" type="sibTrans" cxnId="{16AFE6E2-1B53-4C4D-968D-CDB05A4B68F4}">
      <dgm:prSet/>
      <dgm:spPr/>
      <dgm:t>
        <a:bodyPr/>
        <a:lstStyle/>
        <a:p>
          <a:endParaRPr lang="en-US"/>
        </a:p>
      </dgm:t>
    </dgm:pt>
    <dgm:pt modelId="{74080201-8D25-494F-B5E2-C837CFDD168B}" type="pres">
      <dgm:prSet presAssocID="{90FCB920-6F9D-474A-B2DE-C924B06AD135}" presName="root" presStyleCnt="0">
        <dgm:presLayoutVars>
          <dgm:dir/>
          <dgm:resizeHandles val="exact"/>
        </dgm:presLayoutVars>
      </dgm:prSet>
      <dgm:spPr/>
    </dgm:pt>
    <dgm:pt modelId="{65E17F35-9E40-4689-A306-0E1F6ED43566}" type="pres">
      <dgm:prSet presAssocID="{D9DCA4C3-EB8F-4FA9-A508-07EDD5981B3B}" presName="compNode" presStyleCnt="0"/>
      <dgm:spPr/>
    </dgm:pt>
    <dgm:pt modelId="{2E90F0D8-D35E-471E-9BF0-469E174C9CB6}" type="pres">
      <dgm:prSet presAssocID="{D9DCA4C3-EB8F-4FA9-A508-07EDD5981B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04BA47C-7B28-4578-B2A6-E48F7DF721A2}" type="pres">
      <dgm:prSet presAssocID="{D9DCA4C3-EB8F-4FA9-A508-07EDD5981B3B}" presName="iconSpace" presStyleCnt="0"/>
      <dgm:spPr/>
    </dgm:pt>
    <dgm:pt modelId="{35B7F9E9-501D-4368-A7CD-50B07540ADE7}" type="pres">
      <dgm:prSet presAssocID="{D9DCA4C3-EB8F-4FA9-A508-07EDD5981B3B}" presName="parTx" presStyleLbl="revTx" presStyleIdx="0" presStyleCnt="6">
        <dgm:presLayoutVars>
          <dgm:chMax val="0"/>
          <dgm:chPref val="0"/>
        </dgm:presLayoutVars>
      </dgm:prSet>
      <dgm:spPr/>
    </dgm:pt>
    <dgm:pt modelId="{F718E101-A93D-4294-8662-C2EF7202AAC9}" type="pres">
      <dgm:prSet presAssocID="{D9DCA4C3-EB8F-4FA9-A508-07EDD5981B3B}" presName="txSpace" presStyleCnt="0"/>
      <dgm:spPr/>
    </dgm:pt>
    <dgm:pt modelId="{96B1EED5-DF19-4294-B6E5-F73D4D7E137F}" type="pres">
      <dgm:prSet presAssocID="{D9DCA4C3-EB8F-4FA9-A508-07EDD5981B3B}" presName="desTx" presStyleLbl="revTx" presStyleIdx="1" presStyleCnt="6">
        <dgm:presLayoutVars/>
      </dgm:prSet>
      <dgm:spPr/>
    </dgm:pt>
    <dgm:pt modelId="{2E9651DE-6335-4630-B802-6ACEFF1C159A}" type="pres">
      <dgm:prSet presAssocID="{60434414-7716-42BE-A516-617361EB6B91}" presName="sibTrans" presStyleCnt="0"/>
      <dgm:spPr/>
    </dgm:pt>
    <dgm:pt modelId="{DA6D6F99-357B-4546-84E4-E72CC43F681C}" type="pres">
      <dgm:prSet presAssocID="{EBF2B614-719E-4F4F-822B-70E51893F8D6}" presName="compNode" presStyleCnt="0"/>
      <dgm:spPr/>
    </dgm:pt>
    <dgm:pt modelId="{05187858-4667-4386-9664-C3813265F460}" type="pres">
      <dgm:prSet presAssocID="{EBF2B614-719E-4F4F-822B-70E51893F8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F3EDE218-015E-4B9F-AD47-6546B557DDCF}" type="pres">
      <dgm:prSet presAssocID="{EBF2B614-719E-4F4F-822B-70E51893F8D6}" presName="iconSpace" presStyleCnt="0"/>
      <dgm:spPr/>
    </dgm:pt>
    <dgm:pt modelId="{09B90AEA-4E4D-4134-80D8-ED864349023C}" type="pres">
      <dgm:prSet presAssocID="{EBF2B614-719E-4F4F-822B-70E51893F8D6}" presName="parTx" presStyleLbl="revTx" presStyleIdx="2" presStyleCnt="6">
        <dgm:presLayoutVars>
          <dgm:chMax val="0"/>
          <dgm:chPref val="0"/>
        </dgm:presLayoutVars>
      </dgm:prSet>
      <dgm:spPr/>
    </dgm:pt>
    <dgm:pt modelId="{C20D9416-D5B2-4D8C-B039-FE010D7C014C}" type="pres">
      <dgm:prSet presAssocID="{EBF2B614-719E-4F4F-822B-70E51893F8D6}" presName="txSpace" presStyleCnt="0"/>
      <dgm:spPr/>
    </dgm:pt>
    <dgm:pt modelId="{E16FBC60-6AD7-4062-91A5-60F19B0E8B8D}" type="pres">
      <dgm:prSet presAssocID="{EBF2B614-719E-4F4F-822B-70E51893F8D6}" presName="desTx" presStyleLbl="revTx" presStyleIdx="3" presStyleCnt="6">
        <dgm:presLayoutVars/>
      </dgm:prSet>
      <dgm:spPr/>
    </dgm:pt>
    <dgm:pt modelId="{66656B5D-ABAC-4070-922A-CC4658FA9800}" type="pres">
      <dgm:prSet presAssocID="{649647E9-45B1-4D43-8AE0-5CB8EC56D966}" presName="sibTrans" presStyleCnt="0"/>
      <dgm:spPr/>
    </dgm:pt>
    <dgm:pt modelId="{4BE30F9C-7C2D-4E82-A32B-03E9DE6D4A5C}" type="pres">
      <dgm:prSet presAssocID="{E1A81D2B-7ED8-4DEB-A4D5-21F4B9A274D1}" presName="compNode" presStyleCnt="0"/>
      <dgm:spPr/>
    </dgm:pt>
    <dgm:pt modelId="{83CD9E0B-4BD1-4317-8133-C0A832655C11}" type="pres">
      <dgm:prSet presAssocID="{E1A81D2B-7ED8-4DEB-A4D5-21F4B9A274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106BF39E-D746-4935-8B3E-337001EBAF92}" type="pres">
      <dgm:prSet presAssocID="{E1A81D2B-7ED8-4DEB-A4D5-21F4B9A274D1}" presName="iconSpace" presStyleCnt="0"/>
      <dgm:spPr/>
    </dgm:pt>
    <dgm:pt modelId="{5029163B-E286-4776-9D22-C52F5C9E29A6}" type="pres">
      <dgm:prSet presAssocID="{E1A81D2B-7ED8-4DEB-A4D5-21F4B9A274D1}" presName="parTx" presStyleLbl="revTx" presStyleIdx="4" presStyleCnt="6">
        <dgm:presLayoutVars>
          <dgm:chMax val="0"/>
          <dgm:chPref val="0"/>
        </dgm:presLayoutVars>
      </dgm:prSet>
      <dgm:spPr/>
    </dgm:pt>
    <dgm:pt modelId="{3EB487A0-1AE1-4E2E-BE42-452D7CCE42E2}" type="pres">
      <dgm:prSet presAssocID="{E1A81D2B-7ED8-4DEB-A4D5-21F4B9A274D1}" presName="txSpace" presStyleCnt="0"/>
      <dgm:spPr/>
    </dgm:pt>
    <dgm:pt modelId="{0D6FD68F-2F6C-4345-90C9-769B2BC98F5C}" type="pres">
      <dgm:prSet presAssocID="{E1A81D2B-7ED8-4DEB-A4D5-21F4B9A274D1}" presName="desTx" presStyleLbl="revTx" presStyleIdx="5" presStyleCnt="6">
        <dgm:presLayoutVars/>
      </dgm:prSet>
      <dgm:spPr/>
    </dgm:pt>
  </dgm:ptLst>
  <dgm:cxnLst>
    <dgm:cxn modelId="{8DD00C00-CDCB-4410-8AF6-DB3BECE69B7B}" srcId="{D9DCA4C3-EB8F-4FA9-A508-07EDD5981B3B}" destId="{448FED58-DD6D-4906-81AA-6A55A4BFE5D8}" srcOrd="0" destOrd="0" parTransId="{8BFAE4D9-9247-4F02-AE1F-5FFC0DFC4351}" sibTransId="{A0289A20-2CB3-49EA-81E2-ABCF59412917}"/>
    <dgm:cxn modelId="{6B72AE1C-DB24-4553-87AC-8906E4F16D6A}" type="presOf" srcId="{EBF2B614-719E-4F4F-822B-70E51893F8D6}" destId="{09B90AEA-4E4D-4134-80D8-ED864349023C}" srcOrd="0" destOrd="0" presId="urn:microsoft.com/office/officeart/2018/2/layout/IconLabelDescriptionList"/>
    <dgm:cxn modelId="{0394A721-D311-4945-85B2-BE05815CF193}" type="presOf" srcId="{F5742ADE-9E67-4D18-856F-4565A5D301E1}" destId="{E16FBC60-6AD7-4062-91A5-60F19B0E8B8D}" srcOrd="0" destOrd="0" presId="urn:microsoft.com/office/officeart/2018/2/layout/IconLabelDescriptionList"/>
    <dgm:cxn modelId="{49310C2A-2579-4B01-94DB-27B9946A8C53}" type="presOf" srcId="{11D8E27C-A780-4233-A4BF-5FC9E4B788C9}" destId="{0D6FD68F-2F6C-4345-90C9-769B2BC98F5C}" srcOrd="0" destOrd="0" presId="urn:microsoft.com/office/officeart/2018/2/layout/IconLabelDescriptionList"/>
    <dgm:cxn modelId="{AB69CE2A-1C89-4EB3-81D4-7B77D5AF9306}" srcId="{90FCB920-6F9D-474A-B2DE-C924B06AD135}" destId="{EBF2B614-719E-4F4F-822B-70E51893F8D6}" srcOrd="1" destOrd="0" parTransId="{13599825-A479-4F89-BFB2-EF0998F9AC9B}" sibTransId="{649647E9-45B1-4D43-8AE0-5CB8EC56D966}"/>
    <dgm:cxn modelId="{9D18DF37-999F-4B69-B612-1873ACA45A45}" srcId="{D9DCA4C3-EB8F-4FA9-A508-07EDD5981B3B}" destId="{8649B5DB-9774-4DA1-8C42-54819B63A326}" srcOrd="1" destOrd="0" parTransId="{FC0787FA-4DBF-4F29-A14C-8DFD94992BB8}" sibTransId="{CB78228B-03F3-4166-9E3F-39FEF0F3E950}"/>
    <dgm:cxn modelId="{F430D36C-1E55-475C-965F-3A86B4684846}" type="presOf" srcId="{448FED58-DD6D-4906-81AA-6A55A4BFE5D8}" destId="{96B1EED5-DF19-4294-B6E5-F73D4D7E137F}" srcOrd="0" destOrd="0" presId="urn:microsoft.com/office/officeart/2018/2/layout/IconLabelDescriptionList"/>
    <dgm:cxn modelId="{4C17DD51-3628-4E58-8F85-B8640FB20280}" type="presOf" srcId="{E1A81D2B-7ED8-4DEB-A4D5-21F4B9A274D1}" destId="{5029163B-E286-4776-9D22-C52F5C9E29A6}" srcOrd="0" destOrd="0" presId="urn:microsoft.com/office/officeart/2018/2/layout/IconLabelDescriptionList"/>
    <dgm:cxn modelId="{611F2873-1147-4155-815B-90E098B90A12}" type="presOf" srcId="{90FCB920-6F9D-474A-B2DE-C924B06AD135}" destId="{74080201-8D25-494F-B5E2-C837CFDD168B}" srcOrd="0" destOrd="0" presId="urn:microsoft.com/office/officeart/2018/2/layout/IconLabelDescriptionList"/>
    <dgm:cxn modelId="{04F5EB7E-217E-41CE-B423-88C434E187AA}" srcId="{90FCB920-6F9D-474A-B2DE-C924B06AD135}" destId="{E1A81D2B-7ED8-4DEB-A4D5-21F4B9A274D1}" srcOrd="2" destOrd="0" parTransId="{3EBDBC3E-7C27-45CC-A9F4-E847C6B02CAF}" sibTransId="{822AA3B7-1400-4A5A-AEE2-A97DF97B1E9B}"/>
    <dgm:cxn modelId="{7F83DD8B-7AD4-4BFF-BD10-9498BC18AE4F}" type="presOf" srcId="{8649B5DB-9774-4DA1-8C42-54819B63A326}" destId="{96B1EED5-DF19-4294-B6E5-F73D4D7E137F}" srcOrd="0" destOrd="1" presId="urn:microsoft.com/office/officeart/2018/2/layout/IconLabelDescriptionList"/>
    <dgm:cxn modelId="{46104D9E-6A8A-42BB-876C-09129A846E74}" srcId="{90FCB920-6F9D-474A-B2DE-C924B06AD135}" destId="{D9DCA4C3-EB8F-4FA9-A508-07EDD5981B3B}" srcOrd="0" destOrd="0" parTransId="{6F8B4424-7612-43FB-BA7F-D1A7EAEB4070}" sibTransId="{60434414-7716-42BE-A516-617361EB6B91}"/>
    <dgm:cxn modelId="{B88EB4AA-DA19-4CAF-BC54-9C95F280A845}" type="presOf" srcId="{58AE6D1E-C88C-4E3D-A867-248FABA66253}" destId="{0D6FD68F-2F6C-4345-90C9-769B2BC98F5C}" srcOrd="0" destOrd="1" presId="urn:microsoft.com/office/officeart/2018/2/layout/IconLabelDescriptionList"/>
    <dgm:cxn modelId="{1E97E9BC-CCAD-4D07-B41B-1D8B146CCEAC}" srcId="{EBF2B614-719E-4F4F-822B-70E51893F8D6}" destId="{EBC7E40A-FD10-4561-9934-85BBED18D3F2}" srcOrd="1" destOrd="0" parTransId="{4F587D92-66A2-4F4F-8BC9-D5C0DA84A3FE}" sibTransId="{E05BA8EB-E68E-486F-A943-531774273F2F}"/>
    <dgm:cxn modelId="{152075C1-486C-4DCA-926C-FB5B63D6B7CD}" srcId="{E1A81D2B-7ED8-4DEB-A4D5-21F4B9A274D1}" destId="{11D8E27C-A780-4233-A4BF-5FC9E4B788C9}" srcOrd="0" destOrd="0" parTransId="{9B21145A-7B8C-4CBD-AAAA-BFBD9D4BB958}" sibTransId="{3BE37312-B089-4AF8-9F83-80BFE224A2E1}"/>
    <dgm:cxn modelId="{16AFE6E2-1B53-4C4D-968D-CDB05A4B68F4}" srcId="{EBF2B614-719E-4F4F-822B-70E51893F8D6}" destId="{F5742ADE-9E67-4D18-856F-4565A5D301E1}" srcOrd="0" destOrd="0" parTransId="{65DB87A0-3E43-41F8-9763-065DC3CB37B5}" sibTransId="{2EFEE88A-E36A-42A9-A5CA-775867A177D2}"/>
    <dgm:cxn modelId="{574889F6-5859-40E3-A459-A15EC71FA274}" type="presOf" srcId="{D9DCA4C3-EB8F-4FA9-A508-07EDD5981B3B}" destId="{35B7F9E9-501D-4368-A7CD-50B07540ADE7}" srcOrd="0" destOrd="0" presId="urn:microsoft.com/office/officeart/2018/2/layout/IconLabelDescriptionList"/>
    <dgm:cxn modelId="{4E6D06FB-4BEF-4527-AEB4-5F50192864C6}" srcId="{E1A81D2B-7ED8-4DEB-A4D5-21F4B9A274D1}" destId="{58AE6D1E-C88C-4E3D-A867-248FABA66253}" srcOrd="1" destOrd="0" parTransId="{F73AD0DF-A74C-4B71-BD7B-324A3C00A815}" sibTransId="{9F1745B5-1E34-4B2F-9A71-9CF2FDF5DEB6}"/>
    <dgm:cxn modelId="{B86965FF-8176-4F55-B5F3-A173C3B76720}" type="presOf" srcId="{EBC7E40A-FD10-4561-9934-85BBED18D3F2}" destId="{E16FBC60-6AD7-4062-91A5-60F19B0E8B8D}" srcOrd="0" destOrd="1" presId="urn:microsoft.com/office/officeart/2018/2/layout/IconLabelDescriptionList"/>
    <dgm:cxn modelId="{8798490D-D640-4BE8-8A9A-58727164E644}" type="presParOf" srcId="{74080201-8D25-494F-B5E2-C837CFDD168B}" destId="{65E17F35-9E40-4689-A306-0E1F6ED43566}" srcOrd="0" destOrd="0" presId="urn:microsoft.com/office/officeart/2018/2/layout/IconLabelDescriptionList"/>
    <dgm:cxn modelId="{297FB751-9F04-4A17-8728-54F241738781}" type="presParOf" srcId="{65E17F35-9E40-4689-A306-0E1F6ED43566}" destId="{2E90F0D8-D35E-471E-9BF0-469E174C9CB6}" srcOrd="0" destOrd="0" presId="urn:microsoft.com/office/officeart/2018/2/layout/IconLabelDescriptionList"/>
    <dgm:cxn modelId="{BECD8C7D-CEC6-469B-9A25-45828C00B035}" type="presParOf" srcId="{65E17F35-9E40-4689-A306-0E1F6ED43566}" destId="{F04BA47C-7B28-4578-B2A6-E48F7DF721A2}" srcOrd="1" destOrd="0" presId="urn:microsoft.com/office/officeart/2018/2/layout/IconLabelDescriptionList"/>
    <dgm:cxn modelId="{DB4FB920-35F6-430F-914C-1340E645E614}" type="presParOf" srcId="{65E17F35-9E40-4689-A306-0E1F6ED43566}" destId="{35B7F9E9-501D-4368-A7CD-50B07540ADE7}" srcOrd="2" destOrd="0" presId="urn:microsoft.com/office/officeart/2018/2/layout/IconLabelDescriptionList"/>
    <dgm:cxn modelId="{5B33DDA0-3324-4D7F-B841-F322D5358C03}" type="presParOf" srcId="{65E17F35-9E40-4689-A306-0E1F6ED43566}" destId="{F718E101-A93D-4294-8662-C2EF7202AAC9}" srcOrd="3" destOrd="0" presId="urn:microsoft.com/office/officeart/2018/2/layout/IconLabelDescriptionList"/>
    <dgm:cxn modelId="{3E4286D9-53F7-4C08-B817-EF468E809F17}" type="presParOf" srcId="{65E17F35-9E40-4689-A306-0E1F6ED43566}" destId="{96B1EED5-DF19-4294-B6E5-F73D4D7E137F}" srcOrd="4" destOrd="0" presId="urn:microsoft.com/office/officeart/2018/2/layout/IconLabelDescriptionList"/>
    <dgm:cxn modelId="{3BB46864-2627-4CE9-B88E-5FBF5369979C}" type="presParOf" srcId="{74080201-8D25-494F-B5E2-C837CFDD168B}" destId="{2E9651DE-6335-4630-B802-6ACEFF1C159A}" srcOrd="1" destOrd="0" presId="urn:microsoft.com/office/officeart/2018/2/layout/IconLabelDescriptionList"/>
    <dgm:cxn modelId="{9DC720B0-CC91-4077-B8AF-90C1DC4C3D0D}" type="presParOf" srcId="{74080201-8D25-494F-B5E2-C837CFDD168B}" destId="{DA6D6F99-357B-4546-84E4-E72CC43F681C}" srcOrd="2" destOrd="0" presId="urn:microsoft.com/office/officeart/2018/2/layout/IconLabelDescriptionList"/>
    <dgm:cxn modelId="{E73B107F-6056-4E77-A5EC-298F28435784}" type="presParOf" srcId="{DA6D6F99-357B-4546-84E4-E72CC43F681C}" destId="{05187858-4667-4386-9664-C3813265F460}" srcOrd="0" destOrd="0" presId="urn:microsoft.com/office/officeart/2018/2/layout/IconLabelDescriptionList"/>
    <dgm:cxn modelId="{DF47E60B-8926-4474-BD15-4819625D99FC}" type="presParOf" srcId="{DA6D6F99-357B-4546-84E4-E72CC43F681C}" destId="{F3EDE218-015E-4B9F-AD47-6546B557DDCF}" srcOrd="1" destOrd="0" presId="urn:microsoft.com/office/officeart/2018/2/layout/IconLabelDescriptionList"/>
    <dgm:cxn modelId="{D1D8DEFD-116C-47F0-A42E-689D2BA3FBAC}" type="presParOf" srcId="{DA6D6F99-357B-4546-84E4-E72CC43F681C}" destId="{09B90AEA-4E4D-4134-80D8-ED864349023C}" srcOrd="2" destOrd="0" presId="urn:microsoft.com/office/officeart/2018/2/layout/IconLabelDescriptionList"/>
    <dgm:cxn modelId="{C3B8D00D-9063-4AFE-B581-339734F032A1}" type="presParOf" srcId="{DA6D6F99-357B-4546-84E4-E72CC43F681C}" destId="{C20D9416-D5B2-4D8C-B039-FE010D7C014C}" srcOrd="3" destOrd="0" presId="urn:microsoft.com/office/officeart/2018/2/layout/IconLabelDescriptionList"/>
    <dgm:cxn modelId="{7E9C099D-1AD9-454C-A3E6-274D65E83052}" type="presParOf" srcId="{DA6D6F99-357B-4546-84E4-E72CC43F681C}" destId="{E16FBC60-6AD7-4062-91A5-60F19B0E8B8D}" srcOrd="4" destOrd="0" presId="urn:microsoft.com/office/officeart/2018/2/layout/IconLabelDescriptionList"/>
    <dgm:cxn modelId="{DD28DBF6-5E67-4AFB-8E22-75D8F555005E}" type="presParOf" srcId="{74080201-8D25-494F-B5E2-C837CFDD168B}" destId="{66656B5D-ABAC-4070-922A-CC4658FA9800}" srcOrd="3" destOrd="0" presId="urn:microsoft.com/office/officeart/2018/2/layout/IconLabelDescriptionList"/>
    <dgm:cxn modelId="{C1DF6FF4-C061-4DAD-8178-9444654B1B5E}" type="presParOf" srcId="{74080201-8D25-494F-B5E2-C837CFDD168B}" destId="{4BE30F9C-7C2D-4E82-A32B-03E9DE6D4A5C}" srcOrd="4" destOrd="0" presId="urn:microsoft.com/office/officeart/2018/2/layout/IconLabelDescriptionList"/>
    <dgm:cxn modelId="{D9347517-1C54-47B9-B439-B3EAFF966F01}" type="presParOf" srcId="{4BE30F9C-7C2D-4E82-A32B-03E9DE6D4A5C}" destId="{83CD9E0B-4BD1-4317-8133-C0A832655C11}" srcOrd="0" destOrd="0" presId="urn:microsoft.com/office/officeart/2018/2/layout/IconLabelDescriptionList"/>
    <dgm:cxn modelId="{60EBB770-9671-4483-AF15-5328BEED986C}" type="presParOf" srcId="{4BE30F9C-7C2D-4E82-A32B-03E9DE6D4A5C}" destId="{106BF39E-D746-4935-8B3E-337001EBAF92}" srcOrd="1" destOrd="0" presId="urn:microsoft.com/office/officeart/2018/2/layout/IconLabelDescriptionList"/>
    <dgm:cxn modelId="{4F23FB37-D07F-4332-8D8E-21C74B2E12D8}" type="presParOf" srcId="{4BE30F9C-7C2D-4E82-A32B-03E9DE6D4A5C}" destId="{5029163B-E286-4776-9D22-C52F5C9E29A6}" srcOrd="2" destOrd="0" presId="urn:microsoft.com/office/officeart/2018/2/layout/IconLabelDescriptionList"/>
    <dgm:cxn modelId="{4F4122E4-316D-427C-BCC6-762D9E95566F}" type="presParOf" srcId="{4BE30F9C-7C2D-4E82-A32B-03E9DE6D4A5C}" destId="{3EB487A0-1AE1-4E2E-BE42-452D7CCE42E2}" srcOrd="3" destOrd="0" presId="urn:microsoft.com/office/officeart/2018/2/layout/IconLabelDescriptionList"/>
    <dgm:cxn modelId="{CAE863CC-EAD5-4482-A558-9F1DAA78DF04}" type="presParOf" srcId="{4BE30F9C-7C2D-4E82-A32B-03E9DE6D4A5C}" destId="{0D6FD68F-2F6C-4345-90C9-769B2BC98F5C}"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CFC963-A830-494A-A940-EF1E43FA76A6}"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B5F9183F-1A90-402F-A529-A7B24557D22C}">
      <dgm:prSet/>
      <dgm:spPr/>
      <dgm:t>
        <a:bodyPr/>
        <a:lstStyle/>
        <a:p>
          <a:pPr>
            <a:defRPr b="1"/>
          </a:pPr>
          <a:r>
            <a:rPr lang="en-US"/>
            <a:t>Datasets were provided primarily in parquet and csv format, except for the Defects Report file which is an Excel document. </a:t>
          </a:r>
        </a:p>
      </dgm:t>
    </dgm:pt>
    <dgm:pt modelId="{0951925E-906C-487D-A676-7B1946770125}" type="parTrans" cxnId="{F2C61E04-FFD9-43EB-A3D8-B10F59CEF3CD}">
      <dgm:prSet/>
      <dgm:spPr/>
      <dgm:t>
        <a:bodyPr/>
        <a:lstStyle/>
        <a:p>
          <a:endParaRPr lang="en-US"/>
        </a:p>
      </dgm:t>
    </dgm:pt>
    <dgm:pt modelId="{2F68BCA0-D74A-4C8E-8BC6-23D269B2F824}" type="sibTrans" cxnId="{F2C61E04-FFD9-43EB-A3D8-B10F59CEF3CD}">
      <dgm:prSet/>
      <dgm:spPr/>
      <dgm:t>
        <a:bodyPr/>
        <a:lstStyle/>
        <a:p>
          <a:endParaRPr lang="en-US"/>
        </a:p>
      </dgm:t>
    </dgm:pt>
    <dgm:pt modelId="{D4FEDA5F-778E-4E42-9E5C-EAAE8980E709}">
      <dgm:prSet/>
      <dgm:spPr/>
      <dgm:t>
        <a:bodyPr/>
        <a:lstStyle/>
        <a:p>
          <a:r>
            <a:rPr lang="en-US"/>
            <a:t>Dataset1 – This dataset contains all sales order details for the last 3 years. (Volume - around 7.5 million rows). </a:t>
          </a:r>
        </a:p>
      </dgm:t>
    </dgm:pt>
    <dgm:pt modelId="{F6C7FF01-C4D6-42F3-98E6-438CB40B6220}" type="parTrans" cxnId="{D9BAF8FC-D08A-4166-ACA2-31473F0F3FAA}">
      <dgm:prSet/>
      <dgm:spPr/>
      <dgm:t>
        <a:bodyPr/>
        <a:lstStyle/>
        <a:p>
          <a:endParaRPr lang="en-US"/>
        </a:p>
      </dgm:t>
    </dgm:pt>
    <dgm:pt modelId="{0F08439E-EC75-46D1-98A3-E05864004098}" type="sibTrans" cxnId="{D9BAF8FC-D08A-4166-ACA2-31473F0F3FAA}">
      <dgm:prSet/>
      <dgm:spPr/>
      <dgm:t>
        <a:bodyPr/>
        <a:lstStyle/>
        <a:p>
          <a:endParaRPr lang="en-US"/>
        </a:p>
      </dgm:t>
    </dgm:pt>
    <dgm:pt modelId="{35F7F45B-7095-487A-9046-1C8B5535CBDE}">
      <dgm:prSet/>
      <dgm:spPr/>
      <dgm:t>
        <a:bodyPr/>
        <a:lstStyle/>
        <a:p>
          <a:r>
            <a:rPr lang="en-US"/>
            <a:t>Dataset2 – This dataset contains some extended columns not already available on the Dataset1. (Volume - around 3.3 million rows)</a:t>
          </a:r>
        </a:p>
      </dgm:t>
    </dgm:pt>
    <dgm:pt modelId="{E362D3FF-6061-4A5E-AA87-1050B35BBA06}" type="parTrans" cxnId="{F59D1B69-64EA-449B-9C2E-AC695D83AC5E}">
      <dgm:prSet/>
      <dgm:spPr/>
      <dgm:t>
        <a:bodyPr/>
        <a:lstStyle/>
        <a:p>
          <a:endParaRPr lang="en-US"/>
        </a:p>
      </dgm:t>
    </dgm:pt>
    <dgm:pt modelId="{E4A45124-2BC2-4872-9A2B-DF120D845E3A}" type="sibTrans" cxnId="{F59D1B69-64EA-449B-9C2E-AC695D83AC5E}">
      <dgm:prSet/>
      <dgm:spPr/>
      <dgm:t>
        <a:bodyPr/>
        <a:lstStyle/>
        <a:p>
          <a:endParaRPr lang="en-US"/>
        </a:p>
      </dgm:t>
    </dgm:pt>
    <dgm:pt modelId="{0D98FC18-A746-41EF-A33C-2DA7AC92C88A}">
      <dgm:prSet/>
      <dgm:spPr/>
      <dgm:t>
        <a:bodyPr/>
        <a:lstStyle/>
        <a:p>
          <a:r>
            <a:rPr lang="en-US"/>
            <a:t>Dataset3 – This dataset contains information about materials used for the sales orders. This dataset is mostly metadata about materials and not an order-to-material mapping. (Volume – around 2.5 million rows)</a:t>
          </a:r>
        </a:p>
      </dgm:t>
    </dgm:pt>
    <dgm:pt modelId="{79FD30B8-420C-4014-87F3-7B4F4B5A5F7C}" type="parTrans" cxnId="{14356F57-42AE-4A51-A1FE-33055B23064D}">
      <dgm:prSet/>
      <dgm:spPr/>
      <dgm:t>
        <a:bodyPr/>
        <a:lstStyle/>
        <a:p>
          <a:endParaRPr lang="en-US"/>
        </a:p>
      </dgm:t>
    </dgm:pt>
    <dgm:pt modelId="{2F01625D-9BD2-445C-B661-CEC3E200ED31}" type="sibTrans" cxnId="{14356F57-42AE-4A51-A1FE-33055B23064D}">
      <dgm:prSet/>
      <dgm:spPr/>
      <dgm:t>
        <a:bodyPr/>
        <a:lstStyle/>
        <a:p>
          <a:endParaRPr lang="en-US"/>
        </a:p>
      </dgm:t>
    </dgm:pt>
    <dgm:pt modelId="{1E7EBEEA-FF8A-4971-863D-CAD7BE020FB3}">
      <dgm:prSet/>
      <dgm:spPr/>
      <dgm:t>
        <a:bodyPr/>
        <a:lstStyle/>
        <a:p>
          <a:r>
            <a:rPr lang="en-US"/>
            <a:t>Dataset4 – This dataset contains information about parcels and related metadata around parceling. (Volume – around 3 million rows)</a:t>
          </a:r>
        </a:p>
      </dgm:t>
    </dgm:pt>
    <dgm:pt modelId="{DE9EB766-44B9-41A9-9961-A2A8DF96983F}" type="parTrans" cxnId="{D7C0B4B8-93B4-491D-ADFA-741DDC79392B}">
      <dgm:prSet/>
      <dgm:spPr/>
      <dgm:t>
        <a:bodyPr/>
        <a:lstStyle/>
        <a:p>
          <a:endParaRPr lang="en-US"/>
        </a:p>
      </dgm:t>
    </dgm:pt>
    <dgm:pt modelId="{8987AFAB-37D9-4543-A39D-FB8CF83EDC1D}" type="sibTrans" cxnId="{D7C0B4B8-93B4-491D-ADFA-741DDC79392B}">
      <dgm:prSet/>
      <dgm:spPr/>
      <dgm:t>
        <a:bodyPr/>
        <a:lstStyle/>
        <a:p>
          <a:endParaRPr lang="en-US"/>
        </a:p>
      </dgm:t>
    </dgm:pt>
    <dgm:pt modelId="{FCC49ED3-9A4E-44E2-B503-2256A5AFBC8D}">
      <dgm:prSet/>
      <dgm:spPr/>
      <dgm:t>
        <a:bodyPr/>
        <a:lstStyle/>
        <a:p>
          <a:r>
            <a:rPr lang="en-US"/>
            <a:t>Defects Report – This is the primary driver file for this project. This file is in excel format and has multiple attributes associated with a defect that has been reported on a sales order. </a:t>
          </a:r>
        </a:p>
      </dgm:t>
    </dgm:pt>
    <dgm:pt modelId="{4AFB51C1-CA82-4D41-B4C1-265F2E92C0F7}" type="parTrans" cxnId="{012C662F-6843-4118-A8E7-37326DB227A7}">
      <dgm:prSet/>
      <dgm:spPr/>
      <dgm:t>
        <a:bodyPr/>
        <a:lstStyle/>
        <a:p>
          <a:endParaRPr lang="en-US"/>
        </a:p>
      </dgm:t>
    </dgm:pt>
    <dgm:pt modelId="{F370C444-3206-4A51-9D3D-0E338D230770}" type="sibTrans" cxnId="{012C662F-6843-4118-A8E7-37326DB227A7}">
      <dgm:prSet/>
      <dgm:spPr/>
      <dgm:t>
        <a:bodyPr/>
        <a:lstStyle/>
        <a:p>
          <a:endParaRPr lang="en-US"/>
        </a:p>
      </dgm:t>
    </dgm:pt>
    <dgm:pt modelId="{4EEC5F97-3038-40D2-BD99-7FEADB562EB4}" type="pres">
      <dgm:prSet presAssocID="{31CFC963-A830-494A-A940-EF1E43FA76A6}" presName="root" presStyleCnt="0">
        <dgm:presLayoutVars>
          <dgm:dir/>
          <dgm:resizeHandles val="exact"/>
        </dgm:presLayoutVars>
      </dgm:prSet>
      <dgm:spPr/>
    </dgm:pt>
    <dgm:pt modelId="{314C0900-6E93-4B82-9614-69012362FA89}" type="pres">
      <dgm:prSet presAssocID="{B5F9183F-1A90-402F-A529-A7B24557D22C}" presName="compNode" presStyleCnt="0"/>
      <dgm:spPr/>
    </dgm:pt>
    <dgm:pt modelId="{3118442F-5F48-440B-BA3D-AC5367DD4BEE}" type="pres">
      <dgm:prSet presAssocID="{B5F9183F-1A90-402F-A529-A7B24557D22C}" presName="iconRect" presStyleLbl="node1" presStyleIdx="0" presStyleCnt="1" custLinFactNeighborX="87345" custLinFactNeighborY="277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54D28788-F179-44B7-A495-10918E1295AC}" type="pres">
      <dgm:prSet presAssocID="{B5F9183F-1A90-402F-A529-A7B24557D22C}" presName="iconSpace" presStyleCnt="0"/>
      <dgm:spPr/>
    </dgm:pt>
    <dgm:pt modelId="{C75C9B00-B7E4-4942-BCA1-6DA565FE6B72}" type="pres">
      <dgm:prSet presAssocID="{B5F9183F-1A90-402F-A529-A7B24557D22C}" presName="parTx" presStyleLbl="revTx" presStyleIdx="0" presStyleCnt="2">
        <dgm:presLayoutVars>
          <dgm:chMax val="0"/>
          <dgm:chPref val="0"/>
        </dgm:presLayoutVars>
      </dgm:prSet>
      <dgm:spPr/>
    </dgm:pt>
    <dgm:pt modelId="{A0014D42-7176-4289-B403-FA1DD3B97D3A}" type="pres">
      <dgm:prSet presAssocID="{B5F9183F-1A90-402F-A529-A7B24557D22C}" presName="txSpace" presStyleCnt="0"/>
      <dgm:spPr/>
    </dgm:pt>
    <dgm:pt modelId="{CC5B47C4-2731-4FC0-8F4C-E1D148569F09}" type="pres">
      <dgm:prSet presAssocID="{B5F9183F-1A90-402F-A529-A7B24557D22C}" presName="desTx" presStyleLbl="revTx" presStyleIdx="1" presStyleCnt="2">
        <dgm:presLayoutVars/>
      </dgm:prSet>
      <dgm:spPr/>
    </dgm:pt>
  </dgm:ptLst>
  <dgm:cxnLst>
    <dgm:cxn modelId="{F2C61E04-FFD9-43EB-A3D8-B10F59CEF3CD}" srcId="{31CFC963-A830-494A-A940-EF1E43FA76A6}" destId="{B5F9183F-1A90-402F-A529-A7B24557D22C}" srcOrd="0" destOrd="0" parTransId="{0951925E-906C-487D-A676-7B1946770125}" sibTransId="{2F68BCA0-D74A-4C8E-8BC6-23D269B2F824}"/>
    <dgm:cxn modelId="{BE0BF716-F947-48FC-A217-1EDF6AF433D6}" type="presOf" srcId="{D4FEDA5F-778E-4E42-9E5C-EAAE8980E709}" destId="{CC5B47C4-2731-4FC0-8F4C-E1D148569F09}" srcOrd="0" destOrd="0" presId="urn:microsoft.com/office/officeart/2018/2/layout/IconLabelDescriptionList"/>
    <dgm:cxn modelId="{012C662F-6843-4118-A8E7-37326DB227A7}" srcId="{B5F9183F-1A90-402F-A529-A7B24557D22C}" destId="{FCC49ED3-9A4E-44E2-B503-2256A5AFBC8D}" srcOrd="4" destOrd="0" parTransId="{4AFB51C1-CA82-4D41-B4C1-265F2E92C0F7}" sibTransId="{F370C444-3206-4A51-9D3D-0E338D230770}"/>
    <dgm:cxn modelId="{F59D1B69-64EA-449B-9C2E-AC695D83AC5E}" srcId="{B5F9183F-1A90-402F-A529-A7B24557D22C}" destId="{35F7F45B-7095-487A-9046-1C8B5535CBDE}" srcOrd="1" destOrd="0" parTransId="{E362D3FF-6061-4A5E-AA87-1050B35BBA06}" sibTransId="{E4A45124-2BC2-4872-9A2B-DF120D845E3A}"/>
    <dgm:cxn modelId="{14356F57-42AE-4A51-A1FE-33055B23064D}" srcId="{B5F9183F-1A90-402F-A529-A7B24557D22C}" destId="{0D98FC18-A746-41EF-A33C-2DA7AC92C88A}" srcOrd="2" destOrd="0" parTransId="{79FD30B8-420C-4014-87F3-7B4F4B5A5F7C}" sibTransId="{2F01625D-9BD2-445C-B661-CEC3E200ED31}"/>
    <dgm:cxn modelId="{11F86592-0F21-4410-9A68-C7058BFB3989}" type="presOf" srcId="{1E7EBEEA-FF8A-4971-863D-CAD7BE020FB3}" destId="{CC5B47C4-2731-4FC0-8F4C-E1D148569F09}" srcOrd="0" destOrd="3" presId="urn:microsoft.com/office/officeart/2018/2/layout/IconLabelDescriptionList"/>
    <dgm:cxn modelId="{B6514CA6-8F6F-4413-AC0A-2428D4C4CB0E}" type="presOf" srcId="{31CFC963-A830-494A-A940-EF1E43FA76A6}" destId="{4EEC5F97-3038-40D2-BD99-7FEADB562EB4}" srcOrd="0" destOrd="0" presId="urn:microsoft.com/office/officeart/2018/2/layout/IconLabelDescriptionList"/>
    <dgm:cxn modelId="{D22EB0AB-8269-4F6A-BB32-6C38872BC4AF}" type="presOf" srcId="{0D98FC18-A746-41EF-A33C-2DA7AC92C88A}" destId="{CC5B47C4-2731-4FC0-8F4C-E1D148569F09}" srcOrd="0" destOrd="2" presId="urn:microsoft.com/office/officeart/2018/2/layout/IconLabelDescriptionList"/>
    <dgm:cxn modelId="{E03E56B5-2DBE-4601-BD76-E7C00BEBBC21}" type="presOf" srcId="{FCC49ED3-9A4E-44E2-B503-2256A5AFBC8D}" destId="{CC5B47C4-2731-4FC0-8F4C-E1D148569F09}" srcOrd="0" destOrd="4" presId="urn:microsoft.com/office/officeart/2018/2/layout/IconLabelDescriptionList"/>
    <dgm:cxn modelId="{D7C0B4B8-93B4-491D-ADFA-741DDC79392B}" srcId="{B5F9183F-1A90-402F-A529-A7B24557D22C}" destId="{1E7EBEEA-FF8A-4971-863D-CAD7BE020FB3}" srcOrd="3" destOrd="0" parTransId="{DE9EB766-44B9-41A9-9961-A2A8DF96983F}" sibTransId="{8987AFAB-37D9-4543-A39D-FB8CF83EDC1D}"/>
    <dgm:cxn modelId="{40776ECA-088D-4382-94AF-C260FACB6E40}" type="presOf" srcId="{B5F9183F-1A90-402F-A529-A7B24557D22C}" destId="{C75C9B00-B7E4-4942-BCA1-6DA565FE6B72}" srcOrd="0" destOrd="0" presId="urn:microsoft.com/office/officeart/2018/2/layout/IconLabelDescriptionList"/>
    <dgm:cxn modelId="{28A2C1EB-5706-4D60-87AD-4F503C1AF14E}" type="presOf" srcId="{35F7F45B-7095-487A-9046-1C8B5535CBDE}" destId="{CC5B47C4-2731-4FC0-8F4C-E1D148569F09}" srcOrd="0" destOrd="1" presId="urn:microsoft.com/office/officeart/2018/2/layout/IconLabelDescriptionList"/>
    <dgm:cxn modelId="{D9BAF8FC-D08A-4166-ACA2-31473F0F3FAA}" srcId="{B5F9183F-1A90-402F-A529-A7B24557D22C}" destId="{D4FEDA5F-778E-4E42-9E5C-EAAE8980E709}" srcOrd="0" destOrd="0" parTransId="{F6C7FF01-C4D6-42F3-98E6-438CB40B6220}" sibTransId="{0F08439E-EC75-46D1-98A3-E05864004098}"/>
    <dgm:cxn modelId="{51331B0D-1AF6-478E-89FC-4C34BF471B68}" type="presParOf" srcId="{4EEC5F97-3038-40D2-BD99-7FEADB562EB4}" destId="{314C0900-6E93-4B82-9614-69012362FA89}" srcOrd="0" destOrd="0" presId="urn:microsoft.com/office/officeart/2018/2/layout/IconLabelDescriptionList"/>
    <dgm:cxn modelId="{8320E1CE-B1FB-4495-9B4E-06B1DEBD9E9E}" type="presParOf" srcId="{314C0900-6E93-4B82-9614-69012362FA89}" destId="{3118442F-5F48-440B-BA3D-AC5367DD4BEE}" srcOrd="0" destOrd="0" presId="urn:microsoft.com/office/officeart/2018/2/layout/IconLabelDescriptionList"/>
    <dgm:cxn modelId="{A37229A0-AAA6-4B27-95BD-EE8B41247430}" type="presParOf" srcId="{314C0900-6E93-4B82-9614-69012362FA89}" destId="{54D28788-F179-44B7-A495-10918E1295AC}" srcOrd="1" destOrd="0" presId="urn:microsoft.com/office/officeart/2018/2/layout/IconLabelDescriptionList"/>
    <dgm:cxn modelId="{7DB5D684-C4E0-4FD6-9533-43AAB985B335}" type="presParOf" srcId="{314C0900-6E93-4B82-9614-69012362FA89}" destId="{C75C9B00-B7E4-4942-BCA1-6DA565FE6B72}" srcOrd="2" destOrd="0" presId="urn:microsoft.com/office/officeart/2018/2/layout/IconLabelDescriptionList"/>
    <dgm:cxn modelId="{CD91A750-20C3-42F6-BEB7-01331374795D}" type="presParOf" srcId="{314C0900-6E93-4B82-9614-69012362FA89}" destId="{A0014D42-7176-4289-B403-FA1DD3B97D3A}" srcOrd="3" destOrd="0" presId="urn:microsoft.com/office/officeart/2018/2/layout/IconLabelDescriptionList"/>
    <dgm:cxn modelId="{0DA3E985-0253-4C1A-AB8E-A96E6D4B002A}" type="presParOf" srcId="{314C0900-6E93-4B82-9614-69012362FA89}" destId="{CC5B47C4-2731-4FC0-8F4C-E1D148569F0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04EC01-AC45-497A-9B5C-A920D19A4EDD}"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AE8A6231-2CFA-4600-B4E2-F52F0F42DFF8}">
      <dgm:prSet/>
      <dgm:spPr/>
      <dgm:t>
        <a:bodyPr/>
        <a:lstStyle/>
        <a:p>
          <a:pPr>
            <a:lnSpc>
              <a:spcPct val="100000"/>
            </a:lnSpc>
          </a:pPr>
          <a:r>
            <a:rPr lang="en-US" b="0"/>
            <a:t>Performed exploratory data analysis on all the files. </a:t>
          </a:r>
        </a:p>
        <a:p>
          <a:pPr>
            <a:lnSpc>
              <a:spcPct val="100000"/>
            </a:lnSpc>
          </a:pPr>
          <a:r>
            <a:rPr lang="en-US" b="0"/>
            <a:t>Derived some insights to be used in modeling efforts. 	</a:t>
          </a:r>
        </a:p>
      </dgm:t>
    </dgm:pt>
    <dgm:pt modelId="{987ECA3C-E54C-4A94-9934-87A499A47492}" type="parTrans" cxnId="{589EB6FA-3748-4F70-ABD9-86F25A1E6E31}">
      <dgm:prSet/>
      <dgm:spPr/>
      <dgm:t>
        <a:bodyPr/>
        <a:lstStyle/>
        <a:p>
          <a:endParaRPr lang="en-US"/>
        </a:p>
      </dgm:t>
    </dgm:pt>
    <dgm:pt modelId="{2BDAADCB-9E8C-40C6-9D46-58FD779D4BFE}" type="sibTrans" cxnId="{589EB6FA-3748-4F70-ABD9-86F25A1E6E31}">
      <dgm:prSet phldrT="1"/>
      <dgm:spPr/>
      <dgm:t>
        <a:bodyPr/>
        <a:lstStyle/>
        <a:p>
          <a:endParaRPr lang="en-US"/>
        </a:p>
      </dgm:t>
    </dgm:pt>
    <dgm:pt modelId="{88D8594A-98F8-458F-8636-F1B2D57FF16E}">
      <dgm:prSet/>
      <dgm:spPr/>
      <dgm:t>
        <a:bodyPr/>
        <a:lstStyle/>
        <a:p>
          <a:pPr>
            <a:lnSpc>
              <a:spcPct val="100000"/>
            </a:lnSpc>
          </a:pPr>
          <a:r>
            <a:rPr lang="en-US" b="0"/>
            <a:t>Shortlisted few features from the defect dataset which can be filtered by the sales order (eg: product line can be used to filter all sales orders which fall within a specific product line). More features to be identified. </a:t>
          </a:r>
        </a:p>
      </dgm:t>
    </dgm:pt>
    <dgm:pt modelId="{4497AA53-99B8-4555-A91A-72261262ED44}" type="parTrans" cxnId="{C790A304-66EF-4523-88D1-45FDBF5D0B8C}">
      <dgm:prSet/>
      <dgm:spPr/>
      <dgm:t>
        <a:bodyPr/>
        <a:lstStyle/>
        <a:p>
          <a:endParaRPr lang="en-US"/>
        </a:p>
      </dgm:t>
    </dgm:pt>
    <dgm:pt modelId="{63A5EEDE-82A7-4CEA-86FE-A4104134D015}" type="sibTrans" cxnId="{C790A304-66EF-4523-88D1-45FDBF5D0B8C}">
      <dgm:prSet phldrT="2"/>
      <dgm:spPr/>
      <dgm:t>
        <a:bodyPr/>
        <a:lstStyle/>
        <a:p>
          <a:endParaRPr lang="en-US"/>
        </a:p>
      </dgm:t>
    </dgm:pt>
    <dgm:pt modelId="{ED97C233-C6B0-4EB1-B2A8-D4CB03E32F1B}">
      <dgm:prSet/>
      <dgm:spPr/>
      <dgm:t>
        <a:bodyPr/>
        <a:lstStyle/>
        <a:p>
          <a:pPr>
            <a:lnSpc>
              <a:spcPct val="100000"/>
            </a:lnSpc>
          </a:pPr>
          <a:r>
            <a:rPr lang="en-US" b="0"/>
            <a:t>An active feedback loop was in place between our team and the Steelcase team through Microsoft Teams, providing us a platform to bring up questions and have our doubts clarified. </a:t>
          </a:r>
        </a:p>
      </dgm:t>
    </dgm:pt>
    <dgm:pt modelId="{B5D279F1-3BEB-4D04-8E33-E6F24CD8D4D5}" type="parTrans" cxnId="{71E0A5D7-E2AC-4F0F-8357-3B1535368B1E}">
      <dgm:prSet/>
      <dgm:spPr/>
      <dgm:t>
        <a:bodyPr/>
        <a:lstStyle/>
        <a:p>
          <a:endParaRPr lang="en-US"/>
        </a:p>
      </dgm:t>
    </dgm:pt>
    <dgm:pt modelId="{37F20546-6870-4FA0-8503-DD14A25EB01B}" type="sibTrans" cxnId="{71E0A5D7-E2AC-4F0F-8357-3B1535368B1E}">
      <dgm:prSet phldrT="3"/>
      <dgm:spPr/>
      <dgm:t>
        <a:bodyPr/>
        <a:lstStyle/>
        <a:p>
          <a:endParaRPr lang="en-US"/>
        </a:p>
      </dgm:t>
    </dgm:pt>
    <dgm:pt modelId="{0F4D4DEC-9F68-4235-BAB6-97923FDD2CD3}">
      <dgm:prSet/>
      <dgm:spPr/>
      <dgm:t>
        <a:bodyPr/>
        <a:lstStyle/>
        <a:p>
          <a:pPr>
            <a:lnSpc>
              <a:spcPct val="100000"/>
            </a:lnSpc>
          </a:pPr>
          <a:r>
            <a:rPr lang="en-US" b="0"/>
            <a:t>Wrap up additional data analysis tasks as newer information about the dataset is made available from the Steelcase team last week.</a:t>
          </a:r>
        </a:p>
      </dgm:t>
    </dgm:pt>
    <dgm:pt modelId="{6DC64C90-87A4-494B-BC19-322FE2420CA5}" type="parTrans" cxnId="{B3730413-2DC7-4182-81DC-63D1F0835FCE}">
      <dgm:prSet/>
      <dgm:spPr/>
      <dgm:t>
        <a:bodyPr/>
        <a:lstStyle/>
        <a:p>
          <a:endParaRPr lang="en-US"/>
        </a:p>
      </dgm:t>
    </dgm:pt>
    <dgm:pt modelId="{FE501F15-D00D-4D2E-AE70-3C52E504E652}" type="sibTrans" cxnId="{B3730413-2DC7-4182-81DC-63D1F0835FCE}">
      <dgm:prSet phldrT="4"/>
      <dgm:spPr/>
      <dgm:t>
        <a:bodyPr/>
        <a:lstStyle/>
        <a:p>
          <a:endParaRPr lang="en-US"/>
        </a:p>
      </dgm:t>
    </dgm:pt>
    <dgm:pt modelId="{3F4C06EB-6645-4253-A327-85F65D601F18}">
      <dgm:prSet/>
      <dgm:spPr/>
      <dgm:t>
        <a:bodyPr/>
        <a:lstStyle/>
        <a:p>
          <a:pPr>
            <a:lnSpc>
              <a:spcPct val="100000"/>
            </a:lnSpc>
          </a:pPr>
          <a:r>
            <a:rPr lang="en-US" b="0"/>
            <a:t>Tools Used – Spyder, </a:t>
          </a:r>
          <a:r>
            <a:rPr lang="en-US" b="0" err="1"/>
            <a:t>Jupyter</a:t>
          </a:r>
          <a:r>
            <a:rPr lang="en-US" b="0"/>
            <a:t>, Heat map using Cramer’s V association, Word cloud on text data from customer comments, </a:t>
          </a:r>
          <a:r>
            <a:rPr lang="en-US" b="0" err="1"/>
            <a:t>Sweetviz</a:t>
          </a:r>
          <a:r>
            <a:rPr lang="en-US" b="0"/>
            <a:t> visualizations, Ad-hoc analysis</a:t>
          </a:r>
        </a:p>
      </dgm:t>
    </dgm:pt>
    <dgm:pt modelId="{20837AB8-9F27-42A2-B8A8-5195A5A4B7C1}" type="parTrans" cxnId="{22EDEA7A-7B9D-49FE-8C98-B62E35EA61E6}">
      <dgm:prSet/>
      <dgm:spPr/>
      <dgm:t>
        <a:bodyPr/>
        <a:lstStyle/>
        <a:p>
          <a:endParaRPr lang="en-US"/>
        </a:p>
      </dgm:t>
    </dgm:pt>
    <dgm:pt modelId="{11FF18B9-E9FE-4DE1-90D1-847228F96D5D}" type="sibTrans" cxnId="{22EDEA7A-7B9D-49FE-8C98-B62E35EA61E6}">
      <dgm:prSet phldrT="5"/>
      <dgm:spPr/>
      <dgm:t>
        <a:bodyPr/>
        <a:lstStyle/>
        <a:p>
          <a:endParaRPr lang="en-US"/>
        </a:p>
      </dgm:t>
    </dgm:pt>
    <dgm:pt modelId="{DF839CAE-8514-44EB-9EE2-C2DB7D1414C6}" type="pres">
      <dgm:prSet presAssocID="{BB04EC01-AC45-497A-9B5C-A920D19A4EDD}" presName="root" presStyleCnt="0">
        <dgm:presLayoutVars>
          <dgm:dir/>
          <dgm:resizeHandles val="exact"/>
        </dgm:presLayoutVars>
      </dgm:prSet>
      <dgm:spPr/>
    </dgm:pt>
    <dgm:pt modelId="{A923DBC2-8B9F-4019-ABC3-386F7888A94D}" type="pres">
      <dgm:prSet presAssocID="{AE8A6231-2CFA-4600-B4E2-F52F0F42DFF8}" presName="compNode" presStyleCnt="0"/>
      <dgm:spPr/>
    </dgm:pt>
    <dgm:pt modelId="{35A7FAE7-7B1C-4087-A13A-796AE1EC77F2}" type="pres">
      <dgm:prSet presAssocID="{AE8A6231-2CFA-4600-B4E2-F52F0F42DFF8}" presName="bgRect" presStyleLbl="bgShp" presStyleIdx="0" presStyleCnt="5"/>
      <dgm:spPr/>
    </dgm:pt>
    <dgm:pt modelId="{2BE976E2-84D4-47B8-B9C6-D386BCF12478}" type="pres">
      <dgm:prSet presAssocID="{AE8A6231-2CFA-4600-B4E2-F52F0F42DFF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1447311A-C59A-4DC9-A8A7-8465CC1C09EC}" type="pres">
      <dgm:prSet presAssocID="{AE8A6231-2CFA-4600-B4E2-F52F0F42DFF8}" presName="spaceRect" presStyleCnt="0"/>
      <dgm:spPr/>
    </dgm:pt>
    <dgm:pt modelId="{00F1A66B-C9A6-4F18-B885-B659D1154362}" type="pres">
      <dgm:prSet presAssocID="{AE8A6231-2CFA-4600-B4E2-F52F0F42DFF8}" presName="parTx" presStyleLbl="revTx" presStyleIdx="0" presStyleCnt="5">
        <dgm:presLayoutVars>
          <dgm:chMax val="0"/>
          <dgm:chPref val="0"/>
        </dgm:presLayoutVars>
      </dgm:prSet>
      <dgm:spPr/>
    </dgm:pt>
    <dgm:pt modelId="{57E939E4-670A-4304-BB27-75CDDB9BCA52}" type="pres">
      <dgm:prSet presAssocID="{2BDAADCB-9E8C-40C6-9D46-58FD779D4BFE}" presName="sibTrans" presStyleCnt="0"/>
      <dgm:spPr/>
    </dgm:pt>
    <dgm:pt modelId="{BA520551-54A7-4F4A-8B35-C84811DD53FB}" type="pres">
      <dgm:prSet presAssocID="{88D8594A-98F8-458F-8636-F1B2D57FF16E}" presName="compNode" presStyleCnt="0"/>
      <dgm:spPr/>
    </dgm:pt>
    <dgm:pt modelId="{AE66C25F-8422-4C6E-903A-DE5B93DCB68A}" type="pres">
      <dgm:prSet presAssocID="{88D8594A-98F8-458F-8636-F1B2D57FF16E}" presName="bgRect" presStyleLbl="bgShp" presStyleIdx="1" presStyleCnt="5"/>
      <dgm:spPr/>
    </dgm:pt>
    <dgm:pt modelId="{D85F1926-F05A-4912-8C25-2E8F7A229FDE}" type="pres">
      <dgm:prSet presAssocID="{88D8594A-98F8-458F-8636-F1B2D57FF16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73458E89-6070-4749-860B-1C710C6E3D17}" type="pres">
      <dgm:prSet presAssocID="{88D8594A-98F8-458F-8636-F1B2D57FF16E}" presName="spaceRect" presStyleCnt="0"/>
      <dgm:spPr/>
    </dgm:pt>
    <dgm:pt modelId="{9CAE6CB1-DFD7-4B90-8A2C-C55CC6AA149D}" type="pres">
      <dgm:prSet presAssocID="{88D8594A-98F8-458F-8636-F1B2D57FF16E}" presName="parTx" presStyleLbl="revTx" presStyleIdx="1" presStyleCnt="5">
        <dgm:presLayoutVars>
          <dgm:chMax val="0"/>
          <dgm:chPref val="0"/>
        </dgm:presLayoutVars>
      </dgm:prSet>
      <dgm:spPr/>
    </dgm:pt>
    <dgm:pt modelId="{39C3897D-3918-4490-A798-EE71056F3734}" type="pres">
      <dgm:prSet presAssocID="{63A5EEDE-82A7-4CEA-86FE-A4104134D015}" presName="sibTrans" presStyleCnt="0"/>
      <dgm:spPr/>
    </dgm:pt>
    <dgm:pt modelId="{4BB8D4B0-59E7-47E6-9B39-2F70F18193B6}" type="pres">
      <dgm:prSet presAssocID="{ED97C233-C6B0-4EB1-B2A8-D4CB03E32F1B}" presName="compNode" presStyleCnt="0"/>
      <dgm:spPr/>
    </dgm:pt>
    <dgm:pt modelId="{4738098D-BAC0-4895-B7C1-CF0D70D72BE9}" type="pres">
      <dgm:prSet presAssocID="{ED97C233-C6B0-4EB1-B2A8-D4CB03E32F1B}" presName="bgRect" presStyleLbl="bgShp" presStyleIdx="2" presStyleCnt="5"/>
      <dgm:spPr/>
    </dgm:pt>
    <dgm:pt modelId="{3C0D3125-F65C-4212-8903-BA7272CF37CF}" type="pres">
      <dgm:prSet presAssocID="{ED97C233-C6B0-4EB1-B2A8-D4CB03E32F1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E4B2FC5F-48CE-448D-9A76-4263AEC2D5A7}" type="pres">
      <dgm:prSet presAssocID="{ED97C233-C6B0-4EB1-B2A8-D4CB03E32F1B}" presName="spaceRect" presStyleCnt="0"/>
      <dgm:spPr/>
    </dgm:pt>
    <dgm:pt modelId="{49EC6566-F044-45BD-842F-CA18241104C0}" type="pres">
      <dgm:prSet presAssocID="{ED97C233-C6B0-4EB1-B2A8-D4CB03E32F1B}" presName="parTx" presStyleLbl="revTx" presStyleIdx="2" presStyleCnt="5">
        <dgm:presLayoutVars>
          <dgm:chMax val="0"/>
          <dgm:chPref val="0"/>
        </dgm:presLayoutVars>
      </dgm:prSet>
      <dgm:spPr/>
    </dgm:pt>
    <dgm:pt modelId="{4EA2A5CC-EC35-48B3-95ED-126296881025}" type="pres">
      <dgm:prSet presAssocID="{37F20546-6870-4FA0-8503-DD14A25EB01B}" presName="sibTrans" presStyleCnt="0"/>
      <dgm:spPr/>
    </dgm:pt>
    <dgm:pt modelId="{A8C51ABB-4E5B-4230-8531-BB089451C4EC}" type="pres">
      <dgm:prSet presAssocID="{0F4D4DEC-9F68-4235-BAB6-97923FDD2CD3}" presName="compNode" presStyleCnt="0"/>
      <dgm:spPr/>
    </dgm:pt>
    <dgm:pt modelId="{0989E198-0270-4C82-A293-8E5DBB44C318}" type="pres">
      <dgm:prSet presAssocID="{0F4D4DEC-9F68-4235-BAB6-97923FDD2CD3}" presName="bgRect" presStyleLbl="bgShp" presStyleIdx="3" presStyleCnt="5"/>
      <dgm:spPr/>
    </dgm:pt>
    <dgm:pt modelId="{3C8C292D-7036-46CE-AB80-74474970B722}" type="pres">
      <dgm:prSet presAssocID="{0F4D4DEC-9F68-4235-BAB6-97923FDD2CD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s"/>
        </a:ext>
      </dgm:extLst>
    </dgm:pt>
    <dgm:pt modelId="{ED452912-5698-4E9A-B7CE-E4BDCD590585}" type="pres">
      <dgm:prSet presAssocID="{0F4D4DEC-9F68-4235-BAB6-97923FDD2CD3}" presName="spaceRect" presStyleCnt="0"/>
      <dgm:spPr/>
    </dgm:pt>
    <dgm:pt modelId="{BF730863-B180-40E2-8550-A16423FF7324}" type="pres">
      <dgm:prSet presAssocID="{0F4D4DEC-9F68-4235-BAB6-97923FDD2CD3}" presName="parTx" presStyleLbl="revTx" presStyleIdx="3" presStyleCnt="5">
        <dgm:presLayoutVars>
          <dgm:chMax val="0"/>
          <dgm:chPref val="0"/>
        </dgm:presLayoutVars>
      </dgm:prSet>
      <dgm:spPr/>
    </dgm:pt>
    <dgm:pt modelId="{10F1E7E0-5702-4C3A-B0FA-495ADC9CAE8B}" type="pres">
      <dgm:prSet presAssocID="{FE501F15-D00D-4D2E-AE70-3C52E504E652}" presName="sibTrans" presStyleCnt="0"/>
      <dgm:spPr/>
    </dgm:pt>
    <dgm:pt modelId="{281D3B4C-B1DB-4DC8-85BE-90F50C685F3C}" type="pres">
      <dgm:prSet presAssocID="{3F4C06EB-6645-4253-A327-85F65D601F18}" presName="compNode" presStyleCnt="0"/>
      <dgm:spPr/>
    </dgm:pt>
    <dgm:pt modelId="{AB786C48-6A87-43D4-86CB-5B825DAFFE99}" type="pres">
      <dgm:prSet presAssocID="{3F4C06EB-6645-4253-A327-85F65D601F18}" presName="bgRect" presStyleLbl="bgShp" presStyleIdx="4" presStyleCnt="5"/>
      <dgm:spPr/>
    </dgm:pt>
    <dgm:pt modelId="{98989E2F-5C18-40FE-B04A-698E709B0ABA}" type="pres">
      <dgm:prSet presAssocID="{3F4C06EB-6645-4253-A327-85F65D601F1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B244B8A6-1548-463D-8CD0-5D7791B86B1D}" type="pres">
      <dgm:prSet presAssocID="{3F4C06EB-6645-4253-A327-85F65D601F18}" presName="spaceRect" presStyleCnt="0"/>
      <dgm:spPr/>
    </dgm:pt>
    <dgm:pt modelId="{352D7DD1-32AF-44D4-8BAF-566531DAAC99}" type="pres">
      <dgm:prSet presAssocID="{3F4C06EB-6645-4253-A327-85F65D601F18}" presName="parTx" presStyleLbl="revTx" presStyleIdx="4" presStyleCnt="5">
        <dgm:presLayoutVars>
          <dgm:chMax val="0"/>
          <dgm:chPref val="0"/>
        </dgm:presLayoutVars>
      </dgm:prSet>
      <dgm:spPr/>
    </dgm:pt>
  </dgm:ptLst>
  <dgm:cxnLst>
    <dgm:cxn modelId="{C790A304-66EF-4523-88D1-45FDBF5D0B8C}" srcId="{BB04EC01-AC45-497A-9B5C-A920D19A4EDD}" destId="{88D8594A-98F8-458F-8636-F1B2D57FF16E}" srcOrd="1" destOrd="0" parTransId="{4497AA53-99B8-4555-A91A-72261262ED44}" sibTransId="{63A5EEDE-82A7-4CEA-86FE-A4104134D015}"/>
    <dgm:cxn modelId="{F745740C-1657-7C44-90EF-081282A580E6}" type="presOf" srcId="{3F4C06EB-6645-4253-A327-85F65D601F18}" destId="{352D7DD1-32AF-44D4-8BAF-566531DAAC99}" srcOrd="0" destOrd="0" presId="urn:microsoft.com/office/officeart/2018/2/layout/IconVerticalSolidList"/>
    <dgm:cxn modelId="{B3730413-2DC7-4182-81DC-63D1F0835FCE}" srcId="{BB04EC01-AC45-497A-9B5C-A920D19A4EDD}" destId="{0F4D4DEC-9F68-4235-BAB6-97923FDD2CD3}" srcOrd="3" destOrd="0" parTransId="{6DC64C90-87A4-494B-BC19-322FE2420CA5}" sibTransId="{FE501F15-D00D-4D2E-AE70-3C52E504E652}"/>
    <dgm:cxn modelId="{E3DF7824-3292-7745-BB5E-A65F68B2201C}" type="presOf" srcId="{ED97C233-C6B0-4EB1-B2A8-D4CB03E32F1B}" destId="{49EC6566-F044-45BD-842F-CA18241104C0}" srcOrd="0" destOrd="0" presId="urn:microsoft.com/office/officeart/2018/2/layout/IconVerticalSolidList"/>
    <dgm:cxn modelId="{D5951C5F-4CAD-7849-96D1-17358929CAD1}" type="presOf" srcId="{AE8A6231-2CFA-4600-B4E2-F52F0F42DFF8}" destId="{00F1A66B-C9A6-4F18-B885-B659D1154362}" srcOrd="0" destOrd="0" presId="urn:microsoft.com/office/officeart/2018/2/layout/IconVerticalSolidList"/>
    <dgm:cxn modelId="{070AC876-5894-064D-AD37-F9ED1BA5BD56}" type="presOf" srcId="{BB04EC01-AC45-497A-9B5C-A920D19A4EDD}" destId="{DF839CAE-8514-44EB-9EE2-C2DB7D1414C6}" srcOrd="0" destOrd="0" presId="urn:microsoft.com/office/officeart/2018/2/layout/IconVerticalSolidList"/>
    <dgm:cxn modelId="{22EDEA7A-7B9D-49FE-8C98-B62E35EA61E6}" srcId="{BB04EC01-AC45-497A-9B5C-A920D19A4EDD}" destId="{3F4C06EB-6645-4253-A327-85F65D601F18}" srcOrd="4" destOrd="0" parTransId="{20837AB8-9F27-42A2-B8A8-5195A5A4B7C1}" sibTransId="{11FF18B9-E9FE-4DE1-90D1-847228F96D5D}"/>
    <dgm:cxn modelId="{377D8891-A6C2-D443-A80A-DE10CFF24576}" type="presOf" srcId="{88D8594A-98F8-458F-8636-F1B2D57FF16E}" destId="{9CAE6CB1-DFD7-4B90-8A2C-C55CC6AA149D}" srcOrd="0" destOrd="0" presId="urn:microsoft.com/office/officeart/2018/2/layout/IconVerticalSolidList"/>
    <dgm:cxn modelId="{0DE118BD-C838-3D44-B465-DCE09157B639}" type="presOf" srcId="{0F4D4DEC-9F68-4235-BAB6-97923FDD2CD3}" destId="{BF730863-B180-40E2-8550-A16423FF7324}" srcOrd="0" destOrd="0" presId="urn:microsoft.com/office/officeart/2018/2/layout/IconVerticalSolidList"/>
    <dgm:cxn modelId="{71E0A5D7-E2AC-4F0F-8357-3B1535368B1E}" srcId="{BB04EC01-AC45-497A-9B5C-A920D19A4EDD}" destId="{ED97C233-C6B0-4EB1-B2A8-D4CB03E32F1B}" srcOrd="2" destOrd="0" parTransId="{B5D279F1-3BEB-4D04-8E33-E6F24CD8D4D5}" sibTransId="{37F20546-6870-4FA0-8503-DD14A25EB01B}"/>
    <dgm:cxn modelId="{589EB6FA-3748-4F70-ABD9-86F25A1E6E31}" srcId="{BB04EC01-AC45-497A-9B5C-A920D19A4EDD}" destId="{AE8A6231-2CFA-4600-B4E2-F52F0F42DFF8}" srcOrd="0" destOrd="0" parTransId="{987ECA3C-E54C-4A94-9934-87A499A47492}" sibTransId="{2BDAADCB-9E8C-40C6-9D46-58FD779D4BFE}"/>
    <dgm:cxn modelId="{E132F071-5CC9-BE48-BD1F-8EDD6C08F5C1}" type="presParOf" srcId="{DF839CAE-8514-44EB-9EE2-C2DB7D1414C6}" destId="{A923DBC2-8B9F-4019-ABC3-386F7888A94D}" srcOrd="0" destOrd="0" presId="urn:microsoft.com/office/officeart/2018/2/layout/IconVerticalSolidList"/>
    <dgm:cxn modelId="{98B3CC2F-5086-3D43-9FA9-10B220BF39CA}" type="presParOf" srcId="{A923DBC2-8B9F-4019-ABC3-386F7888A94D}" destId="{35A7FAE7-7B1C-4087-A13A-796AE1EC77F2}" srcOrd="0" destOrd="0" presId="urn:microsoft.com/office/officeart/2018/2/layout/IconVerticalSolidList"/>
    <dgm:cxn modelId="{DEE8A2B0-9F9F-5447-8527-4F2D18A4F70B}" type="presParOf" srcId="{A923DBC2-8B9F-4019-ABC3-386F7888A94D}" destId="{2BE976E2-84D4-47B8-B9C6-D386BCF12478}" srcOrd="1" destOrd="0" presId="urn:microsoft.com/office/officeart/2018/2/layout/IconVerticalSolidList"/>
    <dgm:cxn modelId="{42237268-749C-4B44-BCF3-9C89EF0A1830}" type="presParOf" srcId="{A923DBC2-8B9F-4019-ABC3-386F7888A94D}" destId="{1447311A-C59A-4DC9-A8A7-8465CC1C09EC}" srcOrd="2" destOrd="0" presId="urn:microsoft.com/office/officeart/2018/2/layout/IconVerticalSolidList"/>
    <dgm:cxn modelId="{8C59BF10-8150-F14F-A69F-194BD7032180}" type="presParOf" srcId="{A923DBC2-8B9F-4019-ABC3-386F7888A94D}" destId="{00F1A66B-C9A6-4F18-B885-B659D1154362}" srcOrd="3" destOrd="0" presId="urn:microsoft.com/office/officeart/2018/2/layout/IconVerticalSolidList"/>
    <dgm:cxn modelId="{157B7A8C-9290-B244-9B4B-B1630DC48CBD}" type="presParOf" srcId="{DF839CAE-8514-44EB-9EE2-C2DB7D1414C6}" destId="{57E939E4-670A-4304-BB27-75CDDB9BCA52}" srcOrd="1" destOrd="0" presId="urn:microsoft.com/office/officeart/2018/2/layout/IconVerticalSolidList"/>
    <dgm:cxn modelId="{97777B1A-C5CB-3144-A4C5-1BC8D9318E89}" type="presParOf" srcId="{DF839CAE-8514-44EB-9EE2-C2DB7D1414C6}" destId="{BA520551-54A7-4F4A-8B35-C84811DD53FB}" srcOrd="2" destOrd="0" presId="urn:microsoft.com/office/officeart/2018/2/layout/IconVerticalSolidList"/>
    <dgm:cxn modelId="{F6A49EF2-6C1D-384F-9D59-C905A0111DCF}" type="presParOf" srcId="{BA520551-54A7-4F4A-8B35-C84811DD53FB}" destId="{AE66C25F-8422-4C6E-903A-DE5B93DCB68A}" srcOrd="0" destOrd="0" presId="urn:microsoft.com/office/officeart/2018/2/layout/IconVerticalSolidList"/>
    <dgm:cxn modelId="{E7163380-CD19-C846-9863-91324493AE8C}" type="presParOf" srcId="{BA520551-54A7-4F4A-8B35-C84811DD53FB}" destId="{D85F1926-F05A-4912-8C25-2E8F7A229FDE}" srcOrd="1" destOrd="0" presId="urn:microsoft.com/office/officeart/2018/2/layout/IconVerticalSolidList"/>
    <dgm:cxn modelId="{D34B3898-D720-354E-9915-E93AB736C0C3}" type="presParOf" srcId="{BA520551-54A7-4F4A-8B35-C84811DD53FB}" destId="{73458E89-6070-4749-860B-1C710C6E3D17}" srcOrd="2" destOrd="0" presId="urn:microsoft.com/office/officeart/2018/2/layout/IconVerticalSolidList"/>
    <dgm:cxn modelId="{24AB7BB2-4660-A940-8C52-455A12BF0FEA}" type="presParOf" srcId="{BA520551-54A7-4F4A-8B35-C84811DD53FB}" destId="{9CAE6CB1-DFD7-4B90-8A2C-C55CC6AA149D}" srcOrd="3" destOrd="0" presId="urn:microsoft.com/office/officeart/2018/2/layout/IconVerticalSolidList"/>
    <dgm:cxn modelId="{39340E8C-B4C6-FF47-9657-D7348E096B06}" type="presParOf" srcId="{DF839CAE-8514-44EB-9EE2-C2DB7D1414C6}" destId="{39C3897D-3918-4490-A798-EE71056F3734}" srcOrd="3" destOrd="0" presId="urn:microsoft.com/office/officeart/2018/2/layout/IconVerticalSolidList"/>
    <dgm:cxn modelId="{34A02D6B-730B-0945-A6E0-8B65C6155658}" type="presParOf" srcId="{DF839CAE-8514-44EB-9EE2-C2DB7D1414C6}" destId="{4BB8D4B0-59E7-47E6-9B39-2F70F18193B6}" srcOrd="4" destOrd="0" presId="urn:microsoft.com/office/officeart/2018/2/layout/IconVerticalSolidList"/>
    <dgm:cxn modelId="{F8C80F2B-411A-A44F-B075-6BC8EC2D0953}" type="presParOf" srcId="{4BB8D4B0-59E7-47E6-9B39-2F70F18193B6}" destId="{4738098D-BAC0-4895-B7C1-CF0D70D72BE9}" srcOrd="0" destOrd="0" presId="urn:microsoft.com/office/officeart/2018/2/layout/IconVerticalSolidList"/>
    <dgm:cxn modelId="{5C4375B2-CC77-C94A-BEE0-F0FB351434BD}" type="presParOf" srcId="{4BB8D4B0-59E7-47E6-9B39-2F70F18193B6}" destId="{3C0D3125-F65C-4212-8903-BA7272CF37CF}" srcOrd="1" destOrd="0" presId="urn:microsoft.com/office/officeart/2018/2/layout/IconVerticalSolidList"/>
    <dgm:cxn modelId="{953F07D5-86C2-8745-AA24-11FA559ADB19}" type="presParOf" srcId="{4BB8D4B0-59E7-47E6-9B39-2F70F18193B6}" destId="{E4B2FC5F-48CE-448D-9A76-4263AEC2D5A7}" srcOrd="2" destOrd="0" presId="urn:microsoft.com/office/officeart/2018/2/layout/IconVerticalSolidList"/>
    <dgm:cxn modelId="{A4A102B0-AEAD-DD4D-845E-4FD8BF8CD26A}" type="presParOf" srcId="{4BB8D4B0-59E7-47E6-9B39-2F70F18193B6}" destId="{49EC6566-F044-45BD-842F-CA18241104C0}" srcOrd="3" destOrd="0" presId="urn:microsoft.com/office/officeart/2018/2/layout/IconVerticalSolidList"/>
    <dgm:cxn modelId="{8171367B-0371-BD46-A90B-31D605748AE1}" type="presParOf" srcId="{DF839CAE-8514-44EB-9EE2-C2DB7D1414C6}" destId="{4EA2A5CC-EC35-48B3-95ED-126296881025}" srcOrd="5" destOrd="0" presId="urn:microsoft.com/office/officeart/2018/2/layout/IconVerticalSolidList"/>
    <dgm:cxn modelId="{5BF9E315-3807-CD4B-9CDE-DAA9168BA816}" type="presParOf" srcId="{DF839CAE-8514-44EB-9EE2-C2DB7D1414C6}" destId="{A8C51ABB-4E5B-4230-8531-BB089451C4EC}" srcOrd="6" destOrd="0" presId="urn:microsoft.com/office/officeart/2018/2/layout/IconVerticalSolidList"/>
    <dgm:cxn modelId="{D2F81A35-0E4C-A14E-B0F1-B0CB69479EEC}" type="presParOf" srcId="{A8C51ABB-4E5B-4230-8531-BB089451C4EC}" destId="{0989E198-0270-4C82-A293-8E5DBB44C318}" srcOrd="0" destOrd="0" presId="urn:microsoft.com/office/officeart/2018/2/layout/IconVerticalSolidList"/>
    <dgm:cxn modelId="{A5ABCF8D-453F-7346-87B8-69B6C2EC2F48}" type="presParOf" srcId="{A8C51ABB-4E5B-4230-8531-BB089451C4EC}" destId="{3C8C292D-7036-46CE-AB80-74474970B722}" srcOrd="1" destOrd="0" presId="urn:microsoft.com/office/officeart/2018/2/layout/IconVerticalSolidList"/>
    <dgm:cxn modelId="{DD97C906-1303-D24F-BE15-527DA2F11037}" type="presParOf" srcId="{A8C51ABB-4E5B-4230-8531-BB089451C4EC}" destId="{ED452912-5698-4E9A-B7CE-E4BDCD590585}" srcOrd="2" destOrd="0" presId="urn:microsoft.com/office/officeart/2018/2/layout/IconVerticalSolidList"/>
    <dgm:cxn modelId="{938D771E-5410-904E-BD4D-2A8D0F40F63A}" type="presParOf" srcId="{A8C51ABB-4E5B-4230-8531-BB089451C4EC}" destId="{BF730863-B180-40E2-8550-A16423FF7324}" srcOrd="3" destOrd="0" presId="urn:microsoft.com/office/officeart/2018/2/layout/IconVerticalSolidList"/>
    <dgm:cxn modelId="{23D4AEF9-41CA-6E4D-9C9B-0BC67D79DF43}" type="presParOf" srcId="{DF839CAE-8514-44EB-9EE2-C2DB7D1414C6}" destId="{10F1E7E0-5702-4C3A-B0FA-495ADC9CAE8B}" srcOrd="7" destOrd="0" presId="urn:microsoft.com/office/officeart/2018/2/layout/IconVerticalSolidList"/>
    <dgm:cxn modelId="{70775D7A-A1AA-7442-B88F-BE2FBFDDBD14}" type="presParOf" srcId="{DF839CAE-8514-44EB-9EE2-C2DB7D1414C6}" destId="{281D3B4C-B1DB-4DC8-85BE-90F50C685F3C}" srcOrd="8" destOrd="0" presId="urn:microsoft.com/office/officeart/2018/2/layout/IconVerticalSolidList"/>
    <dgm:cxn modelId="{09C2FCAB-995F-9445-B1EC-50B6C4491308}" type="presParOf" srcId="{281D3B4C-B1DB-4DC8-85BE-90F50C685F3C}" destId="{AB786C48-6A87-43D4-86CB-5B825DAFFE99}" srcOrd="0" destOrd="0" presId="urn:microsoft.com/office/officeart/2018/2/layout/IconVerticalSolidList"/>
    <dgm:cxn modelId="{9609DA8A-81E7-2146-9486-69D152527B40}" type="presParOf" srcId="{281D3B4C-B1DB-4DC8-85BE-90F50C685F3C}" destId="{98989E2F-5C18-40FE-B04A-698E709B0ABA}" srcOrd="1" destOrd="0" presId="urn:microsoft.com/office/officeart/2018/2/layout/IconVerticalSolidList"/>
    <dgm:cxn modelId="{48407D30-A514-F941-9F26-11858D67DA33}" type="presParOf" srcId="{281D3B4C-B1DB-4DC8-85BE-90F50C685F3C}" destId="{B244B8A6-1548-463D-8CD0-5D7791B86B1D}" srcOrd="2" destOrd="0" presId="urn:microsoft.com/office/officeart/2018/2/layout/IconVerticalSolidList"/>
    <dgm:cxn modelId="{EEF296C8-EF70-0E40-9E3A-F84C52EE96E7}" type="presParOf" srcId="{281D3B4C-B1DB-4DC8-85BE-90F50C685F3C}" destId="{352D7DD1-32AF-44D4-8BAF-566531DAAC9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4D7330-3CC7-493A-A985-5D334B53753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ED92111-26ED-48CA-859D-C6AF150B6238}">
      <dgm:prSet/>
      <dgm:spPr/>
      <dgm:t>
        <a:bodyPr/>
        <a:lstStyle/>
        <a:p>
          <a:pPr>
            <a:lnSpc>
              <a:spcPct val="100000"/>
            </a:lnSpc>
            <a:defRPr b="1"/>
          </a:pPr>
          <a:r>
            <a:rPr lang="en-US" b="1"/>
            <a:t>EDA</a:t>
          </a:r>
          <a:endParaRPr lang="en-US"/>
        </a:p>
      </dgm:t>
    </dgm:pt>
    <dgm:pt modelId="{C0D435DC-0111-4BA5-A57F-B4DCC6FAAAA7}" type="parTrans" cxnId="{8CE2134B-C43E-40C6-AA59-665B87E6CA85}">
      <dgm:prSet/>
      <dgm:spPr/>
      <dgm:t>
        <a:bodyPr/>
        <a:lstStyle/>
        <a:p>
          <a:endParaRPr lang="en-US"/>
        </a:p>
      </dgm:t>
    </dgm:pt>
    <dgm:pt modelId="{1D4701DD-3224-4346-8094-60F8B4FD7A63}" type="sibTrans" cxnId="{8CE2134B-C43E-40C6-AA59-665B87E6CA85}">
      <dgm:prSet/>
      <dgm:spPr/>
      <dgm:t>
        <a:bodyPr/>
        <a:lstStyle/>
        <a:p>
          <a:endParaRPr lang="en-US"/>
        </a:p>
      </dgm:t>
    </dgm:pt>
    <dgm:pt modelId="{DFF32EF9-4315-400E-9C00-6D7873749C77}">
      <dgm:prSet/>
      <dgm:spPr/>
      <dgm:t>
        <a:bodyPr/>
        <a:lstStyle/>
        <a:p>
          <a:pPr>
            <a:lnSpc>
              <a:spcPct val="100000"/>
            </a:lnSpc>
          </a:pPr>
          <a:r>
            <a:rPr lang="en-US"/>
            <a:t>Analyze and extract features from sales orders leading to defects. </a:t>
          </a:r>
        </a:p>
      </dgm:t>
    </dgm:pt>
    <dgm:pt modelId="{0D765A8A-0FDA-40EB-B732-0254B21B9DDC}" type="parTrans" cxnId="{1A20A7D8-5D76-42D8-9BCA-65CF773B686A}">
      <dgm:prSet/>
      <dgm:spPr/>
      <dgm:t>
        <a:bodyPr/>
        <a:lstStyle/>
        <a:p>
          <a:endParaRPr lang="en-US"/>
        </a:p>
      </dgm:t>
    </dgm:pt>
    <dgm:pt modelId="{AF571929-D61D-44D4-A382-51F234F02CD2}" type="sibTrans" cxnId="{1A20A7D8-5D76-42D8-9BCA-65CF773B686A}">
      <dgm:prSet/>
      <dgm:spPr/>
      <dgm:t>
        <a:bodyPr/>
        <a:lstStyle/>
        <a:p>
          <a:endParaRPr lang="en-US"/>
        </a:p>
      </dgm:t>
    </dgm:pt>
    <dgm:pt modelId="{CF95315A-4555-4B49-B274-45CCB4FB2A8F}">
      <dgm:prSet/>
      <dgm:spPr/>
      <dgm:t>
        <a:bodyPr/>
        <a:lstStyle/>
        <a:p>
          <a:pPr>
            <a:lnSpc>
              <a:spcPct val="100000"/>
            </a:lnSpc>
            <a:defRPr b="1"/>
          </a:pPr>
          <a:r>
            <a:rPr lang="en-US" b="1"/>
            <a:t>Feature Extraction and Modeling</a:t>
          </a:r>
          <a:endParaRPr lang="en-US"/>
        </a:p>
      </dgm:t>
    </dgm:pt>
    <dgm:pt modelId="{589C1734-3093-4AE4-83AF-B45251212914}" type="parTrans" cxnId="{676DEB26-63D8-43E4-8E90-29ABC6ABE049}">
      <dgm:prSet/>
      <dgm:spPr/>
      <dgm:t>
        <a:bodyPr/>
        <a:lstStyle/>
        <a:p>
          <a:endParaRPr lang="en-US"/>
        </a:p>
      </dgm:t>
    </dgm:pt>
    <dgm:pt modelId="{AF585562-120A-4882-847D-04935A941853}" type="sibTrans" cxnId="{676DEB26-63D8-43E4-8E90-29ABC6ABE049}">
      <dgm:prSet/>
      <dgm:spPr/>
      <dgm:t>
        <a:bodyPr/>
        <a:lstStyle/>
        <a:p>
          <a:endParaRPr lang="en-US"/>
        </a:p>
      </dgm:t>
    </dgm:pt>
    <dgm:pt modelId="{1185B429-091E-4AC4-94BF-F756AB2B5DC4}">
      <dgm:prSet/>
      <dgm:spPr/>
      <dgm:t>
        <a:bodyPr/>
        <a:lstStyle/>
        <a:p>
          <a:pPr>
            <a:lnSpc>
              <a:spcPct val="100000"/>
            </a:lnSpc>
          </a:pPr>
          <a:r>
            <a:rPr lang="en-US"/>
            <a:t>One-hot encoding</a:t>
          </a:r>
        </a:p>
      </dgm:t>
    </dgm:pt>
    <dgm:pt modelId="{76BE5BAE-BD0A-4271-91E6-DC78A20E1A32}" type="parTrans" cxnId="{82BFDE42-8525-4780-B54C-FD437892D946}">
      <dgm:prSet/>
      <dgm:spPr/>
      <dgm:t>
        <a:bodyPr/>
        <a:lstStyle/>
        <a:p>
          <a:endParaRPr lang="en-US"/>
        </a:p>
      </dgm:t>
    </dgm:pt>
    <dgm:pt modelId="{B15E9C82-6357-4E2F-A25F-05F7BA50CC7B}" type="sibTrans" cxnId="{82BFDE42-8525-4780-B54C-FD437892D946}">
      <dgm:prSet/>
      <dgm:spPr/>
      <dgm:t>
        <a:bodyPr/>
        <a:lstStyle/>
        <a:p>
          <a:endParaRPr lang="en-US"/>
        </a:p>
      </dgm:t>
    </dgm:pt>
    <dgm:pt modelId="{9CB05B95-91DF-4EAA-9A4B-64B30B102147}">
      <dgm:prSet/>
      <dgm:spPr/>
      <dgm:t>
        <a:bodyPr/>
        <a:lstStyle/>
        <a:p>
          <a:pPr>
            <a:lnSpc>
              <a:spcPct val="100000"/>
            </a:lnSpc>
          </a:pPr>
          <a:r>
            <a:rPr lang="en-US"/>
            <a:t>Feature selection</a:t>
          </a:r>
        </a:p>
      </dgm:t>
    </dgm:pt>
    <dgm:pt modelId="{796002D1-1375-488F-9FF1-7E879FB5C6C3}" type="parTrans" cxnId="{35C996E5-A956-4D73-A875-42B106A93BC5}">
      <dgm:prSet/>
      <dgm:spPr/>
      <dgm:t>
        <a:bodyPr/>
        <a:lstStyle/>
        <a:p>
          <a:endParaRPr lang="en-US"/>
        </a:p>
      </dgm:t>
    </dgm:pt>
    <dgm:pt modelId="{B55986EB-E6AB-4002-9020-34B19A50661F}" type="sibTrans" cxnId="{35C996E5-A956-4D73-A875-42B106A93BC5}">
      <dgm:prSet/>
      <dgm:spPr/>
      <dgm:t>
        <a:bodyPr/>
        <a:lstStyle/>
        <a:p>
          <a:endParaRPr lang="en-US"/>
        </a:p>
      </dgm:t>
    </dgm:pt>
    <dgm:pt modelId="{8D0A39FF-698A-45A1-A944-5655A5F57E60}">
      <dgm:prSet/>
      <dgm:spPr/>
      <dgm:t>
        <a:bodyPr/>
        <a:lstStyle/>
        <a:p>
          <a:pPr>
            <a:lnSpc>
              <a:spcPct val="100000"/>
            </a:lnSpc>
          </a:pPr>
          <a:r>
            <a:rPr lang="en-US"/>
            <a:t>Logistic Regression</a:t>
          </a:r>
        </a:p>
      </dgm:t>
    </dgm:pt>
    <dgm:pt modelId="{C4A36361-937C-4D84-BEAA-B74B3AAA57E6}" type="parTrans" cxnId="{BB889D91-60CC-406B-85F0-ED78789EDE54}">
      <dgm:prSet/>
      <dgm:spPr/>
      <dgm:t>
        <a:bodyPr/>
        <a:lstStyle/>
        <a:p>
          <a:endParaRPr lang="en-US"/>
        </a:p>
      </dgm:t>
    </dgm:pt>
    <dgm:pt modelId="{CBDC5830-AC0E-47EC-9236-F6D3CDCBBD99}" type="sibTrans" cxnId="{BB889D91-60CC-406B-85F0-ED78789EDE54}">
      <dgm:prSet/>
      <dgm:spPr/>
      <dgm:t>
        <a:bodyPr/>
        <a:lstStyle/>
        <a:p>
          <a:endParaRPr lang="en-US"/>
        </a:p>
      </dgm:t>
    </dgm:pt>
    <dgm:pt modelId="{1C90E129-BC0E-44E3-B16B-438AC0090301}">
      <dgm:prSet/>
      <dgm:spPr/>
      <dgm:t>
        <a:bodyPr/>
        <a:lstStyle/>
        <a:p>
          <a:pPr>
            <a:lnSpc>
              <a:spcPct val="100000"/>
            </a:lnSpc>
          </a:pPr>
          <a:r>
            <a:rPr lang="en-US"/>
            <a:t>Binary Classification</a:t>
          </a:r>
        </a:p>
      </dgm:t>
    </dgm:pt>
    <dgm:pt modelId="{77922266-9BF8-4C64-B73F-B943FD57A2E6}" type="parTrans" cxnId="{A0A02A0B-948C-4E93-A89B-FCA2CB034896}">
      <dgm:prSet/>
      <dgm:spPr/>
      <dgm:t>
        <a:bodyPr/>
        <a:lstStyle/>
        <a:p>
          <a:endParaRPr lang="en-US"/>
        </a:p>
      </dgm:t>
    </dgm:pt>
    <dgm:pt modelId="{0ED4AE77-2969-4B58-989A-F7523F4D6B3C}" type="sibTrans" cxnId="{A0A02A0B-948C-4E93-A89B-FCA2CB034896}">
      <dgm:prSet/>
      <dgm:spPr/>
      <dgm:t>
        <a:bodyPr/>
        <a:lstStyle/>
        <a:p>
          <a:endParaRPr lang="en-US"/>
        </a:p>
      </dgm:t>
    </dgm:pt>
    <dgm:pt modelId="{FF338601-E611-4EB0-80B3-9968C87C2C1B}">
      <dgm:prSet/>
      <dgm:spPr/>
      <dgm:t>
        <a:bodyPr/>
        <a:lstStyle/>
        <a:p>
          <a:pPr>
            <a:lnSpc>
              <a:spcPct val="100000"/>
            </a:lnSpc>
          </a:pPr>
          <a:r>
            <a:rPr lang="en-US"/>
            <a:t>Random Forest</a:t>
          </a:r>
        </a:p>
      </dgm:t>
    </dgm:pt>
    <dgm:pt modelId="{16C092BC-1E1E-4E3F-A454-F19CE8A132C3}" type="parTrans" cxnId="{AC668EB5-1787-4466-ACC5-9C6B759C18A1}">
      <dgm:prSet/>
      <dgm:spPr/>
      <dgm:t>
        <a:bodyPr/>
        <a:lstStyle/>
        <a:p>
          <a:endParaRPr lang="en-US"/>
        </a:p>
      </dgm:t>
    </dgm:pt>
    <dgm:pt modelId="{1EBE1211-B9CE-40FC-8DD1-3ED4104EF712}" type="sibTrans" cxnId="{AC668EB5-1787-4466-ACC5-9C6B759C18A1}">
      <dgm:prSet/>
      <dgm:spPr/>
      <dgm:t>
        <a:bodyPr/>
        <a:lstStyle/>
        <a:p>
          <a:endParaRPr lang="en-US"/>
        </a:p>
      </dgm:t>
    </dgm:pt>
    <dgm:pt modelId="{B1D2475C-3269-4C24-BA66-DEF0F557C23B}">
      <dgm:prSet/>
      <dgm:spPr/>
      <dgm:t>
        <a:bodyPr/>
        <a:lstStyle/>
        <a:p>
          <a:pPr>
            <a:lnSpc>
              <a:spcPct val="100000"/>
            </a:lnSpc>
          </a:pPr>
          <a:r>
            <a:rPr lang="en-US"/>
            <a:t>Autoencoder </a:t>
          </a:r>
        </a:p>
      </dgm:t>
    </dgm:pt>
    <dgm:pt modelId="{AB2A0D92-B767-4186-B16E-62EB88B51A94}" type="parTrans" cxnId="{8BBDCA48-6F79-4D40-BFBE-C98183678754}">
      <dgm:prSet/>
      <dgm:spPr/>
      <dgm:t>
        <a:bodyPr/>
        <a:lstStyle/>
        <a:p>
          <a:endParaRPr lang="en-US"/>
        </a:p>
      </dgm:t>
    </dgm:pt>
    <dgm:pt modelId="{3F85DC67-4B49-4948-9699-7D9BB335EFB8}" type="sibTrans" cxnId="{8BBDCA48-6F79-4D40-BFBE-C98183678754}">
      <dgm:prSet/>
      <dgm:spPr/>
      <dgm:t>
        <a:bodyPr/>
        <a:lstStyle/>
        <a:p>
          <a:endParaRPr lang="en-US"/>
        </a:p>
      </dgm:t>
    </dgm:pt>
    <dgm:pt modelId="{811BEA93-40D2-44DC-898F-7E9EFD01B70E}">
      <dgm:prSet/>
      <dgm:spPr/>
      <dgm:t>
        <a:bodyPr/>
        <a:lstStyle/>
        <a:p>
          <a:pPr>
            <a:lnSpc>
              <a:spcPct val="100000"/>
            </a:lnSpc>
            <a:defRPr b="1"/>
          </a:pPr>
          <a:r>
            <a:rPr lang="en-US" b="1"/>
            <a:t>Tools and technologies</a:t>
          </a:r>
          <a:endParaRPr lang="en-US"/>
        </a:p>
      </dgm:t>
    </dgm:pt>
    <dgm:pt modelId="{95D36204-6980-4372-84D2-5482476372D6}" type="parTrans" cxnId="{07260C63-EC40-478B-9A2B-8B2C28318630}">
      <dgm:prSet/>
      <dgm:spPr/>
      <dgm:t>
        <a:bodyPr/>
        <a:lstStyle/>
        <a:p>
          <a:endParaRPr lang="en-US"/>
        </a:p>
      </dgm:t>
    </dgm:pt>
    <dgm:pt modelId="{1727C1D2-F080-4902-9B32-BA70E86F01B8}" type="sibTrans" cxnId="{07260C63-EC40-478B-9A2B-8B2C28318630}">
      <dgm:prSet/>
      <dgm:spPr/>
      <dgm:t>
        <a:bodyPr/>
        <a:lstStyle/>
        <a:p>
          <a:endParaRPr lang="en-US"/>
        </a:p>
      </dgm:t>
    </dgm:pt>
    <dgm:pt modelId="{E7E8A5E0-D974-4418-95C9-2C4A83691D0E}">
      <dgm:prSet/>
      <dgm:spPr/>
      <dgm:t>
        <a:bodyPr/>
        <a:lstStyle/>
        <a:p>
          <a:pPr>
            <a:lnSpc>
              <a:spcPct val="100000"/>
            </a:lnSpc>
          </a:pPr>
          <a:r>
            <a:rPr lang="en-US"/>
            <a:t>Feature extraction and training regression models using Spyder and Jupyter notebooks. </a:t>
          </a:r>
        </a:p>
      </dgm:t>
    </dgm:pt>
    <dgm:pt modelId="{A0472451-F408-4B92-8187-FAB24DB842EA}" type="parTrans" cxnId="{FB5BA862-78C9-4DB0-AD9D-9A7FE3AA6D13}">
      <dgm:prSet/>
      <dgm:spPr/>
      <dgm:t>
        <a:bodyPr/>
        <a:lstStyle/>
        <a:p>
          <a:endParaRPr lang="en-US"/>
        </a:p>
      </dgm:t>
    </dgm:pt>
    <dgm:pt modelId="{7BE55B91-AE67-4C10-BCF2-8CD57F0C454C}" type="sibTrans" cxnId="{FB5BA862-78C9-4DB0-AD9D-9A7FE3AA6D13}">
      <dgm:prSet/>
      <dgm:spPr/>
      <dgm:t>
        <a:bodyPr/>
        <a:lstStyle/>
        <a:p>
          <a:endParaRPr lang="en-US"/>
        </a:p>
      </dgm:t>
    </dgm:pt>
    <dgm:pt modelId="{737E1424-1789-4A37-ACD4-A224967970EE}">
      <dgm:prSet/>
      <dgm:spPr/>
      <dgm:t>
        <a:bodyPr/>
        <a:lstStyle/>
        <a:p>
          <a:pPr>
            <a:lnSpc>
              <a:spcPct val="100000"/>
            </a:lnSpc>
          </a:pPr>
          <a:r>
            <a:rPr lang="en-US"/>
            <a:t>Azure Databricks and in-built MLFlow</a:t>
          </a:r>
        </a:p>
      </dgm:t>
    </dgm:pt>
    <dgm:pt modelId="{8428AA60-F3AE-4E46-A3ED-F921147341AD}" type="parTrans" cxnId="{CB864BA9-F4D8-4D45-BC2F-090F2772CAC7}">
      <dgm:prSet/>
      <dgm:spPr/>
      <dgm:t>
        <a:bodyPr/>
        <a:lstStyle/>
        <a:p>
          <a:endParaRPr lang="en-US"/>
        </a:p>
      </dgm:t>
    </dgm:pt>
    <dgm:pt modelId="{F632AB0E-FC6E-4C12-9BC9-3A57AEF85BFA}" type="sibTrans" cxnId="{CB864BA9-F4D8-4D45-BC2F-090F2772CAC7}">
      <dgm:prSet/>
      <dgm:spPr/>
      <dgm:t>
        <a:bodyPr/>
        <a:lstStyle/>
        <a:p>
          <a:endParaRPr lang="en-US"/>
        </a:p>
      </dgm:t>
    </dgm:pt>
    <dgm:pt modelId="{280ED64E-CF87-4E17-BA6B-3D7893457993}" type="pres">
      <dgm:prSet presAssocID="{804D7330-3CC7-493A-A985-5D334B537534}" presName="root" presStyleCnt="0">
        <dgm:presLayoutVars>
          <dgm:dir/>
          <dgm:resizeHandles val="exact"/>
        </dgm:presLayoutVars>
      </dgm:prSet>
      <dgm:spPr/>
    </dgm:pt>
    <dgm:pt modelId="{E3096A7B-6BA1-4083-83C5-F753E873477E}" type="pres">
      <dgm:prSet presAssocID="{3ED92111-26ED-48CA-859D-C6AF150B6238}" presName="compNode" presStyleCnt="0"/>
      <dgm:spPr/>
    </dgm:pt>
    <dgm:pt modelId="{61E5D1AE-A46B-4C02-B58F-C617D673973B}" type="pres">
      <dgm:prSet presAssocID="{3ED92111-26ED-48CA-859D-C6AF150B62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68D23FE4-FE2B-4AF7-B1A3-0FCAF1FF85C5}" type="pres">
      <dgm:prSet presAssocID="{3ED92111-26ED-48CA-859D-C6AF150B6238}" presName="iconSpace" presStyleCnt="0"/>
      <dgm:spPr/>
    </dgm:pt>
    <dgm:pt modelId="{5E4B0522-3777-48A0-BA8A-70DD219CBE45}" type="pres">
      <dgm:prSet presAssocID="{3ED92111-26ED-48CA-859D-C6AF150B6238}" presName="parTx" presStyleLbl="revTx" presStyleIdx="0" presStyleCnt="6">
        <dgm:presLayoutVars>
          <dgm:chMax val="0"/>
          <dgm:chPref val="0"/>
        </dgm:presLayoutVars>
      </dgm:prSet>
      <dgm:spPr/>
    </dgm:pt>
    <dgm:pt modelId="{5F94CF37-DFC0-4D2A-97D4-2FF987B6DA42}" type="pres">
      <dgm:prSet presAssocID="{3ED92111-26ED-48CA-859D-C6AF150B6238}" presName="txSpace" presStyleCnt="0"/>
      <dgm:spPr/>
    </dgm:pt>
    <dgm:pt modelId="{4557D800-7B35-4991-9071-81706E10BCB5}" type="pres">
      <dgm:prSet presAssocID="{3ED92111-26ED-48CA-859D-C6AF150B6238}" presName="desTx" presStyleLbl="revTx" presStyleIdx="1" presStyleCnt="6">
        <dgm:presLayoutVars/>
      </dgm:prSet>
      <dgm:spPr/>
    </dgm:pt>
    <dgm:pt modelId="{E4CD5CB7-BC64-4F4C-A978-72CCE680AB98}" type="pres">
      <dgm:prSet presAssocID="{1D4701DD-3224-4346-8094-60F8B4FD7A63}" presName="sibTrans" presStyleCnt="0"/>
      <dgm:spPr/>
    </dgm:pt>
    <dgm:pt modelId="{30D2E31D-D682-4AA7-961B-83BBB8237252}" type="pres">
      <dgm:prSet presAssocID="{CF95315A-4555-4B49-B274-45CCB4FB2A8F}" presName="compNode" presStyleCnt="0"/>
      <dgm:spPr/>
    </dgm:pt>
    <dgm:pt modelId="{F78ADEC1-7A1C-47B2-A815-DCE39F8AE553}" type="pres">
      <dgm:prSet presAssocID="{CF95315A-4555-4B49-B274-45CCB4FB2A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6D3EF83-8F7D-4265-BC66-D09DA37C2B42}" type="pres">
      <dgm:prSet presAssocID="{CF95315A-4555-4B49-B274-45CCB4FB2A8F}" presName="iconSpace" presStyleCnt="0"/>
      <dgm:spPr/>
    </dgm:pt>
    <dgm:pt modelId="{CA82AB1F-570D-4A83-B926-C5C321022227}" type="pres">
      <dgm:prSet presAssocID="{CF95315A-4555-4B49-B274-45CCB4FB2A8F}" presName="parTx" presStyleLbl="revTx" presStyleIdx="2" presStyleCnt="6">
        <dgm:presLayoutVars>
          <dgm:chMax val="0"/>
          <dgm:chPref val="0"/>
        </dgm:presLayoutVars>
      </dgm:prSet>
      <dgm:spPr/>
    </dgm:pt>
    <dgm:pt modelId="{2D7E14CD-70F1-4988-A1F8-D53D8990F6F3}" type="pres">
      <dgm:prSet presAssocID="{CF95315A-4555-4B49-B274-45CCB4FB2A8F}" presName="txSpace" presStyleCnt="0"/>
      <dgm:spPr/>
    </dgm:pt>
    <dgm:pt modelId="{4AC79433-455A-4ED8-A0C5-42DA2B97ED54}" type="pres">
      <dgm:prSet presAssocID="{CF95315A-4555-4B49-B274-45CCB4FB2A8F}" presName="desTx" presStyleLbl="revTx" presStyleIdx="3" presStyleCnt="6">
        <dgm:presLayoutVars/>
      </dgm:prSet>
      <dgm:spPr/>
    </dgm:pt>
    <dgm:pt modelId="{0AE735EA-2FB3-48D5-A64B-DEFFE248A584}" type="pres">
      <dgm:prSet presAssocID="{AF585562-120A-4882-847D-04935A941853}" presName="sibTrans" presStyleCnt="0"/>
      <dgm:spPr/>
    </dgm:pt>
    <dgm:pt modelId="{0D5EFE5D-D49D-4380-A14E-99DC30C59CF1}" type="pres">
      <dgm:prSet presAssocID="{811BEA93-40D2-44DC-898F-7E9EFD01B70E}" presName="compNode" presStyleCnt="0"/>
      <dgm:spPr/>
    </dgm:pt>
    <dgm:pt modelId="{5599EB30-5221-40FE-AB42-45932EB8AC25}" type="pres">
      <dgm:prSet presAssocID="{811BEA93-40D2-44DC-898F-7E9EFD01B7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48497578-4D5C-46DB-8F51-B3D36E2F0D67}" type="pres">
      <dgm:prSet presAssocID="{811BEA93-40D2-44DC-898F-7E9EFD01B70E}" presName="iconSpace" presStyleCnt="0"/>
      <dgm:spPr/>
    </dgm:pt>
    <dgm:pt modelId="{0852244B-4A7C-4F5D-91AA-C06DCB6E810C}" type="pres">
      <dgm:prSet presAssocID="{811BEA93-40D2-44DC-898F-7E9EFD01B70E}" presName="parTx" presStyleLbl="revTx" presStyleIdx="4" presStyleCnt="6">
        <dgm:presLayoutVars>
          <dgm:chMax val="0"/>
          <dgm:chPref val="0"/>
        </dgm:presLayoutVars>
      </dgm:prSet>
      <dgm:spPr/>
    </dgm:pt>
    <dgm:pt modelId="{A3873DE4-9D1E-4D33-BA97-29CF1AAA5937}" type="pres">
      <dgm:prSet presAssocID="{811BEA93-40D2-44DC-898F-7E9EFD01B70E}" presName="txSpace" presStyleCnt="0"/>
      <dgm:spPr/>
    </dgm:pt>
    <dgm:pt modelId="{6C33497C-7E59-4C8C-A6FC-EC4C66E1270B}" type="pres">
      <dgm:prSet presAssocID="{811BEA93-40D2-44DC-898F-7E9EFD01B70E}" presName="desTx" presStyleLbl="revTx" presStyleIdx="5" presStyleCnt="6">
        <dgm:presLayoutVars/>
      </dgm:prSet>
      <dgm:spPr/>
    </dgm:pt>
  </dgm:ptLst>
  <dgm:cxnLst>
    <dgm:cxn modelId="{A0A02A0B-948C-4E93-A89B-FCA2CB034896}" srcId="{CF95315A-4555-4B49-B274-45CCB4FB2A8F}" destId="{1C90E129-BC0E-44E3-B16B-438AC0090301}" srcOrd="3" destOrd="0" parTransId="{77922266-9BF8-4C64-B73F-B943FD57A2E6}" sibTransId="{0ED4AE77-2969-4B58-989A-F7523F4D6B3C}"/>
    <dgm:cxn modelId="{E78BC50B-BC76-2441-A852-4BED976AADCA}" type="presOf" srcId="{B1D2475C-3269-4C24-BA66-DEF0F557C23B}" destId="{4AC79433-455A-4ED8-A0C5-42DA2B97ED54}" srcOrd="0" destOrd="5" presId="urn:microsoft.com/office/officeart/2018/5/layout/CenteredIconLabelDescriptionList"/>
    <dgm:cxn modelId="{0D55EC16-8E73-064D-99A3-CEB6D49DBE3B}" type="presOf" srcId="{811BEA93-40D2-44DC-898F-7E9EFD01B70E}" destId="{0852244B-4A7C-4F5D-91AA-C06DCB6E810C}" srcOrd="0" destOrd="0" presId="urn:microsoft.com/office/officeart/2018/5/layout/CenteredIconLabelDescriptionList"/>
    <dgm:cxn modelId="{257B811D-9BDA-0A40-8C89-2575EB8B1971}" type="presOf" srcId="{1185B429-091E-4AC4-94BF-F756AB2B5DC4}" destId="{4AC79433-455A-4ED8-A0C5-42DA2B97ED54}" srcOrd="0" destOrd="0" presId="urn:microsoft.com/office/officeart/2018/5/layout/CenteredIconLabelDescriptionList"/>
    <dgm:cxn modelId="{F8DD8723-B827-B24F-8A92-1AE00B311E28}" type="presOf" srcId="{8D0A39FF-698A-45A1-A944-5655A5F57E60}" destId="{4AC79433-455A-4ED8-A0C5-42DA2B97ED54}" srcOrd="0" destOrd="2" presId="urn:microsoft.com/office/officeart/2018/5/layout/CenteredIconLabelDescriptionList"/>
    <dgm:cxn modelId="{676DEB26-63D8-43E4-8E90-29ABC6ABE049}" srcId="{804D7330-3CC7-493A-A985-5D334B537534}" destId="{CF95315A-4555-4B49-B274-45CCB4FB2A8F}" srcOrd="1" destOrd="0" parTransId="{589C1734-3093-4AE4-83AF-B45251212914}" sibTransId="{AF585562-120A-4882-847D-04935A941853}"/>
    <dgm:cxn modelId="{FB5BA862-78C9-4DB0-AD9D-9A7FE3AA6D13}" srcId="{811BEA93-40D2-44DC-898F-7E9EFD01B70E}" destId="{E7E8A5E0-D974-4418-95C9-2C4A83691D0E}" srcOrd="0" destOrd="0" parTransId="{A0472451-F408-4B92-8187-FAB24DB842EA}" sibTransId="{7BE55B91-AE67-4C10-BCF2-8CD57F0C454C}"/>
    <dgm:cxn modelId="{82BFDE42-8525-4780-B54C-FD437892D946}" srcId="{CF95315A-4555-4B49-B274-45CCB4FB2A8F}" destId="{1185B429-091E-4AC4-94BF-F756AB2B5DC4}" srcOrd="0" destOrd="0" parTransId="{76BE5BAE-BD0A-4271-91E6-DC78A20E1A32}" sibTransId="{B15E9C82-6357-4E2F-A25F-05F7BA50CC7B}"/>
    <dgm:cxn modelId="{07260C63-EC40-478B-9A2B-8B2C28318630}" srcId="{804D7330-3CC7-493A-A985-5D334B537534}" destId="{811BEA93-40D2-44DC-898F-7E9EFD01B70E}" srcOrd="2" destOrd="0" parTransId="{95D36204-6980-4372-84D2-5482476372D6}" sibTransId="{1727C1D2-F080-4902-9B32-BA70E86F01B8}"/>
    <dgm:cxn modelId="{0322B865-094A-BD45-9246-08E5C953C99A}" type="presOf" srcId="{9CB05B95-91DF-4EAA-9A4B-64B30B102147}" destId="{4AC79433-455A-4ED8-A0C5-42DA2B97ED54}" srcOrd="0" destOrd="1" presId="urn:microsoft.com/office/officeart/2018/5/layout/CenteredIconLabelDescriptionList"/>
    <dgm:cxn modelId="{8BBDCA48-6F79-4D40-BFBE-C98183678754}" srcId="{CF95315A-4555-4B49-B274-45CCB4FB2A8F}" destId="{B1D2475C-3269-4C24-BA66-DEF0F557C23B}" srcOrd="5" destOrd="0" parTransId="{AB2A0D92-B767-4186-B16E-62EB88B51A94}" sibTransId="{3F85DC67-4B49-4948-9699-7D9BB335EFB8}"/>
    <dgm:cxn modelId="{8CE2134B-C43E-40C6-AA59-665B87E6CA85}" srcId="{804D7330-3CC7-493A-A985-5D334B537534}" destId="{3ED92111-26ED-48CA-859D-C6AF150B6238}" srcOrd="0" destOrd="0" parTransId="{C0D435DC-0111-4BA5-A57F-B4DCC6FAAAA7}" sibTransId="{1D4701DD-3224-4346-8094-60F8B4FD7A63}"/>
    <dgm:cxn modelId="{8C546B87-F203-ED43-9F16-E30C81EADFF9}" type="presOf" srcId="{CF95315A-4555-4B49-B274-45CCB4FB2A8F}" destId="{CA82AB1F-570D-4A83-B926-C5C321022227}" srcOrd="0" destOrd="0" presId="urn:microsoft.com/office/officeart/2018/5/layout/CenteredIconLabelDescriptionList"/>
    <dgm:cxn modelId="{5CCD0689-A951-9547-B027-B28E144CDF29}" type="presOf" srcId="{FF338601-E611-4EB0-80B3-9968C87C2C1B}" destId="{4AC79433-455A-4ED8-A0C5-42DA2B97ED54}" srcOrd="0" destOrd="4" presId="urn:microsoft.com/office/officeart/2018/5/layout/CenteredIconLabelDescriptionList"/>
    <dgm:cxn modelId="{BB889D91-60CC-406B-85F0-ED78789EDE54}" srcId="{CF95315A-4555-4B49-B274-45CCB4FB2A8F}" destId="{8D0A39FF-698A-45A1-A944-5655A5F57E60}" srcOrd="2" destOrd="0" parTransId="{C4A36361-937C-4D84-BEAA-B74B3AAA57E6}" sibTransId="{CBDC5830-AC0E-47EC-9236-F6D3CDCBBD99}"/>
    <dgm:cxn modelId="{CB864BA9-F4D8-4D45-BC2F-090F2772CAC7}" srcId="{811BEA93-40D2-44DC-898F-7E9EFD01B70E}" destId="{737E1424-1789-4A37-ACD4-A224967970EE}" srcOrd="1" destOrd="0" parTransId="{8428AA60-F3AE-4E46-A3ED-F921147341AD}" sibTransId="{F632AB0E-FC6E-4C12-9BC9-3A57AEF85BFA}"/>
    <dgm:cxn modelId="{E2FAD5AF-2D40-8A40-97EC-652DBE5E56D2}" type="presOf" srcId="{737E1424-1789-4A37-ACD4-A224967970EE}" destId="{6C33497C-7E59-4C8C-A6FC-EC4C66E1270B}" srcOrd="0" destOrd="1" presId="urn:microsoft.com/office/officeart/2018/5/layout/CenteredIconLabelDescriptionList"/>
    <dgm:cxn modelId="{AC668EB5-1787-4466-ACC5-9C6B759C18A1}" srcId="{CF95315A-4555-4B49-B274-45CCB4FB2A8F}" destId="{FF338601-E611-4EB0-80B3-9968C87C2C1B}" srcOrd="4" destOrd="0" parTransId="{16C092BC-1E1E-4E3F-A454-F19CE8A132C3}" sibTransId="{1EBE1211-B9CE-40FC-8DD1-3ED4104EF712}"/>
    <dgm:cxn modelId="{573D45B7-8405-EB49-8387-40FBCCEB490B}" type="presOf" srcId="{1C90E129-BC0E-44E3-B16B-438AC0090301}" destId="{4AC79433-455A-4ED8-A0C5-42DA2B97ED54}" srcOrd="0" destOrd="3" presId="urn:microsoft.com/office/officeart/2018/5/layout/CenteredIconLabelDescriptionList"/>
    <dgm:cxn modelId="{3FAAB2C1-4348-3D48-A372-23A2194EAFB0}" type="presOf" srcId="{DFF32EF9-4315-400E-9C00-6D7873749C77}" destId="{4557D800-7B35-4991-9071-81706E10BCB5}" srcOrd="0" destOrd="0" presId="urn:microsoft.com/office/officeart/2018/5/layout/CenteredIconLabelDescriptionList"/>
    <dgm:cxn modelId="{C0D810C5-D889-2749-BEA9-5A60BC6653FC}" type="presOf" srcId="{E7E8A5E0-D974-4418-95C9-2C4A83691D0E}" destId="{6C33497C-7E59-4C8C-A6FC-EC4C66E1270B}" srcOrd="0" destOrd="0" presId="urn:microsoft.com/office/officeart/2018/5/layout/CenteredIconLabelDescriptionList"/>
    <dgm:cxn modelId="{1A20A7D8-5D76-42D8-9BCA-65CF773B686A}" srcId="{3ED92111-26ED-48CA-859D-C6AF150B6238}" destId="{DFF32EF9-4315-400E-9C00-6D7873749C77}" srcOrd="0" destOrd="0" parTransId="{0D765A8A-0FDA-40EB-B732-0254B21B9DDC}" sibTransId="{AF571929-D61D-44D4-A382-51F234F02CD2}"/>
    <dgm:cxn modelId="{A43E42E0-5578-2E48-A8CE-B22182BE0D2F}" type="presOf" srcId="{3ED92111-26ED-48CA-859D-C6AF150B6238}" destId="{5E4B0522-3777-48A0-BA8A-70DD219CBE45}" srcOrd="0" destOrd="0" presId="urn:microsoft.com/office/officeart/2018/5/layout/CenteredIconLabelDescriptionList"/>
    <dgm:cxn modelId="{35C996E5-A956-4D73-A875-42B106A93BC5}" srcId="{CF95315A-4555-4B49-B274-45CCB4FB2A8F}" destId="{9CB05B95-91DF-4EAA-9A4B-64B30B102147}" srcOrd="1" destOrd="0" parTransId="{796002D1-1375-488F-9FF1-7E879FB5C6C3}" sibTransId="{B55986EB-E6AB-4002-9020-34B19A50661F}"/>
    <dgm:cxn modelId="{054685E6-9DCA-EC4E-9620-5402E05F14A9}" type="presOf" srcId="{804D7330-3CC7-493A-A985-5D334B537534}" destId="{280ED64E-CF87-4E17-BA6B-3D7893457993}" srcOrd="0" destOrd="0" presId="urn:microsoft.com/office/officeart/2018/5/layout/CenteredIconLabelDescriptionList"/>
    <dgm:cxn modelId="{D15A324E-13B0-2543-B9F0-309E274BB19F}" type="presParOf" srcId="{280ED64E-CF87-4E17-BA6B-3D7893457993}" destId="{E3096A7B-6BA1-4083-83C5-F753E873477E}" srcOrd="0" destOrd="0" presId="urn:microsoft.com/office/officeart/2018/5/layout/CenteredIconLabelDescriptionList"/>
    <dgm:cxn modelId="{8462F8FE-2D07-1D4C-A6B3-FF9B120389DE}" type="presParOf" srcId="{E3096A7B-6BA1-4083-83C5-F753E873477E}" destId="{61E5D1AE-A46B-4C02-B58F-C617D673973B}" srcOrd="0" destOrd="0" presId="urn:microsoft.com/office/officeart/2018/5/layout/CenteredIconLabelDescriptionList"/>
    <dgm:cxn modelId="{C3E30E22-E2F3-394E-A357-3F18326E7949}" type="presParOf" srcId="{E3096A7B-6BA1-4083-83C5-F753E873477E}" destId="{68D23FE4-FE2B-4AF7-B1A3-0FCAF1FF85C5}" srcOrd="1" destOrd="0" presId="urn:microsoft.com/office/officeart/2018/5/layout/CenteredIconLabelDescriptionList"/>
    <dgm:cxn modelId="{DA00FB1D-FCC5-A940-8E8D-D0AE19327682}" type="presParOf" srcId="{E3096A7B-6BA1-4083-83C5-F753E873477E}" destId="{5E4B0522-3777-48A0-BA8A-70DD219CBE45}" srcOrd="2" destOrd="0" presId="urn:microsoft.com/office/officeart/2018/5/layout/CenteredIconLabelDescriptionList"/>
    <dgm:cxn modelId="{9EE458F7-BA40-EC4F-9426-FF75AD819692}" type="presParOf" srcId="{E3096A7B-6BA1-4083-83C5-F753E873477E}" destId="{5F94CF37-DFC0-4D2A-97D4-2FF987B6DA42}" srcOrd="3" destOrd="0" presId="urn:microsoft.com/office/officeart/2018/5/layout/CenteredIconLabelDescriptionList"/>
    <dgm:cxn modelId="{83652F01-DF81-A742-AF29-6645E4207B2B}" type="presParOf" srcId="{E3096A7B-6BA1-4083-83C5-F753E873477E}" destId="{4557D800-7B35-4991-9071-81706E10BCB5}" srcOrd="4" destOrd="0" presId="urn:microsoft.com/office/officeart/2018/5/layout/CenteredIconLabelDescriptionList"/>
    <dgm:cxn modelId="{1E3F0DD3-7F4B-6B4C-AE6A-22936152A294}" type="presParOf" srcId="{280ED64E-CF87-4E17-BA6B-3D7893457993}" destId="{E4CD5CB7-BC64-4F4C-A978-72CCE680AB98}" srcOrd="1" destOrd="0" presId="urn:microsoft.com/office/officeart/2018/5/layout/CenteredIconLabelDescriptionList"/>
    <dgm:cxn modelId="{9E0AA22D-51FF-4F43-A1EE-55F09198BA7F}" type="presParOf" srcId="{280ED64E-CF87-4E17-BA6B-3D7893457993}" destId="{30D2E31D-D682-4AA7-961B-83BBB8237252}" srcOrd="2" destOrd="0" presId="urn:microsoft.com/office/officeart/2018/5/layout/CenteredIconLabelDescriptionList"/>
    <dgm:cxn modelId="{FFE00039-3D88-A54D-BD68-2DF12B0CEF9F}" type="presParOf" srcId="{30D2E31D-D682-4AA7-961B-83BBB8237252}" destId="{F78ADEC1-7A1C-47B2-A815-DCE39F8AE553}" srcOrd="0" destOrd="0" presId="urn:microsoft.com/office/officeart/2018/5/layout/CenteredIconLabelDescriptionList"/>
    <dgm:cxn modelId="{2835DEA3-399B-BD4A-9E16-2F9BD2ED02CE}" type="presParOf" srcId="{30D2E31D-D682-4AA7-961B-83BBB8237252}" destId="{96D3EF83-8F7D-4265-BC66-D09DA37C2B42}" srcOrd="1" destOrd="0" presId="urn:microsoft.com/office/officeart/2018/5/layout/CenteredIconLabelDescriptionList"/>
    <dgm:cxn modelId="{6AA5C7D7-23D4-D944-B5B9-743D99DC3789}" type="presParOf" srcId="{30D2E31D-D682-4AA7-961B-83BBB8237252}" destId="{CA82AB1F-570D-4A83-B926-C5C321022227}" srcOrd="2" destOrd="0" presId="urn:microsoft.com/office/officeart/2018/5/layout/CenteredIconLabelDescriptionList"/>
    <dgm:cxn modelId="{C6E39763-5F1D-8E4C-8F62-1784B92B0EBD}" type="presParOf" srcId="{30D2E31D-D682-4AA7-961B-83BBB8237252}" destId="{2D7E14CD-70F1-4988-A1F8-D53D8990F6F3}" srcOrd="3" destOrd="0" presId="urn:microsoft.com/office/officeart/2018/5/layout/CenteredIconLabelDescriptionList"/>
    <dgm:cxn modelId="{6B7F9952-D0CA-3D41-BCDA-33669899BDFF}" type="presParOf" srcId="{30D2E31D-D682-4AA7-961B-83BBB8237252}" destId="{4AC79433-455A-4ED8-A0C5-42DA2B97ED54}" srcOrd="4" destOrd="0" presId="urn:microsoft.com/office/officeart/2018/5/layout/CenteredIconLabelDescriptionList"/>
    <dgm:cxn modelId="{503D75A9-947F-034A-AB69-C40F656721C8}" type="presParOf" srcId="{280ED64E-CF87-4E17-BA6B-3D7893457993}" destId="{0AE735EA-2FB3-48D5-A64B-DEFFE248A584}" srcOrd="3" destOrd="0" presId="urn:microsoft.com/office/officeart/2018/5/layout/CenteredIconLabelDescriptionList"/>
    <dgm:cxn modelId="{434E8D83-0BCD-1C4F-8A92-4EEF53CAB7DB}" type="presParOf" srcId="{280ED64E-CF87-4E17-BA6B-3D7893457993}" destId="{0D5EFE5D-D49D-4380-A14E-99DC30C59CF1}" srcOrd="4" destOrd="0" presId="urn:microsoft.com/office/officeart/2018/5/layout/CenteredIconLabelDescriptionList"/>
    <dgm:cxn modelId="{557BD1F8-FD3B-2548-AE16-18479DDDDD06}" type="presParOf" srcId="{0D5EFE5D-D49D-4380-A14E-99DC30C59CF1}" destId="{5599EB30-5221-40FE-AB42-45932EB8AC25}" srcOrd="0" destOrd="0" presId="urn:microsoft.com/office/officeart/2018/5/layout/CenteredIconLabelDescriptionList"/>
    <dgm:cxn modelId="{FFD668F6-AEAF-ED40-8218-21963E713113}" type="presParOf" srcId="{0D5EFE5D-D49D-4380-A14E-99DC30C59CF1}" destId="{48497578-4D5C-46DB-8F51-B3D36E2F0D67}" srcOrd="1" destOrd="0" presId="urn:microsoft.com/office/officeart/2018/5/layout/CenteredIconLabelDescriptionList"/>
    <dgm:cxn modelId="{9B5D0C53-E467-B044-B0D4-1328517AD4EB}" type="presParOf" srcId="{0D5EFE5D-D49D-4380-A14E-99DC30C59CF1}" destId="{0852244B-4A7C-4F5D-91AA-C06DCB6E810C}" srcOrd="2" destOrd="0" presId="urn:microsoft.com/office/officeart/2018/5/layout/CenteredIconLabelDescriptionList"/>
    <dgm:cxn modelId="{6CFAD43D-4DC2-9F48-BE49-B497EEA34506}" type="presParOf" srcId="{0D5EFE5D-D49D-4380-A14E-99DC30C59CF1}" destId="{A3873DE4-9D1E-4D33-BA97-29CF1AAA5937}" srcOrd="3" destOrd="0" presId="urn:microsoft.com/office/officeart/2018/5/layout/CenteredIconLabelDescriptionList"/>
    <dgm:cxn modelId="{50890E91-A278-F84D-A16A-AF30BB126822}" type="presParOf" srcId="{0D5EFE5D-D49D-4380-A14E-99DC30C59CF1}" destId="{6C33497C-7E59-4C8C-A6FC-EC4C66E1270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616432-460C-A54A-9C11-FF39BA28E811}" type="doc">
      <dgm:prSet loTypeId="urn:microsoft.com/office/officeart/2005/8/layout/hProcess11" loCatId="" qsTypeId="urn:microsoft.com/office/officeart/2005/8/quickstyle/simple5" qsCatId="simple" csTypeId="urn:microsoft.com/office/officeart/2005/8/colors/colorful5" csCatId="colorful" phldr="1"/>
      <dgm:spPr/>
    </dgm:pt>
    <dgm:pt modelId="{5D95FC5D-9B13-774B-B35C-6EC829AA8AA4}">
      <dgm:prSet phldrT="[Text]"/>
      <dgm:spPr/>
      <dgm:t>
        <a:bodyPr/>
        <a:lstStyle/>
        <a:p>
          <a:r>
            <a:rPr lang="en-US"/>
            <a:t>Complete Data Analysis</a:t>
          </a:r>
        </a:p>
      </dgm:t>
    </dgm:pt>
    <dgm:pt modelId="{31A4A385-0EC4-4243-9B80-7B2EFCFE077E}" type="parTrans" cxnId="{0888FE44-881B-984C-B4F7-BED045113DEA}">
      <dgm:prSet/>
      <dgm:spPr/>
      <dgm:t>
        <a:bodyPr/>
        <a:lstStyle/>
        <a:p>
          <a:endParaRPr lang="en-US"/>
        </a:p>
      </dgm:t>
    </dgm:pt>
    <dgm:pt modelId="{052D7597-ED30-C64E-8808-2E078109279A}" type="sibTrans" cxnId="{0888FE44-881B-984C-B4F7-BED045113DEA}">
      <dgm:prSet/>
      <dgm:spPr/>
      <dgm:t>
        <a:bodyPr/>
        <a:lstStyle/>
        <a:p>
          <a:endParaRPr lang="en-US"/>
        </a:p>
      </dgm:t>
    </dgm:pt>
    <dgm:pt modelId="{0328B4FB-BE08-BD4C-8FAD-D05A7A9BD10E}">
      <dgm:prSet phldrT="[Text]"/>
      <dgm:spPr/>
      <dgm:t>
        <a:bodyPr/>
        <a:lstStyle/>
        <a:p>
          <a:pPr>
            <a:buNone/>
          </a:pPr>
          <a:r>
            <a:rPr lang="en-US"/>
            <a:t>Feature Extraction &amp; Feature </a:t>
          </a:r>
          <a:r>
            <a:rPr lang="en-US" b="0" i="0" u="none" strike="noStrike" noProof="0">
              <a:latin typeface="Calibri"/>
            </a:rPr>
            <a:t>selection</a:t>
          </a:r>
          <a:endParaRPr lang="en-US"/>
        </a:p>
      </dgm:t>
    </dgm:pt>
    <dgm:pt modelId="{91804F5E-D9A9-A143-8421-1850C5CF2B93}" type="parTrans" cxnId="{08732360-4477-F443-A03D-67A84300C7D0}">
      <dgm:prSet/>
      <dgm:spPr/>
      <dgm:t>
        <a:bodyPr/>
        <a:lstStyle/>
        <a:p>
          <a:endParaRPr lang="en-US"/>
        </a:p>
      </dgm:t>
    </dgm:pt>
    <dgm:pt modelId="{7382246F-B6E5-454F-99A1-03556C087409}" type="sibTrans" cxnId="{08732360-4477-F443-A03D-67A84300C7D0}">
      <dgm:prSet/>
      <dgm:spPr/>
      <dgm:t>
        <a:bodyPr/>
        <a:lstStyle/>
        <a:p>
          <a:endParaRPr lang="en-US"/>
        </a:p>
      </dgm:t>
    </dgm:pt>
    <dgm:pt modelId="{76BD3E08-0B5A-5E45-8934-B6E55F34A3F9}">
      <dgm:prSet phldrT="[Text]"/>
      <dgm:spPr/>
      <dgm:t>
        <a:bodyPr/>
        <a:lstStyle/>
        <a:p>
          <a:pPr>
            <a:buNone/>
          </a:pPr>
          <a:r>
            <a:rPr lang="en-US"/>
            <a:t>Develop &amp; train different models</a:t>
          </a:r>
        </a:p>
      </dgm:t>
    </dgm:pt>
    <dgm:pt modelId="{D057D07E-F93E-E342-9155-49D8097054AC}" type="parTrans" cxnId="{01289110-9C32-4745-9BC7-D662CA7136EC}">
      <dgm:prSet/>
      <dgm:spPr/>
      <dgm:t>
        <a:bodyPr/>
        <a:lstStyle/>
        <a:p>
          <a:endParaRPr lang="en-US"/>
        </a:p>
      </dgm:t>
    </dgm:pt>
    <dgm:pt modelId="{14D9761D-5029-BE48-9B84-51558A2AEDE8}" type="sibTrans" cxnId="{01289110-9C32-4745-9BC7-D662CA7136EC}">
      <dgm:prSet/>
      <dgm:spPr/>
      <dgm:t>
        <a:bodyPr/>
        <a:lstStyle/>
        <a:p>
          <a:endParaRPr lang="en-US"/>
        </a:p>
      </dgm:t>
    </dgm:pt>
    <dgm:pt modelId="{2673AB93-B051-1844-887D-147DDA98001A}">
      <dgm:prSet phldrT="[Text]"/>
      <dgm:spPr/>
      <dgm:t>
        <a:bodyPr/>
        <a:lstStyle/>
        <a:p>
          <a:pPr>
            <a:buNone/>
          </a:pPr>
          <a:r>
            <a:rPr lang="en-US"/>
            <a:t>Test model accuracy </a:t>
          </a:r>
        </a:p>
      </dgm:t>
    </dgm:pt>
    <dgm:pt modelId="{A4DBF081-6270-EC4E-B8CD-F7B00C5B88E6}" type="parTrans" cxnId="{959BA5CC-FE52-764E-B584-8BC01AC608F9}">
      <dgm:prSet/>
      <dgm:spPr/>
      <dgm:t>
        <a:bodyPr/>
        <a:lstStyle/>
        <a:p>
          <a:endParaRPr lang="en-US"/>
        </a:p>
      </dgm:t>
    </dgm:pt>
    <dgm:pt modelId="{8698F19D-EA70-8E41-AA3D-A8D8FFEE7344}" type="sibTrans" cxnId="{959BA5CC-FE52-764E-B584-8BC01AC608F9}">
      <dgm:prSet/>
      <dgm:spPr/>
      <dgm:t>
        <a:bodyPr/>
        <a:lstStyle/>
        <a:p>
          <a:endParaRPr lang="en-US"/>
        </a:p>
      </dgm:t>
    </dgm:pt>
    <dgm:pt modelId="{F94D6801-1E92-6F4B-BE92-D28EFB134B10}">
      <dgm:prSet phldrT="[Text]"/>
      <dgm:spPr/>
      <dgm:t>
        <a:bodyPr/>
        <a:lstStyle/>
        <a:p>
          <a:pPr>
            <a:buNone/>
          </a:pPr>
          <a:r>
            <a:rPr lang="en-US"/>
            <a:t>Predict high risk orders</a:t>
          </a:r>
        </a:p>
      </dgm:t>
    </dgm:pt>
    <dgm:pt modelId="{615D2B8D-4AEB-9847-AF52-5A08DDA99AE5}" type="parTrans" cxnId="{62F1CC3F-77BB-D84E-A60D-270F35228130}">
      <dgm:prSet/>
      <dgm:spPr/>
      <dgm:t>
        <a:bodyPr/>
        <a:lstStyle/>
        <a:p>
          <a:endParaRPr lang="en-US"/>
        </a:p>
      </dgm:t>
    </dgm:pt>
    <dgm:pt modelId="{6362A6AD-8134-CE4D-B02E-5E41D3E7C285}" type="sibTrans" cxnId="{62F1CC3F-77BB-D84E-A60D-270F35228130}">
      <dgm:prSet/>
      <dgm:spPr/>
      <dgm:t>
        <a:bodyPr/>
        <a:lstStyle/>
        <a:p>
          <a:endParaRPr lang="en-US"/>
        </a:p>
      </dgm:t>
    </dgm:pt>
    <dgm:pt modelId="{1412F99A-F5DE-5D4E-A02A-D2BE25E50B52}">
      <dgm:prSet phldrT="[Text]"/>
      <dgm:spPr/>
      <dgm:t>
        <a:bodyPr/>
        <a:lstStyle/>
        <a:p>
          <a:pPr>
            <a:buNone/>
          </a:pPr>
          <a:r>
            <a:rPr lang="en-US"/>
            <a:t>Executive suggestions</a:t>
          </a:r>
        </a:p>
      </dgm:t>
    </dgm:pt>
    <dgm:pt modelId="{88B0776C-974B-0845-B615-CF665F736AFE}" type="parTrans" cxnId="{8A49DA08-18BA-B74B-BEDB-17C8E201DCB0}">
      <dgm:prSet/>
      <dgm:spPr/>
      <dgm:t>
        <a:bodyPr/>
        <a:lstStyle/>
        <a:p>
          <a:endParaRPr lang="en-US"/>
        </a:p>
      </dgm:t>
    </dgm:pt>
    <dgm:pt modelId="{CEDBF438-6A33-CD4E-B438-350482E67DE4}" type="sibTrans" cxnId="{8A49DA08-18BA-B74B-BEDB-17C8E201DCB0}">
      <dgm:prSet/>
      <dgm:spPr/>
      <dgm:t>
        <a:bodyPr/>
        <a:lstStyle/>
        <a:p>
          <a:endParaRPr lang="en-US"/>
        </a:p>
      </dgm:t>
    </dgm:pt>
    <dgm:pt modelId="{E96C9978-52EF-1A49-88F4-15C6B5DFB45F}">
      <dgm:prSet phldrT="[Text]"/>
      <dgm:spPr/>
      <dgm:t>
        <a:bodyPr/>
        <a:lstStyle/>
        <a:p>
          <a:pPr>
            <a:buNone/>
          </a:pPr>
          <a:r>
            <a:rPr lang="en-US"/>
            <a:t>Final report</a:t>
          </a:r>
        </a:p>
      </dgm:t>
    </dgm:pt>
    <dgm:pt modelId="{8094BF59-4BF4-1846-9033-641D12F5B2C5}" type="parTrans" cxnId="{87BB75DB-CD17-7241-91C6-30A6722424EC}">
      <dgm:prSet/>
      <dgm:spPr/>
      <dgm:t>
        <a:bodyPr/>
        <a:lstStyle/>
        <a:p>
          <a:endParaRPr lang="en-US"/>
        </a:p>
      </dgm:t>
    </dgm:pt>
    <dgm:pt modelId="{71C51162-CD33-2249-A315-7D345D5C51F2}" type="sibTrans" cxnId="{87BB75DB-CD17-7241-91C6-30A6722424EC}">
      <dgm:prSet/>
      <dgm:spPr/>
      <dgm:t>
        <a:bodyPr/>
        <a:lstStyle/>
        <a:p>
          <a:endParaRPr lang="en-US"/>
        </a:p>
      </dgm:t>
    </dgm:pt>
    <dgm:pt modelId="{6A583523-846A-8E47-A232-C4386B8691CF}" type="pres">
      <dgm:prSet presAssocID="{13616432-460C-A54A-9C11-FF39BA28E811}" presName="Name0" presStyleCnt="0">
        <dgm:presLayoutVars>
          <dgm:dir/>
          <dgm:resizeHandles val="exact"/>
        </dgm:presLayoutVars>
      </dgm:prSet>
      <dgm:spPr/>
    </dgm:pt>
    <dgm:pt modelId="{E3C2DA5F-52B5-B044-8422-A35CD5865BF4}" type="pres">
      <dgm:prSet presAssocID="{13616432-460C-A54A-9C11-FF39BA28E811}" presName="arrow" presStyleLbl="bgShp" presStyleIdx="0" presStyleCnt="1"/>
      <dgm:spPr/>
    </dgm:pt>
    <dgm:pt modelId="{6A927EEB-94F1-144B-8FB7-55CFA37FBCA2}" type="pres">
      <dgm:prSet presAssocID="{13616432-460C-A54A-9C11-FF39BA28E811}" presName="points" presStyleCnt="0"/>
      <dgm:spPr/>
    </dgm:pt>
    <dgm:pt modelId="{65CB8FCD-46FF-154F-B926-36016D9CFF6F}" type="pres">
      <dgm:prSet presAssocID="{5D95FC5D-9B13-774B-B35C-6EC829AA8AA4}" presName="compositeA" presStyleCnt="0"/>
      <dgm:spPr/>
    </dgm:pt>
    <dgm:pt modelId="{160913F7-43F2-0544-AD3C-3B8D64FFC7E4}" type="pres">
      <dgm:prSet presAssocID="{5D95FC5D-9B13-774B-B35C-6EC829AA8AA4}" presName="textA" presStyleLbl="revTx" presStyleIdx="0" presStyleCnt="7">
        <dgm:presLayoutVars>
          <dgm:bulletEnabled val="1"/>
        </dgm:presLayoutVars>
      </dgm:prSet>
      <dgm:spPr/>
    </dgm:pt>
    <dgm:pt modelId="{19CBDF74-9366-F648-8226-B5CE21DAD75A}" type="pres">
      <dgm:prSet presAssocID="{5D95FC5D-9B13-774B-B35C-6EC829AA8AA4}" presName="circleA" presStyleLbl="node1" presStyleIdx="0" presStyleCnt="7"/>
      <dgm:spPr/>
    </dgm:pt>
    <dgm:pt modelId="{D8FD8E26-8B5A-EC4A-B8AD-E5B19AA8A5A4}" type="pres">
      <dgm:prSet presAssocID="{5D95FC5D-9B13-774B-B35C-6EC829AA8AA4}" presName="spaceA" presStyleCnt="0"/>
      <dgm:spPr/>
    </dgm:pt>
    <dgm:pt modelId="{E81E0F9F-041C-A44F-B180-4852503E1654}" type="pres">
      <dgm:prSet presAssocID="{052D7597-ED30-C64E-8808-2E078109279A}" presName="space" presStyleCnt="0"/>
      <dgm:spPr/>
    </dgm:pt>
    <dgm:pt modelId="{DC8A47C0-DCAD-C44C-B07F-9AF4BAE1D16D}" type="pres">
      <dgm:prSet presAssocID="{0328B4FB-BE08-BD4C-8FAD-D05A7A9BD10E}" presName="compositeB" presStyleCnt="0"/>
      <dgm:spPr/>
    </dgm:pt>
    <dgm:pt modelId="{592D8FCF-C7B3-9D4E-8203-5E8C18F21198}" type="pres">
      <dgm:prSet presAssocID="{0328B4FB-BE08-BD4C-8FAD-D05A7A9BD10E}" presName="textB" presStyleLbl="revTx" presStyleIdx="1" presStyleCnt="7">
        <dgm:presLayoutVars>
          <dgm:bulletEnabled val="1"/>
        </dgm:presLayoutVars>
      </dgm:prSet>
      <dgm:spPr/>
    </dgm:pt>
    <dgm:pt modelId="{F64913C8-6300-B94A-8D34-DCCEF221B79C}" type="pres">
      <dgm:prSet presAssocID="{0328B4FB-BE08-BD4C-8FAD-D05A7A9BD10E}" presName="circleB" presStyleLbl="node1" presStyleIdx="1" presStyleCnt="7"/>
      <dgm:spPr/>
    </dgm:pt>
    <dgm:pt modelId="{17A593A8-3D92-1646-9F84-45349FCC462F}" type="pres">
      <dgm:prSet presAssocID="{0328B4FB-BE08-BD4C-8FAD-D05A7A9BD10E}" presName="spaceB" presStyleCnt="0"/>
      <dgm:spPr/>
    </dgm:pt>
    <dgm:pt modelId="{5D827EAA-6268-1A43-8014-966875F10F0A}" type="pres">
      <dgm:prSet presAssocID="{7382246F-B6E5-454F-99A1-03556C087409}" presName="space" presStyleCnt="0"/>
      <dgm:spPr/>
    </dgm:pt>
    <dgm:pt modelId="{2D067418-241E-DE42-BB21-A266E01506CD}" type="pres">
      <dgm:prSet presAssocID="{76BD3E08-0B5A-5E45-8934-B6E55F34A3F9}" presName="compositeA" presStyleCnt="0"/>
      <dgm:spPr/>
    </dgm:pt>
    <dgm:pt modelId="{7EC8381F-1679-E447-995A-FED536571955}" type="pres">
      <dgm:prSet presAssocID="{76BD3E08-0B5A-5E45-8934-B6E55F34A3F9}" presName="textA" presStyleLbl="revTx" presStyleIdx="2" presStyleCnt="7">
        <dgm:presLayoutVars>
          <dgm:bulletEnabled val="1"/>
        </dgm:presLayoutVars>
      </dgm:prSet>
      <dgm:spPr/>
    </dgm:pt>
    <dgm:pt modelId="{00851699-9E23-E446-B68C-38A80B24C335}" type="pres">
      <dgm:prSet presAssocID="{76BD3E08-0B5A-5E45-8934-B6E55F34A3F9}" presName="circleA" presStyleLbl="node1" presStyleIdx="2" presStyleCnt="7"/>
      <dgm:spPr/>
    </dgm:pt>
    <dgm:pt modelId="{ADCBE0B6-9A20-9E47-B04F-26844B990DC0}" type="pres">
      <dgm:prSet presAssocID="{76BD3E08-0B5A-5E45-8934-B6E55F34A3F9}" presName="spaceA" presStyleCnt="0"/>
      <dgm:spPr/>
    </dgm:pt>
    <dgm:pt modelId="{23C82E6E-B539-AA40-B12D-48F66B11A824}" type="pres">
      <dgm:prSet presAssocID="{14D9761D-5029-BE48-9B84-51558A2AEDE8}" presName="space" presStyleCnt="0"/>
      <dgm:spPr/>
    </dgm:pt>
    <dgm:pt modelId="{9A0BC0D9-8A3F-464E-8C45-57518F16DD95}" type="pres">
      <dgm:prSet presAssocID="{2673AB93-B051-1844-887D-147DDA98001A}" presName="compositeB" presStyleCnt="0"/>
      <dgm:spPr/>
    </dgm:pt>
    <dgm:pt modelId="{2AF0D687-3BCE-4E45-A07B-0B752397833E}" type="pres">
      <dgm:prSet presAssocID="{2673AB93-B051-1844-887D-147DDA98001A}" presName="textB" presStyleLbl="revTx" presStyleIdx="3" presStyleCnt="7">
        <dgm:presLayoutVars>
          <dgm:bulletEnabled val="1"/>
        </dgm:presLayoutVars>
      </dgm:prSet>
      <dgm:spPr/>
    </dgm:pt>
    <dgm:pt modelId="{C26D4B5F-4447-604A-993F-E88D86B6EB85}" type="pres">
      <dgm:prSet presAssocID="{2673AB93-B051-1844-887D-147DDA98001A}" presName="circleB" presStyleLbl="node1" presStyleIdx="3" presStyleCnt="7"/>
      <dgm:spPr/>
    </dgm:pt>
    <dgm:pt modelId="{4C14DC3E-C958-4548-B689-FAD1EE7C0181}" type="pres">
      <dgm:prSet presAssocID="{2673AB93-B051-1844-887D-147DDA98001A}" presName="spaceB" presStyleCnt="0"/>
      <dgm:spPr/>
    </dgm:pt>
    <dgm:pt modelId="{585C0041-31B9-F348-B2C3-3F7F1086FB71}" type="pres">
      <dgm:prSet presAssocID="{8698F19D-EA70-8E41-AA3D-A8D8FFEE7344}" presName="space" presStyleCnt="0"/>
      <dgm:spPr/>
    </dgm:pt>
    <dgm:pt modelId="{F52F7597-1C29-BC48-AB1D-F3893010D8E1}" type="pres">
      <dgm:prSet presAssocID="{F94D6801-1E92-6F4B-BE92-D28EFB134B10}" presName="compositeA" presStyleCnt="0"/>
      <dgm:spPr/>
    </dgm:pt>
    <dgm:pt modelId="{F3539AAD-208A-7744-81D9-F6A3BC57E6C4}" type="pres">
      <dgm:prSet presAssocID="{F94D6801-1E92-6F4B-BE92-D28EFB134B10}" presName="textA" presStyleLbl="revTx" presStyleIdx="4" presStyleCnt="7">
        <dgm:presLayoutVars>
          <dgm:bulletEnabled val="1"/>
        </dgm:presLayoutVars>
      </dgm:prSet>
      <dgm:spPr/>
    </dgm:pt>
    <dgm:pt modelId="{A816CA89-A088-E04C-B2F7-82B21F4ED67B}" type="pres">
      <dgm:prSet presAssocID="{F94D6801-1E92-6F4B-BE92-D28EFB134B10}" presName="circleA" presStyleLbl="node1" presStyleIdx="4" presStyleCnt="7"/>
      <dgm:spPr/>
    </dgm:pt>
    <dgm:pt modelId="{5B328668-C01A-F54F-A67B-26D95073043D}" type="pres">
      <dgm:prSet presAssocID="{F94D6801-1E92-6F4B-BE92-D28EFB134B10}" presName="spaceA" presStyleCnt="0"/>
      <dgm:spPr/>
    </dgm:pt>
    <dgm:pt modelId="{EE0086C9-F68A-AF4D-B18F-F62C222D4AFE}" type="pres">
      <dgm:prSet presAssocID="{6362A6AD-8134-CE4D-B02E-5E41D3E7C285}" presName="space" presStyleCnt="0"/>
      <dgm:spPr/>
    </dgm:pt>
    <dgm:pt modelId="{730B2C3E-F4F5-1548-866D-3B6ADA7896B3}" type="pres">
      <dgm:prSet presAssocID="{1412F99A-F5DE-5D4E-A02A-D2BE25E50B52}" presName="compositeB" presStyleCnt="0"/>
      <dgm:spPr/>
    </dgm:pt>
    <dgm:pt modelId="{325310D3-56B2-BB43-9785-F202D9220450}" type="pres">
      <dgm:prSet presAssocID="{1412F99A-F5DE-5D4E-A02A-D2BE25E50B52}" presName="textB" presStyleLbl="revTx" presStyleIdx="5" presStyleCnt="7">
        <dgm:presLayoutVars>
          <dgm:bulletEnabled val="1"/>
        </dgm:presLayoutVars>
      </dgm:prSet>
      <dgm:spPr/>
    </dgm:pt>
    <dgm:pt modelId="{3A536AE8-B8DA-8D4D-95AB-71793C4FC1FB}" type="pres">
      <dgm:prSet presAssocID="{1412F99A-F5DE-5D4E-A02A-D2BE25E50B52}" presName="circleB" presStyleLbl="node1" presStyleIdx="5" presStyleCnt="7"/>
      <dgm:spPr/>
    </dgm:pt>
    <dgm:pt modelId="{7DF5F64C-8074-524D-8A2D-665463D8785B}" type="pres">
      <dgm:prSet presAssocID="{1412F99A-F5DE-5D4E-A02A-D2BE25E50B52}" presName="spaceB" presStyleCnt="0"/>
      <dgm:spPr/>
    </dgm:pt>
    <dgm:pt modelId="{2A837193-69B8-8645-910A-5277E2A584B0}" type="pres">
      <dgm:prSet presAssocID="{CEDBF438-6A33-CD4E-B438-350482E67DE4}" presName="space" presStyleCnt="0"/>
      <dgm:spPr/>
    </dgm:pt>
    <dgm:pt modelId="{37587C77-240B-254A-ACEF-189A0DA6758F}" type="pres">
      <dgm:prSet presAssocID="{E96C9978-52EF-1A49-88F4-15C6B5DFB45F}" presName="compositeA" presStyleCnt="0"/>
      <dgm:spPr/>
    </dgm:pt>
    <dgm:pt modelId="{79E49053-6609-6243-85B9-36F8D0DDE84E}" type="pres">
      <dgm:prSet presAssocID="{E96C9978-52EF-1A49-88F4-15C6B5DFB45F}" presName="textA" presStyleLbl="revTx" presStyleIdx="6" presStyleCnt="7">
        <dgm:presLayoutVars>
          <dgm:bulletEnabled val="1"/>
        </dgm:presLayoutVars>
      </dgm:prSet>
      <dgm:spPr/>
    </dgm:pt>
    <dgm:pt modelId="{10AF16A4-1187-4049-9C3B-008BDC402150}" type="pres">
      <dgm:prSet presAssocID="{E96C9978-52EF-1A49-88F4-15C6B5DFB45F}" presName="circleA" presStyleLbl="node1" presStyleIdx="6" presStyleCnt="7"/>
      <dgm:spPr/>
    </dgm:pt>
    <dgm:pt modelId="{8972BDDF-8007-234F-A5A3-C413F0D6F04E}" type="pres">
      <dgm:prSet presAssocID="{E96C9978-52EF-1A49-88F4-15C6B5DFB45F}" presName="spaceA" presStyleCnt="0"/>
      <dgm:spPr/>
    </dgm:pt>
  </dgm:ptLst>
  <dgm:cxnLst>
    <dgm:cxn modelId="{8A49DA08-18BA-B74B-BEDB-17C8E201DCB0}" srcId="{13616432-460C-A54A-9C11-FF39BA28E811}" destId="{1412F99A-F5DE-5D4E-A02A-D2BE25E50B52}" srcOrd="5" destOrd="0" parTransId="{88B0776C-974B-0845-B615-CF665F736AFE}" sibTransId="{CEDBF438-6A33-CD4E-B438-350482E67DE4}"/>
    <dgm:cxn modelId="{E4B5210B-3622-C84E-81D3-5DB329268862}" type="presOf" srcId="{76BD3E08-0B5A-5E45-8934-B6E55F34A3F9}" destId="{7EC8381F-1679-E447-995A-FED536571955}" srcOrd="0" destOrd="0" presId="urn:microsoft.com/office/officeart/2005/8/layout/hProcess11"/>
    <dgm:cxn modelId="{01289110-9C32-4745-9BC7-D662CA7136EC}" srcId="{13616432-460C-A54A-9C11-FF39BA28E811}" destId="{76BD3E08-0B5A-5E45-8934-B6E55F34A3F9}" srcOrd="2" destOrd="0" parTransId="{D057D07E-F93E-E342-9155-49D8097054AC}" sibTransId="{14D9761D-5029-BE48-9B84-51558A2AEDE8}"/>
    <dgm:cxn modelId="{F3728D2F-849E-2B4C-A87A-634023A84A08}" type="presOf" srcId="{E96C9978-52EF-1A49-88F4-15C6B5DFB45F}" destId="{79E49053-6609-6243-85B9-36F8D0DDE84E}" srcOrd="0" destOrd="0" presId="urn:microsoft.com/office/officeart/2005/8/layout/hProcess11"/>
    <dgm:cxn modelId="{10E27430-172E-1B4B-AB20-4FAEEFB24343}" type="presOf" srcId="{2673AB93-B051-1844-887D-147DDA98001A}" destId="{2AF0D687-3BCE-4E45-A07B-0B752397833E}" srcOrd="0" destOrd="0" presId="urn:microsoft.com/office/officeart/2005/8/layout/hProcess11"/>
    <dgm:cxn modelId="{18BB9A33-8AAB-5B47-A8BC-DCC837056461}" type="presOf" srcId="{0328B4FB-BE08-BD4C-8FAD-D05A7A9BD10E}" destId="{592D8FCF-C7B3-9D4E-8203-5E8C18F21198}" srcOrd="0" destOrd="0" presId="urn:microsoft.com/office/officeart/2005/8/layout/hProcess11"/>
    <dgm:cxn modelId="{5A25A13D-0373-144D-BF62-3823D36CF497}" type="presOf" srcId="{F94D6801-1E92-6F4B-BE92-D28EFB134B10}" destId="{F3539AAD-208A-7744-81D9-F6A3BC57E6C4}" srcOrd="0" destOrd="0" presId="urn:microsoft.com/office/officeart/2005/8/layout/hProcess11"/>
    <dgm:cxn modelId="{62F1CC3F-77BB-D84E-A60D-270F35228130}" srcId="{13616432-460C-A54A-9C11-FF39BA28E811}" destId="{F94D6801-1E92-6F4B-BE92-D28EFB134B10}" srcOrd="4" destOrd="0" parTransId="{615D2B8D-4AEB-9847-AF52-5A08DDA99AE5}" sibTransId="{6362A6AD-8134-CE4D-B02E-5E41D3E7C285}"/>
    <dgm:cxn modelId="{08732360-4477-F443-A03D-67A84300C7D0}" srcId="{13616432-460C-A54A-9C11-FF39BA28E811}" destId="{0328B4FB-BE08-BD4C-8FAD-D05A7A9BD10E}" srcOrd="1" destOrd="0" parTransId="{91804F5E-D9A9-A143-8421-1850C5CF2B93}" sibTransId="{7382246F-B6E5-454F-99A1-03556C087409}"/>
    <dgm:cxn modelId="{832C0661-1A5E-C849-905B-A07187AE643E}" type="presOf" srcId="{1412F99A-F5DE-5D4E-A02A-D2BE25E50B52}" destId="{325310D3-56B2-BB43-9785-F202D9220450}" srcOrd="0" destOrd="0" presId="urn:microsoft.com/office/officeart/2005/8/layout/hProcess11"/>
    <dgm:cxn modelId="{DFB66C41-5BA7-014C-B5D6-8D0A795790F3}" type="presOf" srcId="{13616432-460C-A54A-9C11-FF39BA28E811}" destId="{6A583523-846A-8E47-A232-C4386B8691CF}" srcOrd="0" destOrd="0" presId="urn:microsoft.com/office/officeart/2005/8/layout/hProcess11"/>
    <dgm:cxn modelId="{D6492243-DC5C-F14E-BD78-8D81D1946867}" type="presOf" srcId="{5D95FC5D-9B13-774B-B35C-6EC829AA8AA4}" destId="{160913F7-43F2-0544-AD3C-3B8D64FFC7E4}" srcOrd="0" destOrd="0" presId="urn:microsoft.com/office/officeart/2005/8/layout/hProcess11"/>
    <dgm:cxn modelId="{0888FE44-881B-984C-B4F7-BED045113DEA}" srcId="{13616432-460C-A54A-9C11-FF39BA28E811}" destId="{5D95FC5D-9B13-774B-B35C-6EC829AA8AA4}" srcOrd="0" destOrd="0" parTransId="{31A4A385-0EC4-4243-9B80-7B2EFCFE077E}" sibTransId="{052D7597-ED30-C64E-8808-2E078109279A}"/>
    <dgm:cxn modelId="{959BA5CC-FE52-764E-B584-8BC01AC608F9}" srcId="{13616432-460C-A54A-9C11-FF39BA28E811}" destId="{2673AB93-B051-1844-887D-147DDA98001A}" srcOrd="3" destOrd="0" parTransId="{A4DBF081-6270-EC4E-B8CD-F7B00C5B88E6}" sibTransId="{8698F19D-EA70-8E41-AA3D-A8D8FFEE7344}"/>
    <dgm:cxn modelId="{87BB75DB-CD17-7241-91C6-30A6722424EC}" srcId="{13616432-460C-A54A-9C11-FF39BA28E811}" destId="{E96C9978-52EF-1A49-88F4-15C6B5DFB45F}" srcOrd="6" destOrd="0" parTransId="{8094BF59-4BF4-1846-9033-641D12F5B2C5}" sibTransId="{71C51162-CD33-2249-A315-7D345D5C51F2}"/>
    <dgm:cxn modelId="{C8A520C5-53D2-CB45-B597-2DDB318DBA99}" type="presParOf" srcId="{6A583523-846A-8E47-A232-C4386B8691CF}" destId="{E3C2DA5F-52B5-B044-8422-A35CD5865BF4}" srcOrd="0" destOrd="0" presId="urn:microsoft.com/office/officeart/2005/8/layout/hProcess11"/>
    <dgm:cxn modelId="{40EECF96-B294-8045-B07C-18F581A8140C}" type="presParOf" srcId="{6A583523-846A-8E47-A232-C4386B8691CF}" destId="{6A927EEB-94F1-144B-8FB7-55CFA37FBCA2}" srcOrd="1" destOrd="0" presId="urn:microsoft.com/office/officeart/2005/8/layout/hProcess11"/>
    <dgm:cxn modelId="{BC731818-73C9-434A-A720-69B7B99979B7}" type="presParOf" srcId="{6A927EEB-94F1-144B-8FB7-55CFA37FBCA2}" destId="{65CB8FCD-46FF-154F-B926-36016D9CFF6F}" srcOrd="0" destOrd="0" presId="urn:microsoft.com/office/officeart/2005/8/layout/hProcess11"/>
    <dgm:cxn modelId="{DC5D965F-A9C5-EF4F-AD97-FE399541C88B}" type="presParOf" srcId="{65CB8FCD-46FF-154F-B926-36016D9CFF6F}" destId="{160913F7-43F2-0544-AD3C-3B8D64FFC7E4}" srcOrd="0" destOrd="0" presId="urn:microsoft.com/office/officeart/2005/8/layout/hProcess11"/>
    <dgm:cxn modelId="{AD7C0E5C-2477-924D-901F-B1A3EF9A9C76}" type="presParOf" srcId="{65CB8FCD-46FF-154F-B926-36016D9CFF6F}" destId="{19CBDF74-9366-F648-8226-B5CE21DAD75A}" srcOrd="1" destOrd="0" presId="urn:microsoft.com/office/officeart/2005/8/layout/hProcess11"/>
    <dgm:cxn modelId="{6734374A-02D2-D440-AE03-DD5B7A5568C1}" type="presParOf" srcId="{65CB8FCD-46FF-154F-B926-36016D9CFF6F}" destId="{D8FD8E26-8B5A-EC4A-B8AD-E5B19AA8A5A4}" srcOrd="2" destOrd="0" presId="urn:microsoft.com/office/officeart/2005/8/layout/hProcess11"/>
    <dgm:cxn modelId="{05B1C6AC-CFAF-EA40-B919-01A347EA7346}" type="presParOf" srcId="{6A927EEB-94F1-144B-8FB7-55CFA37FBCA2}" destId="{E81E0F9F-041C-A44F-B180-4852503E1654}" srcOrd="1" destOrd="0" presId="urn:microsoft.com/office/officeart/2005/8/layout/hProcess11"/>
    <dgm:cxn modelId="{79DB75CA-C505-7B48-B8EB-2767628FB1C3}" type="presParOf" srcId="{6A927EEB-94F1-144B-8FB7-55CFA37FBCA2}" destId="{DC8A47C0-DCAD-C44C-B07F-9AF4BAE1D16D}" srcOrd="2" destOrd="0" presId="urn:microsoft.com/office/officeart/2005/8/layout/hProcess11"/>
    <dgm:cxn modelId="{ED498434-2EAA-3A48-8C59-1C65539AAC85}" type="presParOf" srcId="{DC8A47C0-DCAD-C44C-B07F-9AF4BAE1D16D}" destId="{592D8FCF-C7B3-9D4E-8203-5E8C18F21198}" srcOrd="0" destOrd="0" presId="urn:microsoft.com/office/officeart/2005/8/layout/hProcess11"/>
    <dgm:cxn modelId="{4F5E1B54-8FFF-EE41-BD73-450DB4D79621}" type="presParOf" srcId="{DC8A47C0-DCAD-C44C-B07F-9AF4BAE1D16D}" destId="{F64913C8-6300-B94A-8D34-DCCEF221B79C}" srcOrd="1" destOrd="0" presId="urn:microsoft.com/office/officeart/2005/8/layout/hProcess11"/>
    <dgm:cxn modelId="{7CE917A8-143A-8B49-AFCD-627FE076CC4D}" type="presParOf" srcId="{DC8A47C0-DCAD-C44C-B07F-9AF4BAE1D16D}" destId="{17A593A8-3D92-1646-9F84-45349FCC462F}" srcOrd="2" destOrd="0" presId="urn:microsoft.com/office/officeart/2005/8/layout/hProcess11"/>
    <dgm:cxn modelId="{FF777525-7FBA-A941-8D66-C2066865E797}" type="presParOf" srcId="{6A927EEB-94F1-144B-8FB7-55CFA37FBCA2}" destId="{5D827EAA-6268-1A43-8014-966875F10F0A}" srcOrd="3" destOrd="0" presId="urn:microsoft.com/office/officeart/2005/8/layout/hProcess11"/>
    <dgm:cxn modelId="{D9B32E73-5017-C841-BF91-C64DE4F04E2E}" type="presParOf" srcId="{6A927EEB-94F1-144B-8FB7-55CFA37FBCA2}" destId="{2D067418-241E-DE42-BB21-A266E01506CD}" srcOrd="4" destOrd="0" presId="urn:microsoft.com/office/officeart/2005/8/layout/hProcess11"/>
    <dgm:cxn modelId="{BC5E43A4-9EA1-6A49-BEF6-EACEFD19E4D3}" type="presParOf" srcId="{2D067418-241E-DE42-BB21-A266E01506CD}" destId="{7EC8381F-1679-E447-995A-FED536571955}" srcOrd="0" destOrd="0" presId="urn:microsoft.com/office/officeart/2005/8/layout/hProcess11"/>
    <dgm:cxn modelId="{FD9AF264-5043-3140-BA19-E3C4C3E6927D}" type="presParOf" srcId="{2D067418-241E-DE42-BB21-A266E01506CD}" destId="{00851699-9E23-E446-B68C-38A80B24C335}" srcOrd="1" destOrd="0" presId="urn:microsoft.com/office/officeart/2005/8/layout/hProcess11"/>
    <dgm:cxn modelId="{AEA28C22-F0D5-5B4A-820F-CA85B0DB42D5}" type="presParOf" srcId="{2D067418-241E-DE42-BB21-A266E01506CD}" destId="{ADCBE0B6-9A20-9E47-B04F-26844B990DC0}" srcOrd="2" destOrd="0" presId="urn:microsoft.com/office/officeart/2005/8/layout/hProcess11"/>
    <dgm:cxn modelId="{892BFE8C-AF67-0F43-902A-15EBBF3736CC}" type="presParOf" srcId="{6A927EEB-94F1-144B-8FB7-55CFA37FBCA2}" destId="{23C82E6E-B539-AA40-B12D-48F66B11A824}" srcOrd="5" destOrd="0" presId="urn:microsoft.com/office/officeart/2005/8/layout/hProcess11"/>
    <dgm:cxn modelId="{515EAC23-3A28-E046-B0E5-2ABA9F0357B0}" type="presParOf" srcId="{6A927EEB-94F1-144B-8FB7-55CFA37FBCA2}" destId="{9A0BC0D9-8A3F-464E-8C45-57518F16DD95}" srcOrd="6" destOrd="0" presId="urn:microsoft.com/office/officeart/2005/8/layout/hProcess11"/>
    <dgm:cxn modelId="{F919962F-4C79-B44C-AD0F-9EB08318CF65}" type="presParOf" srcId="{9A0BC0D9-8A3F-464E-8C45-57518F16DD95}" destId="{2AF0D687-3BCE-4E45-A07B-0B752397833E}" srcOrd="0" destOrd="0" presId="urn:microsoft.com/office/officeart/2005/8/layout/hProcess11"/>
    <dgm:cxn modelId="{61859B30-9D25-4B48-957A-5DADF846CA99}" type="presParOf" srcId="{9A0BC0D9-8A3F-464E-8C45-57518F16DD95}" destId="{C26D4B5F-4447-604A-993F-E88D86B6EB85}" srcOrd="1" destOrd="0" presId="urn:microsoft.com/office/officeart/2005/8/layout/hProcess11"/>
    <dgm:cxn modelId="{A66F100B-EFC2-4343-ACE0-227A845C8F4A}" type="presParOf" srcId="{9A0BC0D9-8A3F-464E-8C45-57518F16DD95}" destId="{4C14DC3E-C958-4548-B689-FAD1EE7C0181}" srcOrd="2" destOrd="0" presId="urn:microsoft.com/office/officeart/2005/8/layout/hProcess11"/>
    <dgm:cxn modelId="{40F6CC58-DFBF-4449-AC15-483B92B8AE3B}" type="presParOf" srcId="{6A927EEB-94F1-144B-8FB7-55CFA37FBCA2}" destId="{585C0041-31B9-F348-B2C3-3F7F1086FB71}" srcOrd="7" destOrd="0" presId="urn:microsoft.com/office/officeart/2005/8/layout/hProcess11"/>
    <dgm:cxn modelId="{C54E98F5-88C7-AC47-99F8-16BFE2CAA699}" type="presParOf" srcId="{6A927EEB-94F1-144B-8FB7-55CFA37FBCA2}" destId="{F52F7597-1C29-BC48-AB1D-F3893010D8E1}" srcOrd="8" destOrd="0" presId="urn:microsoft.com/office/officeart/2005/8/layout/hProcess11"/>
    <dgm:cxn modelId="{63ACBE0B-B9EE-F740-987B-CE3DB098AD76}" type="presParOf" srcId="{F52F7597-1C29-BC48-AB1D-F3893010D8E1}" destId="{F3539AAD-208A-7744-81D9-F6A3BC57E6C4}" srcOrd="0" destOrd="0" presId="urn:microsoft.com/office/officeart/2005/8/layout/hProcess11"/>
    <dgm:cxn modelId="{08C28654-5F50-1E49-A08C-5B6CBEDBD716}" type="presParOf" srcId="{F52F7597-1C29-BC48-AB1D-F3893010D8E1}" destId="{A816CA89-A088-E04C-B2F7-82B21F4ED67B}" srcOrd="1" destOrd="0" presId="urn:microsoft.com/office/officeart/2005/8/layout/hProcess11"/>
    <dgm:cxn modelId="{A685D8DB-B367-5441-878B-9506CE53168D}" type="presParOf" srcId="{F52F7597-1C29-BC48-AB1D-F3893010D8E1}" destId="{5B328668-C01A-F54F-A67B-26D95073043D}" srcOrd="2" destOrd="0" presId="urn:microsoft.com/office/officeart/2005/8/layout/hProcess11"/>
    <dgm:cxn modelId="{1EE489E8-93C2-5E41-92FF-252EEED5282B}" type="presParOf" srcId="{6A927EEB-94F1-144B-8FB7-55CFA37FBCA2}" destId="{EE0086C9-F68A-AF4D-B18F-F62C222D4AFE}" srcOrd="9" destOrd="0" presId="urn:microsoft.com/office/officeart/2005/8/layout/hProcess11"/>
    <dgm:cxn modelId="{A72ED734-1545-4C4C-BA9A-F20DFBCE3FEB}" type="presParOf" srcId="{6A927EEB-94F1-144B-8FB7-55CFA37FBCA2}" destId="{730B2C3E-F4F5-1548-866D-3B6ADA7896B3}" srcOrd="10" destOrd="0" presId="urn:microsoft.com/office/officeart/2005/8/layout/hProcess11"/>
    <dgm:cxn modelId="{E5C8609A-A3FB-0148-ABBB-83F4128259AE}" type="presParOf" srcId="{730B2C3E-F4F5-1548-866D-3B6ADA7896B3}" destId="{325310D3-56B2-BB43-9785-F202D9220450}" srcOrd="0" destOrd="0" presId="urn:microsoft.com/office/officeart/2005/8/layout/hProcess11"/>
    <dgm:cxn modelId="{282564FD-E51A-D542-B8A8-ADB73DBE4290}" type="presParOf" srcId="{730B2C3E-F4F5-1548-866D-3B6ADA7896B3}" destId="{3A536AE8-B8DA-8D4D-95AB-71793C4FC1FB}" srcOrd="1" destOrd="0" presId="urn:microsoft.com/office/officeart/2005/8/layout/hProcess11"/>
    <dgm:cxn modelId="{DF423216-FB53-AE4A-B632-5FA0EE85A9D4}" type="presParOf" srcId="{730B2C3E-F4F5-1548-866D-3B6ADA7896B3}" destId="{7DF5F64C-8074-524D-8A2D-665463D8785B}" srcOrd="2" destOrd="0" presId="urn:microsoft.com/office/officeart/2005/8/layout/hProcess11"/>
    <dgm:cxn modelId="{18878439-D7DC-694F-AA35-3CF1D8C8B08A}" type="presParOf" srcId="{6A927EEB-94F1-144B-8FB7-55CFA37FBCA2}" destId="{2A837193-69B8-8645-910A-5277E2A584B0}" srcOrd="11" destOrd="0" presId="urn:microsoft.com/office/officeart/2005/8/layout/hProcess11"/>
    <dgm:cxn modelId="{03AF9FE0-727D-A64C-A5EA-E8350D561F89}" type="presParOf" srcId="{6A927EEB-94F1-144B-8FB7-55CFA37FBCA2}" destId="{37587C77-240B-254A-ACEF-189A0DA6758F}" srcOrd="12" destOrd="0" presId="urn:microsoft.com/office/officeart/2005/8/layout/hProcess11"/>
    <dgm:cxn modelId="{5B09C3F4-8C46-134B-834D-EB3869A4E2FF}" type="presParOf" srcId="{37587C77-240B-254A-ACEF-189A0DA6758F}" destId="{79E49053-6609-6243-85B9-36F8D0DDE84E}" srcOrd="0" destOrd="0" presId="urn:microsoft.com/office/officeart/2005/8/layout/hProcess11"/>
    <dgm:cxn modelId="{1285C7A5-96E4-654C-BD5D-8F13908EBD2B}" type="presParOf" srcId="{37587C77-240B-254A-ACEF-189A0DA6758F}" destId="{10AF16A4-1187-4049-9C3B-008BDC402150}" srcOrd="1" destOrd="0" presId="urn:microsoft.com/office/officeart/2005/8/layout/hProcess11"/>
    <dgm:cxn modelId="{0F433A5F-32D5-6A4C-AC2A-56C2571005E4}" type="presParOf" srcId="{37587C77-240B-254A-ACEF-189A0DA6758F}" destId="{8972BDDF-8007-234F-A5A3-C413F0D6F04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FE795-F285-4C7A-973E-3AFABEF41B3B}">
      <dsp:nvSpPr>
        <dsp:cNvPr id="0" name=""/>
        <dsp:cNvSpPr/>
      </dsp:nvSpPr>
      <dsp:spPr>
        <a:xfrm>
          <a:off x="82613" y="9085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5AF027-42DB-4590-8EAB-DABCEF5E9107}">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CDC1C0-A67D-4BAB-9688-125669AF6311}">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Analyze the given data</a:t>
          </a:r>
        </a:p>
      </dsp:txBody>
      <dsp:txXfrm>
        <a:off x="1172126" y="908559"/>
        <a:ext cx="2114937" cy="897246"/>
      </dsp:txXfrm>
    </dsp:sp>
    <dsp:sp modelId="{BFFF5C65-5520-49BD-A434-4D7BD1F0778F}">
      <dsp:nvSpPr>
        <dsp:cNvPr id="0" name=""/>
        <dsp:cNvSpPr/>
      </dsp:nvSpPr>
      <dsp:spPr>
        <a:xfrm>
          <a:off x="3655575" y="9085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00C57A-0E58-49E6-920A-D1FCA195886F}">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D4B220-5414-49C3-A379-6F4C644D4919}">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Identify top defects</a:t>
          </a:r>
        </a:p>
      </dsp:txBody>
      <dsp:txXfrm>
        <a:off x="4745088" y="908559"/>
        <a:ext cx="2114937" cy="897246"/>
      </dsp:txXfrm>
    </dsp:sp>
    <dsp:sp modelId="{E25C112D-2921-4063-887F-694CABCB045F}">
      <dsp:nvSpPr>
        <dsp:cNvPr id="0" name=""/>
        <dsp:cNvSpPr/>
      </dsp:nvSpPr>
      <dsp:spPr>
        <a:xfrm>
          <a:off x="7228536" y="9085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5BF2A-697F-4DC5-99AE-1D7401156BE2}">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2A9B96-7E24-47FF-B0C2-B7EAE9C69EC9}">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Identify key product lines from the value stream</a:t>
          </a:r>
        </a:p>
      </dsp:txBody>
      <dsp:txXfrm>
        <a:off x="8318049" y="908559"/>
        <a:ext cx="2114937" cy="897246"/>
      </dsp:txXfrm>
    </dsp:sp>
    <dsp:sp modelId="{0017ECBA-863A-489E-957F-672CCCE12D74}">
      <dsp:nvSpPr>
        <dsp:cNvPr id="0" name=""/>
        <dsp:cNvSpPr/>
      </dsp:nvSpPr>
      <dsp:spPr>
        <a:xfrm>
          <a:off x="82613" y="254553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004595-6AD3-41F0-B5F0-BB2C331CE472}">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FF97E4-B183-4852-A565-B809E145CE45}">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Establish CTQs</a:t>
          </a:r>
        </a:p>
      </dsp:txBody>
      <dsp:txXfrm>
        <a:off x="1172126" y="2545532"/>
        <a:ext cx="2114937" cy="897246"/>
      </dsp:txXfrm>
    </dsp:sp>
    <dsp:sp modelId="{B43461D7-0DAE-45F6-A468-E7853A8E539C}">
      <dsp:nvSpPr>
        <dsp:cNvPr id="0" name=""/>
        <dsp:cNvSpPr/>
      </dsp:nvSpPr>
      <dsp:spPr>
        <a:xfrm>
          <a:off x="3655575" y="2545532"/>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66E069-2CD8-4153-8931-C27FA9D465EC}">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EB2B5A-86FC-44CF-A834-772CD8962A0A}">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Develop the predictive model</a:t>
          </a:r>
        </a:p>
      </dsp:txBody>
      <dsp:txXfrm>
        <a:off x="4745088"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9F933-BD71-4CF5-860D-0A7711B3667E}">
      <dsp:nvSpPr>
        <dsp:cNvPr id="0" name=""/>
        <dsp:cNvSpPr/>
      </dsp:nvSpPr>
      <dsp:spPr>
        <a:xfrm>
          <a:off x="2174" y="577411"/>
          <a:ext cx="633564" cy="6335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740E4D-922C-4767-BE3A-FC7A23B5B238}">
      <dsp:nvSpPr>
        <dsp:cNvPr id="0" name=""/>
        <dsp:cNvSpPr/>
      </dsp:nvSpPr>
      <dsp:spPr>
        <a:xfrm>
          <a:off x="2174" y="1339955"/>
          <a:ext cx="1810183" cy="441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Calibri Light" panose="020F0302020204030204"/>
            </a:rPr>
            <a:t>Analyzing the given data</a:t>
          </a:r>
          <a:endParaRPr lang="en-US" sz="1400" kern="1200"/>
        </a:p>
      </dsp:txBody>
      <dsp:txXfrm>
        <a:off x="2174" y="1339955"/>
        <a:ext cx="1810183" cy="441232"/>
      </dsp:txXfrm>
    </dsp:sp>
    <dsp:sp modelId="{9265AC95-E7A7-4263-B187-D8237C0259EF}">
      <dsp:nvSpPr>
        <dsp:cNvPr id="0" name=""/>
        <dsp:cNvSpPr/>
      </dsp:nvSpPr>
      <dsp:spPr>
        <a:xfrm>
          <a:off x="2174" y="1841178"/>
          <a:ext cx="1810183" cy="1735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Using Explanatory Data Analysis (EDA) tools to have a better understanding of each feature. </a:t>
          </a:r>
        </a:p>
      </dsp:txBody>
      <dsp:txXfrm>
        <a:off x="2174" y="1841178"/>
        <a:ext cx="1810183" cy="1735770"/>
      </dsp:txXfrm>
    </dsp:sp>
    <dsp:sp modelId="{4C0D13DA-D443-433D-96A4-4A9CEFD61D43}">
      <dsp:nvSpPr>
        <dsp:cNvPr id="0" name=""/>
        <dsp:cNvSpPr/>
      </dsp:nvSpPr>
      <dsp:spPr>
        <a:xfrm>
          <a:off x="2129140" y="577411"/>
          <a:ext cx="633564" cy="6335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9F75D4-4685-4AF8-9AD6-767956567893}">
      <dsp:nvSpPr>
        <dsp:cNvPr id="0" name=""/>
        <dsp:cNvSpPr/>
      </dsp:nvSpPr>
      <dsp:spPr>
        <a:xfrm>
          <a:off x="2129140" y="1339955"/>
          <a:ext cx="1810183" cy="441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Calibri Light" panose="020F0302020204030204"/>
            </a:rPr>
            <a:t>Identify top defects to focus on</a:t>
          </a:r>
          <a:endParaRPr lang="en-US" sz="1400" kern="1200"/>
        </a:p>
      </dsp:txBody>
      <dsp:txXfrm>
        <a:off x="2129140" y="1339955"/>
        <a:ext cx="1810183" cy="441232"/>
      </dsp:txXfrm>
    </dsp:sp>
    <dsp:sp modelId="{A1C21CB0-9D05-4857-914D-6C8C5819B662}">
      <dsp:nvSpPr>
        <dsp:cNvPr id="0" name=""/>
        <dsp:cNvSpPr/>
      </dsp:nvSpPr>
      <dsp:spPr>
        <a:xfrm>
          <a:off x="2129140" y="1841178"/>
          <a:ext cx="1810183" cy="1735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Calibri Light" panose="020F0302020204030204"/>
            </a:rPr>
            <a:t>Finding the defects with most frequency</a:t>
          </a:r>
          <a:endParaRPr lang="en-US" sz="1100" kern="1200"/>
        </a:p>
        <a:p>
          <a:pPr marL="0" lvl="0" indent="0" algn="l" defTabSz="488950">
            <a:lnSpc>
              <a:spcPct val="100000"/>
            </a:lnSpc>
            <a:spcBef>
              <a:spcPct val="0"/>
            </a:spcBef>
            <a:spcAft>
              <a:spcPct val="35000"/>
            </a:spcAft>
            <a:buNone/>
          </a:pPr>
          <a:r>
            <a:rPr lang="en-US" sz="1100" kern="1200">
              <a:latin typeface="Calibri Light" panose="020F0302020204030204"/>
            </a:rPr>
            <a:t>Exploring any possible seasonal trend overall and for each defect type</a:t>
          </a:r>
          <a:endParaRPr lang="en-US" sz="1100" kern="1200"/>
        </a:p>
        <a:p>
          <a:pPr marL="0" lvl="0" indent="0" algn="l" defTabSz="488950">
            <a:lnSpc>
              <a:spcPct val="100000"/>
            </a:lnSpc>
            <a:spcBef>
              <a:spcPct val="0"/>
            </a:spcBef>
            <a:spcAft>
              <a:spcPct val="35000"/>
            </a:spcAft>
            <a:buNone/>
          </a:pPr>
          <a:r>
            <a:rPr lang="en-US" sz="1100" kern="1200">
              <a:latin typeface="Calibri Light" panose="020F0302020204030204"/>
            </a:rPr>
            <a:t>Correlation analysis between defects and other features</a:t>
          </a:r>
        </a:p>
        <a:p>
          <a:pPr marL="0" lvl="0" indent="0" algn="l" defTabSz="488950">
            <a:lnSpc>
              <a:spcPct val="100000"/>
            </a:lnSpc>
            <a:spcBef>
              <a:spcPct val="0"/>
            </a:spcBef>
            <a:spcAft>
              <a:spcPct val="35000"/>
            </a:spcAft>
            <a:buNone/>
          </a:pPr>
          <a:r>
            <a:rPr lang="en-US" sz="1100" kern="1200">
              <a:latin typeface="Calibri Light" panose="020F0302020204030204"/>
            </a:rPr>
            <a:t>Finding most costly defects using any other possible data</a:t>
          </a:r>
        </a:p>
      </dsp:txBody>
      <dsp:txXfrm>
        <a:off x="2129140" y="1841178"/>
        <a:ext cx="1810183" cy="17357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0F0D8-D35E-471E-9BF0-469E174C9CB6}">
      <dsp:nvSpPr>
        <dsp:cNvPr id="0" name=""/>
        <dsp:cNvSpPr/>
      </dsp:nvSpPr>
      <dsp:spPr>
        <a:xfrm>
          <a:off x="5527" y="174127"/>
          <a:ext cx="1097489" cy="1097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B7F9E9-501D-4368-A7CD-50B07540ADE7}">
      <dsp:nvSpPr>
        <dsp:cNvPr id="0" name=""/>
        <dsp:cNvSpPr/>
      </dsp:nvSpPr>
      <dsp:spPr>
        <a:xfrm>
          <a:off x="5527" y="1443749"/>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0" kern="1200"/>
            <a:t>Identify key product line</a:t>
          </a:r>
        </a:p>
      </dsp:txBody>
      <dsp:txXfrm>
        <a:off x="5527" y="1443749"/>
        <a:ext cx="3135684" cy="470352"/>
      </dsp:txXfrm>
    </dsp:sp>
    <dsp:sp modelId="{96B1EED5-DF19-4294-B6E5-F73D4D7E137F}">
      <dsp:nvSpPr>
        <dsp:cNvPr id="0" name=""/>
        <dsp:cNvSpPr/>
      </dsp:nvSpPr>
      <dsp:spPr>
        <a:xfrm>
          <a:off x="5527" y="1994163"/>
          <a:ext cx="3135684" cy="218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b="0" kern="1200"/>
            <a:t>Finding the product line with highest defect frequency </a:t>
          </a:r>
          <a:r>
            <a:rPr lang="en-US" sz="1500" kern="1200"/>
            <a:t>(ratio) through EDA</a:t>
          </a:r>
        </a:p>
        <a:p>
          <a:pPr marL="0" lvl="0" indent="0" algn="l" defTabSz="666750">
            <a:lnSpc>
              <a:spcPct val="100000"/>
            </a:lnSpc>
            <a:spcBef>
              <a:spcPct val="0"/>
            </a:spcBef>
            <a:spcAft>
              <a:spcPct val="35000"/>
            </a:spcAft>
            <a:buNone/>
          </a:pPr>
          <a:r>
            <a:rPr lang="en-US" sz="1500" b="0" kern="1200"/>
            <a:t>Find top 3 cause code for each product line to focus on</a:t>
          </a:r>
        </a:p>
      </dsp:txBody>
      <dsp:txXfrm>
        <a:off x="5527" y="1994163"/>
        <a:ext cx="3135684" cy="2183046"/>
      </dsp:txXfrm>
    </dsp:sp>
    <dsp:sp modelId="{05187858-4667-4386-9664-C3813265F460}">
      <dsp:nvSpPr>
        <dsp:cNvPr id="0" name=""/>
        <dsp:cNvSpPr/>
      </dsp:nvSpPr>
      <dsp:spPr>
        <a:xfrm>
          <a:off x="3689957" y="174127"/>
          <a:ext cx="1097489" cy="1097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90AEA-4E4D-4134-80D8-ED864349023C}">
      <dsp:nvSpPr>
        <dsp:cNvPr id="0" name=""/>
        <dsp:cNvSpPr/>
      </dsp:nvSpPr>
      <dsp:spPr>
        <a:xfrm>
          <a:off x="3689957" y="1443749"/>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t>Establish CTQs</a:t>
          </a:r>
        </a:p>
      </dsp:txBody>
      <dsp:txXfrm>
        <a:off x="3689957" y="1443749"/>
        <a:ext cx="3135684" cy="470352"/>
      </dsp:txXfrm>
    </dsp:sp>
    <dsp:sp modelId="{E16FBC60-6AD7-4062-91A5-60F19B0E8B8D}">
      <dsp:nvSpPr>
        <dsp:cNvPr id="0" name=""/>
        <dsp:cNvSpPr/>
      </dsp:nvSpPr>
      <dsp:spPr>
        <a:xfrm>
          <a:off x="3689957" y="1994163"/>
          <a:ext cx="3135684" cy="218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t>Conducting </a:t>
          </a:r>
          <a:r>
            <a:rPr lang="en-US" sz="1500" kern="1200">
              <a:latin typeface="Calibri Light" panose="020F0302020204030204"/>
            </a:rPr>
            <a:t>correlation</a:t>
          </a:r>
          <a:r>
            <a:rPr lang="en-US" sz="1500" kern="1200"/>
            <a:t> analysis </a:t>
          </a:r>
        </a:p>
        <a:p>
          <a:pPr marL="0" lvl="0" indent="0" algn="l" defTabSz="666750">
            <a:lnSpc>
              <a:spcPct val="100000"/>
            </a:lnSpc>
            <a:spcBef>
              <a:spcPct val="0"/>
            </a:spcBef>
            <a:spcAft>
              <a:spcPct val="35000"/>
            </a:spcAft>
            <a:buNone/>
          </a:pPr>
          <a:r>
            <a:rPr lang="en-US" sz="1500" kern="1200"/>
            <a:t>Applying feature selection methods to find factors with most detrimental impact on quality</a:t>
          </a:r>
        </a:p>
      </dsp:txBody>
      <dsp:txXfrm>
        <a:off x="3689957" y="1994163"/>
        <a:ext cx="3135684" cy="2183046"/>
      </dsp:txXfrm>
    </dsp:sp>
    <dsp:sp modelId="{83CD9E0B-4BD1-4317-8133-C0A832655C11}">
      <dsp:nvSpPr>
        <dsp:cNvPr id="0" name=""/>
        <dsp:cNvSpPr/>
      </dsp:nvSpPr>
      <dsp:spPr>
        <a:xfrm>
          <a:off x="7374387" y="174127"/>
          <a:ext cx="1097489" cy="1097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29163B-E286-4776-9D22-C52F5C9E29A6}">
      <dsp:nvSpPr>
        <dsp:cNvPr id="0" name=""/>
        <dsp:cNvSpPr/>
      </dsp:nvSpPr>
      <dsp:spPr>
        <a:xfrm>
          <a:off x="7374387" y="1443749"/>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t>Develop the </a:t>
          </a:r>
          <a:r>
            <a:rPr lang="en-US" sz="2000" kern="1200">
              <a:latin typeface="Calibri Light" panose="020F0302020204030204"/>
            </a:rPr>
            <a:t>predictive</a:t>
          </a:r>
          <a:r>
            <a:rPr lang="en-US" sz="2000" kern="1200"/>
            <a:t> model</a:t>
          </a:r>
        </a:p>
      </dsp:txBody>
      <dsp:txXfrm>
        <a:off x="7374387" y="1443749"/>
        <a:ext cx="3135684" cy="470352"/>
      </dsp:txXfrm>
    </dsp:sp>
    <dsp:sp modelId="{0D6FD68F-2F6C-4345-90C9-769B2BC98F5C}">
      <dsp:nvSpPr>
        <dsp:cNvPr id="0" name=""/>
        <dsp:cNvSpPr/>
      </dsp:nvSpPr>
      <dsp:spPr>
        <a:xfrm>
          <a:off x="7374387" y="1994163"/>
          <a:ext cx="3135684" cy="218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t>Find the best model to predict high risk orders, Some candidate models are binary classification, Logistic regression</a:t>
          </a:r>
        </a:p>
        <a:p>
          <a:pPr marL="0" lvl="0" indent="0" algn="l" defTabSz="666750">
            <a:lnSpc>
              <a:spcPct val="100000"/>
            </a:lnSpc>
            <a:spcBef>
              <a:spcPct val="0"/>
            </a:spcBef>
            <a:spcAft>
              <a:spcPct val="35000"/>
            </a:spcAft>
            <a:buNone/>
          </a:pPr>
          <a:r>
            <a:rPr lang="en-US" sz="1500" kern="1200"/>
            <a:t>Further digging into additional models like one class classification(anomaly detection), Autoencoder, down sampling or grouping data into subgroups </a:t>
          </a:r>
        </a:p>
      </dsp:txBody>
      <dsp:txXfrm>
        <a:off x="7374387" y="1994163"/>
        <a:ext cx="3135684" cy="21830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8442F-5F48-440B-BA3D-AC5367DD4BEE}">
      <dsp:nvSpPr>
        <dsp:cNvPr id="0" name=""/>
        <dsp:cNvSpPr/>
      </dsp:nvSpPr>
      <dsp:spPr>
        <a:xfrm>
          <a:off x="2033818" y="184965"/>
          <a:ext cx="1510523" cy="1445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5C9B00-B7E4-4942-BCA1-6DA565FE6B72}">
      <dsp:nvSpPr>
        <dsp:cNvPr id="0" name=""/>
        <dsp:cNvSpPr/>
      </dsp:nvSpPr>
      <dsp:spPr>
        <a:xfrm>
          <a:off x="714451" y="1781114"/>
          <a:ext cx="4315781" cy="619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Datasets were provided primarily in parquet and csv format, except for the Defects Report file which is an Excel document. </a:t>
          </a:r>
        </a:p>
      </dsp:txBody>
      <dsp:txXfrm>
        <a:off x="714451" y="1781114"/>
        <a:ext cx="4315781" cy="619466"/>
      </dsp:txXfrm>
    </dsp:sp>
    <dsp:sp modelId="{CC5B47C4-2731-4FC0-8F4C-E1D148569F09}">
      <dsp:nvSpPr>
        <dsp:cNvPr id="0" name=""/>
        <dsp:cNvSpPr/>
      </dsp:nvSpPr>
      <dsp:spPr>
        <a:xfrm>
          <a:off x="714451" y="2489309"/>
          <a:ext cx="4315781" cy="2092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Dataset1 – This dataset contains all sales order details for the last 3 years. (Volume - around 7.5 million rows). </a:t>
          </a:r>
        </a:p>
        <a:p>
          <a:pPr marL="0" lvl="0" indent="0" algn="l" defTabSz="488950">
            <a:lnSpc>
              <a:spcPct val="90000"/>
            </a:lnSpc>
            <a:spcBef>
              <a:spcPct val="0"/>
            </a:spcBef>
            <a:spcAft>
              <a:spcPct val="35000"/>
            </a:spcAft>
            <a:buNone/>
          </a:pPr>
          <a:r>
            <a:rPr lang="en-US" sz="1100" kern="1200"/>
            <a:t>Dataset2 – This dataset contains some extended columns not already available on the Dataset1. (Volume - around 3.3 million rows)</a:t>
          </a:r>
        </a:p>
        <a:p>
          <a:pPr marL="0" lvl="0" indent="0" algn="l" defTabSz="488950">
            <a:lnSpc>
              <a:spcPct val="90000"/>
            </a:lnSpc>
            <a:spcBef>
              <a:spcPct val="0"/>
            </a:spcBef>
            <a:spcAft>
              <a:spcPct val="35000"/>
            </a:spcAft>
            <a:buNone/>
          </a:pPr>
          <a:r>
            <a:rPr lang="en-US" sz="1100" kern="1200"/>
            <a:t>Dataset3 – This dataset contains information about materials used for the sales orders. This dataset is mostly metadata about materials and not an order-to-material mapping. (Volume – around 2.5 million rows)</a:t>
          </a:r>
        </a:p>
        <a:p>
          <a:pPr marL="0" lvl="0" indent="0" algn="l" defTabSz="488950">
            <a:lnSpc>
              <a:spcPct val="90000"/>
            </a:lnSpc>
            <a:spcBef>
              <a:spcPct val="0"/>
            </a:spcBef>
            <a:spcAft>
              <a:spcPct val="35000"/>
            </a:spcAft>
            <a:buNone/>
          </a:pPr>
          <a:r>
            <a:rPr lang="en-US" sz="1100" kern="1200"/>
            <a:t>Dataset4 – This dataset contains information about parcels and related metadata around parceling. (Volume – around 3 million rows)</a:t>
          </a:r>
        </a:p>
        <a:p>
          <a:pPr marL="0" lvl="0" indent="0" algn="l" defTabSz="488950">
            <a:lnSpc>
              <a:spcPct val="90000"/>
            </a:lnSpc>
            <a:spcBef>
              <a:spcPct val="0"/>
            </a:spcBef>
            <a:spcAft>
              <a:spcPct val="35000"/>
            </a:spcAft>
            <a:buNone/>
          </a:pPr>
          <a:r>
            <a:rPr lang="en-US" sz="1100" kern="1200"/>
            <a:t>Defects Report – This is the primary driver file for this project. This file is in excel format and has multiple attributes associated with a defect that has been reported on a sales order. </a:t>
          </a:r>
        </a:p>
      </dsp:txBody>
      <dsp:txXfrm>
        <a:off x="714451" y="2489309"/>
        <a:ext cx="4315781" cy="20920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7FAE7-7B1C-4087-A13A-796AE1EC77F2}">
      <dsp:nvSpPr>
        <dsp:cNvPr id="0" name=""/>
        <dsp:cNvSpPr/>
      </dsp:nvSpPr>
      <dsp:spPr>
        <a:xfrm>
          <a:off x="0" y="3263"/>
          <a:ext cx="10515600" cy="6950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E976E2-84D4-47B8-B9C6-D386BCF12478}">
      <dsp:nvSpPr>
        <dsp:cNvPr id="0" name=""/>
        <dsp:cNvSpPr/>
      </dsp:nvSpPr>
      <dsp:spPr>
        <a:xfrm>
          <a:off x="210256" y="159652"/>
          <a:ext cx="382283" cy="3822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F1A66B-C9A6-4F18-B885-B659D1154362}">
      <dsp:nvSpPr>
        <dsp:cNvPr id="0" name=""/>
        <dsp:cNvSpPr/>
      </dsp:nvSpPr>
      <dsp:spPr>
        <a:xfrm>
          <a:off x="802796" y="3263"/>
          <a:ext cx="9712803" cy="695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61" tIns="73561" rIns="73561" bIns="73561" numCol="1" spcCol="1270" anchor="ctr" anchorCtr="0">
          <a:noAutofit/>
        </a:bodyPr>
        <a:lstStyle/>
        <a:p>
          <a:pPr marL="0" lvl="0" indent="0" algn="l" defTabSz="666750">
            <a:lnSpc>
              <a:spcPct val="100000"/>
            </a:lnSpc>
            <a:spcBef>
              <a:spcPct val="0"/>
            </a:spcBef>
            <a:spcAft>
              <a:spcPct val="35000"/>
            </a:spcAft>
            <a:buNone/>
          </a:pPr>
          <a:r>
            <a:rPr lang="en-US" sz="1500" b="0" kern="1200"/>
            <a:t>Performed exploratory data analysis on all the files. </a:t>
          </a:r>
        </a:p>
        <a:p>
          <a:pPr marL="0" lvl="0" indent="0" algn="l" defTabSz="666750">
            <a:lnSpc>
              <a:spcPct val="100000"/>
            </a:lnSpc>
            <a:spcBef>
              <a:spcPct val="0"/>
            </a:spcBef>
            <a:spcAft>
              <a:spcPct val="35000"/>
            </a:spcAft>
            <a:buNone/>
          </a:pPr>
          <a:r>
            <a:rPr lang="en-US" sz="1500" b="0" kern="1200"/>
            <a:t>Derived some insights to be used in modeling efforts. 	</a:t>
          </a:r>
        </a:p>
      </dsp:txBody>
      <dsp:txXfrm>
        <a:off x="802796" y="3263"/>
        <a:ext cx="9712803" cy="695061"/>
      </dsp:txXfrm>
    </dsp:sp>
    <dsp:sp modelId="{AE66C25F-8422-4C6E-903A-DE5B93DCB68A}">
      <dsp:nvSpPr>
        <dsp:cNvPr id="0" name=""/>
        <dsp:cNvSpPr/>
      </dsp:nvSpPr>
      <dsp:spPr>
        <a:xfrm>
          <a:off x="0" y="872090"/>
          <a:ext cx="10515600" cy="6950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5F1926-F05A-4912-8C25-2E8F7A229FDE}">
      <dsp:nvSpPr>
        <dsp:cNvPr id="0" name=""/>
        <dsp:cNvSpPr/>
      </dsp:nvSpPr>
      <dsp:spPr>
        <a:xfrm>
          <a:off x="210256" y="1028479"/>
          <a:ext cx="382283" cy="3822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AE6CB1-DFD7-4B90-8A2C-C55CC6AA149D}">
      <dsp:nvSpPr>
        <dsp:cNvPr id="0" name=""/>
        <dsp:cNvSpPr/>
      </dsp:nvSpPr>
      <dsp:spPr>
        <a:xfrm>
          <a:off x="802796" y="872090"/>
          <a:ext cx="9712803" cy="695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61" tIns="73561" rIns="73561" bIns="73561" numCol="1" spcCol="1270" anchor="ctr" anchorCtr="0">
          <a:noAutofit/>
        </a:bodyPr>
        <a:lstStyle/>
        <a:p>
          <a:pPr marL="0" lvl="0" indent="0" algn="l" defTabSz="666750">
            <a:lnSpc>
              <a:spcPct val="100000"/>
            </a:lnSpc>
            <a:spcBef>
              <a:spcPct val="0"/>
            </a:spcBef>
            <a:spcAft>
              <a:spcPct val="35000"/>
            </a:spcAft>
            <a:buNone/>
          </a:pPr>
          <a:r>
            <a:rPr lang="en-US" sz="1500" b="0" kern="1200"/>
            <a:t>Shortlisted few features from the defect dataset which can be filtered by the sales order (eg: product line can be used to filter all sales orders which fall within a specific product line). More features to be identified. </a:t>
          </a:r>
        </a:p>
      </dsp:txBody>
      <dsp:txXfrm>
        <a:off x="802796" y="872090"/>
        <a:ext cx="9712803" cy="695061"/>
      </dsp:txXfrm>
    </dsp:sp>
    <dsp:sp modelId="{4738098D-BAC0-4895-B7C1-CF0D70D72BE9}">
      <dsp:nvSpPr>
        <dsp:cNvPr id="0" name=""/>
        <dsp:cNvSpPr/>
      </dsp:nvSpPr>
      <dsp:spPr>
        <a:xfrm>
          <a:off x="0" y="1740917"/>
          <a:ext cx="10515600" cy="6950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0D3125-F65C-4212-8903-BA7272CF37CF}">
      <dsp:nvSpPr>
        <dsp:cNvPr id="0" name=""/>
        <dsp:cNvSpPr/>
      </dsp:nvSpPr>
      <dsp:spPr>
        <a:xfrm>
          <a:off x="210256" y="1897306"/>
          <a:ext cx="382283" cy="3822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EC6566-F044-45BD-842F-CA18241104C0}">
      <dsp:nvSpPr>
        <dsp:cNvPr id="0" name=""/>
        <dsp:cNvSpPr/>
      </dsp:nvSpPr>
      <dsp:spPr>
        <a:xfrm>
          <a:off x="802796" y="1740917"/>
          <a:ext cx="9712803" cy="695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61" tIns="73561" rIns="73561" bIns="73561" numCol="1" spcCol="1270" anchor="ctr" anchorCtr="0">
          <a:noAutofit/>
        </a:bodyPr>
        <a:lstStyle/>
        <a:p>
          <a:pPr marL="0" lvl="0" indent="0" algn="l" defTabSz="666750">
            <a:lnSpc>
              <a:spcPct val="100000"/>
            </a:lnSpc>
            <a:spcBef>
              <a:spcPct val="0"/>
            </a:spcBef>
            <a:spcAft>
              <a:spcPct val="35000"/>
            </a:spcAft>
            <a:buNone/>
          </a:pPr>
          <a:r>
            <a:rPr lang="en-US" sz="1500" b="0" kern="1200"/>
            <a:t>An active feedback loop was in place between our team and the Steelcase team through Microsoft Teams, providing us a platform to bring up questions and have our doubts clarified. </a:t>
          </a:r>
        </a:p>
      </dsp:txBody>
      <dsp:txXfrm>
        <a:off x="802796" y="1740917"/>
        <a:ext cx="9712803" cy="695061"/>
      </dsp:txXfrm>
    </dsp:sp>
    <dsp:sp modelId="{0989E198-0270-4C82-A293-8E5DBB44C318}">
      <dsp:nvSpPr>
        <dsp:cNvPr id="0" name=""/>
        <dsp:cNvSpPr/>
      </dsp:nvSpPr>
      <dsp:spPr>
        <a:xfrm>
          <a:off x="0" y="2609744"/>
          <a:ext cx="10515600" cy="6950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8C292D-7036-46CE-AB80-74474970B722}">
      <dsp:nvSpPr>
        <dsp:cNvPr id="0" name=""/>
        <dsp:cNvSpPr/>
      </dsp:nvSpPr>
      <dsp:spPr>
        <a:xfrm>
          <a:off x="210256" y="2766133"/>
          <a:ext cx="382283" cy="3822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730863-B180-40E2-8550-A16423FF7324}">
      <dsp:nvSpPr>
        <dsp:cNvPr id="0" name=""/>
        <dsp:cNvSpPr/>
      </dsp:nvSpPr>
      <dsp:spPr>
        <a:xfrm>
          <a:off x="802796" y="2609744"/>
          <a:ext cx="9712803" cy="695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61" tIns="73561" rIns="73561" bIns="73561" numCol="1" spcCol="1270" anchor="ctr" anchorCtr="0">
          <a:noAutofit/>
        </a:bodyPr>
        <a:lstStyle/>
        <a:p>
          <a:pPr marL="0" lvl="0" indent="0" algn="l" defTabSz="666750">
            <a:lnSpc>
              <a:spcPct val="100000"/>
            </a:lnSpc>
            <a:spcBef>
              <a:spcPct val="0"/>
            </a:spcBef>
            <a:spcAft>
              <a:spcPct val="35000"/>
            </a:spcAft>
            <a:buNone/>
          </a:pPr>
          <a:r>
            <a:rPr lang="en-US" sz="1500" b="0" kern="1200"/>
            <a:t>Wrap up additional data analysis tasks as newer information about the dataset is made available from the Steelcase team last week.</a:t>
          </a:r>
        </a:p>
      </dsp:txBody>
      <dsp:txXfrm>
        <a:off x="802796" y="2609744"/>
        <a:ext cx="9712803" cy="695061"/>
      </dsp:txXfrm>
    </dsp:sp>
    <dsp:sp modelId="{AB786C48-6A87-43D4-86CB-5B825DAFFE99}">
      <dsp:nvSpPr>
        <dsp:cNvPr id="0" name=""/>
        <dsp:cNvSpPr/>
      </dsp:nvSpPr>
      <dsp:spPr>
        <a:xfrm>
          <a:off x="0" y="3478572"/>
          <a:ext cx="10515600" cy="6950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989E2F-5C18-40FE-B04A-698E709B0ABA}">
      <dsp:nvSpPr>
        <dsp:cNvPr id="0" name=""/>
        <dsp:cNvSpPr/>
      </dsp:nvSpPr>
      <dsp:spPr>
        <a:xfrm>
          <a:off x="210256" y="3634960"/>
          <a:ext cx="382283" cy="3822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2D7DD1-32AF-44D4-8BAF-566531DAAC99}">
      <dsp:nvSpPr>
        <dsp:cNvPr id="0" name=""/>
        <dsp:cNvSpPr/>
      </dsp:nvSpPr>
      <dsp:spPr>
        <a:xfrm>
          <a:off x="802796" y="3478572"/>
          <a:ext cx="9712803" cy="695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61" tIns="73561" rIns="73561" bIns="73561" numCol="1" spcCol="1270" anchor="ctr" anchorCtr="0">
          <a:noAutofit/>
        </a:bodyPr>
        <a:lstStyle/>
        <a:p>
          <a:pPr marL="0" lvl="0" indent="0" algn="l" defTabSz="666750">
            <a:lnSpc>
              <a:spcPct val="100000"/>
            </a:lnSpc>
            <a:spcBef>
              <a:spcPct val="0"/>
            </a:spcBef>
            <a:spcAft>
              <a:spcPct val="35000"/>
            </a:spcAft>
            <a:buNone/>
          </a:pPr>
          <a:r>
            <a:rPr lang="en-US" sz="1500" b="0" kern="1200"/>
            <a:t>Tools Used – Spyder, </a:t>
          </a:r>
          <a:r>
            <a:rPr lang="en-US" sz="1500" b="0" kern="1200" err="1"/>
            <a:t>Jupyter</a:t>
          </a:r>
          <a:r>
            <a:rPr lang="en-US" sz="1500" b="0" kern="1200"/>
            <a:t>, Heat map using Cramer’s V association, Word cloud on text data from customer comments, </a:t>
          </a:r>
          <a:r>
            <a:rPr lang="en-US" sz="1500" b="0" kern="1200" err="1"/>
            <a:t>Sweetviz</a:t>
          </a:r>
          <a:r>
            <a:rPr lang="en-US" sz="1500" b="0" kern="1200"/>
            <a:t> visualizations, Ad-hoc analysis</a:t>
          </a:r>
        </a:p>
      </dsp:txBody>
      <dsp:txXfrm>
        <a:off x="802796" y="3478572"/>
        <a:ext cx="9712803" cy="6950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5D1AE-A46B-4C02-B58F-C617D673973B}">
      <dsp:nvSpPr>
        <dsp:cNvPr id="0" name=""/>
        <dsp:cNvSpPr/>
      </dsp:nvSpPr>
      <dsp:spPr>
        <a:xfrm>
          <a:off x="1024625" y="413594"/>
          <a:ext cx="1097489" cy="1097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4B0522-3777-48A0-BA8A-70DD219CBE45}">
      <dsp:nvSpPr>
        <dsp:cNvPr id="0" name=""/>
        <dsp:cNvSpPr/>
      </dsp:nvSpPr>
      <dsp:spPr>
        <a:xfrm>
          <a:off x="5527" y="1662622"/>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b="1" kern="1200"/>
            <a:t>EDA</a:t>
          </a:r>
          <a:endParaRPr lang="en-US" sz="1800" kern="1200"/>
        </a:p>
      </dsp:txBody>
      <dsp:txXfrm>
        <a:off x="5527" y="1662622"/>
        <a:ext cx="3135684" cy="470352"/>
      </dsp:txXfrm>
    </dsp:sp>
    <dsp:sp modelId="{4557D800-7B35-4991-9071-81706E10BCB5}">
      <dsp:nvSpPr>
        <dsp:cNvPr id="0" name=""/>
        <dsp:cNvSpPr/>
      </dsp:nvSpPr>
      <dsp:spPr>
        <a:xfrm>
          <a:off x="5527" y="2203458"/>
          <a:ext cx="3135684" cy="1734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Analyze and extract features from sales orders leading to defects. </a:t>
          </a:r>
        </a:p>
      </dsp:txBody>
      <dsp:txXfrm>
        <a:off x="5527" y="2203458"/>
        <a:ext cx="3135684" cy="1734284"/>
      </dsp:txXfrm>
    </dsp:sp>
    <dsp:sp modelId="{F78ADEC1-7A1C-47B2-A815-DCE39F8AE553}">
      <dsp:nvSpPr>
        <dsp:cNvPr id="0" name=""/>
        <dsp:cNvSpPr/>
      </dsp:nvSpPr>
      <dsp:spPr>
        <a:xfrm>
          <a:off x="4709055" y="413594"/>
          <a:ext cx="1097489" cy="1097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82AB1F-570D-4A83-B926-C5C321022227}">
      <dsp:nvSpPr>
        <dsp:cNvPr id="0" name=""/>
        <dsp:cNvSpPr/>
      </dsp:nvSpPr>
      <dsp:spPr>
        <a:xfrm>
          <a:off x="3689957" y="1662622"/>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b="1" kern="1200"/>
            <a:t>Feature Extraction and Modeling</a:t>
          </a:r>
          <a:endParaRPr lang="en-US" sz="1800" kern="1200"/>
        </a:p>
      </dsp:txBody>
      <dsp:txXfrm>
        <a:off x="3689957" y="1662622"/>
        <a:ext cx="3135684" cy="470352"/>
      </dsp:txXfrm>
    </dsp:sp>
    <dsp:sp modelId="{4AC79433-455A-4ED8-A0C5-42DA2B97ED54}">
      <dsp:nvSpPr>
        <dsp:cNvPr id="0" name=""/>
        <dsp:cNvSpPr/>
      </dsp:nvSpPr>
      <dsp:spPr>
        <a:xfrm>
          <a:off x="3689957" y="2203458"/>
          <a:ext cx="3135684" cy="1734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One-hot encoding</a:t>
          </a:r>
        </a:p>
        <a:p>
          <a:pPr marL="0" lvl="0" indent="0" algn="ctr" defTabSz="622300">
            <a:lnSpc>
              <a:spcPct val="100000"/>
            </a:lnSpc>
            <a:spcBef>
              <a:spcPct val="0"/>
            </a:spcBef>
            <a:spcAft>
              <a:spcPct val="35000"/>
            </a:spcAft>
            <a:buNone/>
          </a:pPr>
          <a:r>
            <a:rPr lang="en-US" sz="1400" kern="1200"/>
            <a:t>Feature selection</a:t>
          </a:r>
        </a:p>
        <a:p>
          <a:pPr marL="0" lvl="0" indent="0" algn="ctr" defTabSz="622300">
            <a:lnSpc>
              <a:spcPct val="100000"/>
            </a:lnSpc>
            <a:spcBef>
              <a:spcPct val="0"/>
            </a:spcBef>
            <a:spcAft>
              <a:spcPct val="35000"/>
            </a:spcAft>
            <a:buNone/>
          </a:pPr>
          <a:r>
            <a:rPr lang="en-US" sz="1400" kern="1200"/>
            <a:t>Logistic Regression</a:t>
          </a:r>
        </a:p>
        <a:p>
          <a:pPr marL="0" lvl="0" indent="0" algn="ctr" defTabSz="622300">
            <a:lnSpc>
              <a:spcPct val="100000"/>
            </a:lnSpc>
            <a:spcBef>
              <a:spcPct val="0"/>
            </a:spcBef>
            <a:spcAft>
              <a:spcPct val="35000"/>
            </a:spcAft>
            <a:buNone/>
          </a:pPr>
          <a:r>
            <a:rPr lang="en-US" sz="1400" kern="1200"/>
            <a:t>Binary Classification</a:t>
          </a:r>
        </a:p>
        <a:p>
          <a:pPr marL="0" lvl="0" indent="0" algn="ctr" defTabSz="622300">
            <a:lnSpc>
              <a:spcPct val="100000"/>
            </a:lnSpc>
            <a:spcBef>
              <a:spcPct val="0"/>
            </a:spcBef>
            <a:spcAft>
              <a:spcPct val="35000"/>
            </a:spcAft>
            <a:buNone/>
          </a:pPr>
          <a:r>
            <a:rPr lang="en-US" sz="1400" kern="1200"/>
            <a:t>Random Forest</a:t>
          </a:r>
        </a:p>
        <a:p>
          <a:pPr marL="0" lvl="0" indent="0" algn="ctr" defTabSz="622300">
            <a:lnSpc>
              <a:spcPct val="100000"/>
            </a:lnSpc>
            <a:spcBef>
              <a:spcPct val="0"/>
            </a:spcBef>
            <a:spcAft>
              <a:spcPct val="35000"/>
            </a:spcAft>
            <a:buNone/>
          </a:pPr>
          <a:r>
            <a:rPr lang="en-US" sz="1400" kern="1200"/>
            <a:t>Autoencoder </a:t>
          </a:r>
        </a:p>
      </dsp:txBody>
      <dsp:txXfrm>
        <a:off x="3689957" y="2203458"/>
        <a:ext cx="3135684" cy="1734284"/>
      </dsp:txXfrm>
    </dsp:sp>
    <dsp:sp modelId="{5599EB30-5221-40FE-AB42-45932EB8AC25}">
      <dsp:nvSpPr>
        <dsp:cNvPr id="0" name=""/>
        <dsp:cNvSpPr/>
      </dsp:nvSpPr>
      <dsp:spPr>
        <a:xfrm>
          <a:off x="8393484" y="413594"/>
          <a:ext cx="1097489" cy="1097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52244B-4A7C-4F5D-91AA-C06DCB6E810C}">
      <dsp:nvSpPr>
        <dsp:cNvPr id="0" name=""/>
        <dsp:cNvSpPr/>
      </dsp:nvSpPr>
      <dsp:spPr>
        <a:xfrm>
          <a:off x="7374387" y="1662622"/>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b="1" kern="1200"/>
            <a:t>Tools and technologies</a:t>
          </a:r>
          <a:endParaRPr lang="en-US" sz="1800" kern="1200"/>
        </a:p>
      </dsp:txBody>
      <dsp:txXfrm>
        <a:off x="7374387" y="1662622"/>
        <a:ext cx="3135684" cy="470352"/>
      </dsp:txXfrm>
    </dsp:sp>
    <dsp:sp modelId="{6C33497C-7E59-4C8C-A6FC-EC4C66E1270B}">
      <dsp:nvSpPr>
        <dsp:cNvPr id="0" name=""/>
        <dsp:cNvSpPr/>
      </dsp:nvSpPr>
      <dsp:spPr>
        <a:xfrm>
          <a:off x="7374387" y="2203458"/>
          <a:ext cx="3135684" cy="1734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Feature extraction and training regression models using Spyder and Jupyter notebooks. </a:t>
          </a:r>
        </a:p>
        <a:p>
          <a:pPr marL="0" lvl="0" indent="0" algn="ctr" defTabSz="622300">
            <a:lnSpc>
              <a:spcPct val="100000"/>
            </a:lnSpc>
            <a:spcBef>
              <a:spcPct val="0"/>
            </a:spcBef>
            <a:spcAft>
              <a:spcPct val="35000"/>
            </a:spcAft>
            <a:buNone/>
          </a:pPr>
          <a:r>
            <a:rPr lang="en-US" sz="1400" kern="1200"/>
            <a:t>Azure Databricks and in-built MLFlow</a:t>
          </a:r>
        </a:p>
      </dsp:txBody>
      <dsp:txXfrm>
        <a:off x="7374387" y="2203458"/>
        <a:ext cx="3135684" cy="17342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2DA5F-52B5-B044-8422-A35CD5865BF4}">
      <dsp:nvSpPr>
        <dsp:cNvPr id="0" name=""/>
        <dsp:cNvSpPr/>
      </dsp:nvSpPr>
      <dsp:spPr>
        <a:xfrm>
          <a:off x="0" y="801014"/>
          <a:ext cx="10506456" cy="1068019"/>
        </a:xfrm>
        <a:prstGeom prst="notched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60913F7-43F2-0544-AD3C-3B8D64FFC7E4}">
      <dsp:nvSpPr>
        <dsp:cNvPr id="0" name=""/>
        <dsp:cNvSpPr/>
      </dsp:nvSpPr>
      <dsp:spPr>
        <a:xfrm>
          <a:off x="807" y="0"/>
          <a:ext cx="1295095" cy="1068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Complete Data Analysis</a:t>
          </a:r>
        </a:p>
      </dsp:txBody>
      <dsp:txXfrm>
        <a:off x="807" y="0"/>
        <a:ext cx="1295095" cy="1068019"/>
      </dsp:txXfrm>
    </dsp:sp>
    <dsp:sp modelId="{19CBDF74-9366-F648-8226-B5CE21DAD75A}">
      <dsp:nvSpPr>
        <dsp:cNvPr id="0" name=""/>
        <dsp:cNvSpPr/>
      </dsp:nvSpPr>
      <dsp:spPr>
        <a:xfrm>
          <a:off x="514853" y="1201521"/>
          <a:ext cx="267004" cy="267004"/>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92D8FCF-C7B3-9D4E-8203-5E8C18F21198}">
      <dsp:nvSpPr>
        <dsp:cNvPr id="0" name=""/>
        <dsp:cNvSpPr/>
      </dsp:nvSpPr>
      <dsp:spPr>
        <a:xfrm>
          <a:off x="1360657" y="1602028"/>
          <a:ext cx="1295095" cy="1068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Feature Extraction &amp; Feature </a:t>
          </a:r>
          <a:r>
            <a:rPr lang="en-US" sz="1300" b="0" i="0" u="none" strike="noStrike" kern="1200" noProof="0">
              <a:latin typeface="Calibri"/>
            </a:rPr>
            <a:t>selection</a:t>
          </a:r>
          <a:endParaRPr lang="en-US" sz="1300" kern="1200"/>
        </a:p>
      </dsp:txBody>
      <dsp:txXfrm>
        <a:off x="1360657" y="1602028"/>
        <a:ext cx="1295095" cy="1068019"/>
      </dsp:txXfrm>
    </dsp:sp>
    <dsp:sp modelId="{F64913C8-6300-B94A-8D34-DCCEF221B79C}">
      <dsp:nvSpPr>
        <dsp:cNvPr id="0" name=""/>
        <dsp:cNvSpPr/>
      </dsp:nvSpPr>
      <dsp:spPr>
        <a:xfrm>
          <a:off x="1874703" y="1201521"/>
          <a:ext cx="267004" cy="267004"/>
        </a:xfrm>
        <a:prstGeom prst="ellipse">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EC8381F-1679-E447-995A-FED536571955}">
      <dsp:nvSpPr>
        <dsp:cNvPr id="0" name=""/>
        <dsp:cNvSpPr/>
      </dsp:nvSpPr>
      <dsp:spPr>
        <a:xfrm>
          <a:off x="2720507" y="0"/>
          <a:ext cx="1295095" cy="1068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Develop &amp; train different models</a:t>
          </a:r>
        </a:p>
      </dsp:txBody>
      <dsp:txXfrm>
        <a:off x="2720507" y="0"/>
        <a:ext cx="1295095" cy="1068019"/>
      </dsp:txXfrm>
    </dsp:sp>
    <dsp:sp modelId="{00851699-9E23-E446-B68C-38A80B24C335}">
      <dsp:nvSpPr>
        <dsp:cNvPr id="0" name=""/>
        <dsp:cNvSpPr/>
      </dsp:nvSpPr>
      <dsp:spPr>
        <a:xfrm>
          <a:off x="3234552" y="1201521"/>
          <a:ext cx="267004" cy="267004"/>
        </a:xfrm>
        <a:prstGeom prst="ellips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AF0D687-3BCE-4E45-A07B-0B752397833E}">
      <dsp:nvSpPr>
        <dsp:cNvPr id="0" name=""/>
        <dsp:cNvSpPr/>
      </dsp:nvSpPr>
      <dsp:spPr>
        <a:xfrm>
          <a:off x="4080357" y="1602028"/>
          <a:ext cx="1295095" cy="1068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Test model accuracy </a:t>
          </a:r>
        </a:p>
      </dsp:txBody>
      <dsp:txXfrm>
        <a:off x="4080357" y="1602028"/>
        <a:ext cx="1295095" cy="1068019"/>
      </dsp:txXfrm>
    </dsp:sp>
    <dsp:sp modelId="{C26D4B5F-4447-604A-993F-E88D86B6EB85}">
      <dsp:nvSpPr>
        <dsp:cNvPr id="0" name=""/>
        <dsp:cNvSpPr/>
      </dsp:nvSpPr>
      <dsp:spPr>
        <a:xfrm>
          <a:off x="4594402" y="1201521"/>
          <a:ext cx="267004" cy="267004"/>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3539AAD-208A-7744-81D9-F6A3BC57E6C4}">
      <dsp:nvSpPr>
        <dsp:cNvPr id="0" name=""/>
        <dsp:cNvSpPr/>
      </dsp:nvSpPr>
      <dsp:spPr>
        <a:xfrm>
          <a:off x="5440207" y="0"/>
          <a:ext cx="1295095" cy="1068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Predict high risk orders</a:t>
          </a:r>
        </a:p>
      </dsp:txBody>
      <dsp:txXfrm>
        <a:off x="5440207" y="0"/>
        <a:ext cx="1295095" cy="1068019"/>
      </dsp:txXfrm>
    </dsp:sp>
    <dsp:sp modelId="{A816CA89-A088-E04C-B2F7-82B21F4ED67B}">
      <dsp:nvSpPr>
        <dsp:cNvPr id="0" name=""/>
        <dsp:cNvSpPr/>
      </dsp:nvSpPr>
      <dsp:spPr>
        <a:xfrm>
          <a:off x="5954252" y="1201521"/>
          <a:ext cx="267004" cy="267004"/>
        </a:xfrm>
        <a:prstGeom prst="ellips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25310D3-56B2-BB43-9785-F202D9220450}">
      <dsp:nvSpPr>
        <dsp:cNvPr id="0" name=""/>
        <dsp:cNvSpPr/>
      </dsp:nvSpPr>
      <dsp:spPr>
        <a:xfrm>
          <a:off x="6800057" y="1602028"/>
          <a:ext cx="1295095" cy="1068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Executive suggestions</a:t>
          </a:r>
        </a:p>
      </dsp:txBody>
      <dsp:txXfrm>
        <a:off x="6800057" y="1602028"/>
        <a:ext cx="1295095" cy="1068019"/>
      </dsp:txXfrm>
    </dsp:sp>
    <dsp:sp modelId="{3A536AE8-B8DA-8D4D-95AB-71793C4FC1FB}">
      <dsp:nvSpPr>
        <dsp:cNvPr id="0" name=""/>
        <dsp:cNvSpPr/>
      </dsp:nvSpPr>
      <dsp:spPr>
        <a:xfrm>
          <a:off x="7314102" y="1201521"/>
          <a:ext cx="267004" cy="267004"/>
        </a:xfrm>
        <a:prstGeom prst="ellipse">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9E49053-6609-6243-85B9-36F8D0DDE84E}">
      <dsp:nvSpPr>
        <dsp:cNvPr id="0" name=""/>
        <dsp:cNvSpPr/>
      </dsp:nvSpPr>
      <dsp:spPr>
        <a:xfrm>
          <a:off x="8159907" y="0"/>
          <a:ext cx="1295095" cy="1068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Final report</a:t>
          </a:r>
        </a:p>
      </dsp:txBody>
      <dsp:txXfrm>
        <a:off x="8159907" y="0"/>
        <a:ext cx="1295095" cy="1068019"/>
      </dsp:txXfrm>
    </dsp:sp>
    <dsp:sp modelId="{10AF16A4-1187-4049-9C3B-008BDC402150}">
      <dsp:nvSpPr>
        <dsp:cNvPr id="0" name=""/>
        <dsp:cNvSpPr/>
      </dsp:nvSpPr>
      <dsp:spPr>
        <a:xfrm>
          <a:off x="8673952" y="1201521"/>
          <a:ext cx="267004" cy="267004"/>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CAEA2-FDE2-0D40-8521-4FADFA9AD4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8595F3-0548-7F43-9336-18B40954A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D0375C-7204-9345-8CED-20889695CB76}"/>
              </a:ext>
            </a:extLst>
          </p:cNvPr>
          <p:cNvSpPr>
            <a:spLocks noGrp="1"/>
          </p:cNvSpPr>
          <p:nvPr>
            <p:ph type="dt" sz="half" idx="10"/>
          </p:nvPr>
        </p:nvSpPr>
        <p:spPr/>
        <p:txBody>
          <a:bodyPr/>
          <a:lstStyle/>
          <a:p>
            <a:fld id="{D20BD050-525C-E54A-9C60-5B4103C6E6A3}" type="datetimeFigureOut">
              <a:rPr lang="en-US" smtClean="0"/>
              <a:t>2/23/2022</a:t>
            </a:fld>
            <a:endParaRPr lang="en-US"/>
          </a:p>
        </p:txBody>
      </p:sp>
      <p:sp>
        <p:nvSpPr>
          <p:cNvPr id="5" name="Footer Placeholder 4">
            <a:extLst>
              <a:ext uri="{FF2B5EF4-FFF2-40B4-BE49-F238E27FC236}">
                <a16:creationId xmlns:a16="http://schemas.microsoft.com/office/drawing/2014/main" id="{4B788C13-F8A8-E14A-8D51-5D096E4FA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DA835-E948-8B4F-A2E5-FD0E0C4B1574}"/>
              </a:ext>
            </a:extLst>
          </p:cNvPr>
          <p:cNvSpPr>
            <a:spLocks noGrp="1"/>
          </p:cNvSpPr>
          <p:nvPr>
            <p:ph type="sldNum" sz="quarter" idx="12"/>
          </p:nvPr>
        </p:nvSpPr>
        <p:spPr/>
        <p:txBody>
          <a:bodyPr/>
          <a:lstStyle/>
          <a:p>
            <a:fld id="{258362B2-3963-9048-A989-42F944581BA0}" type="slidenum">
              <a:rPr lang="en-US" smtClean="0"/>
              <a:t>‹#›</a:t>
            </a:fld>
            <a:endParaRPr lang="en-US"/>
          </a:p>
        </p:txBody>
      </p:sp>
    </p:spTree>
    <p:extLst>
      <p:ext uri="{BB962C8B-B14F-4D97-AF65-F5344CB8AC3E}">
        <p14:creationId xmlns:p14="http://schemas.microsoft.com/office/powerpoint/2010/main" val="3254227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7277-90E1-3D41-9404-AD0D15DB51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36B724-9618-0A48-BAFD-711D195FAB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9A0B2-635A-1346-8AB1-8F2A7B0E4F5E}"/>
              </a:ext>
            </a:extLst>
          </p:cNvPr>
          <p:cNvSpPr>
            <a:spLocks noGrp="1"/>
          </p:cNvSpPr>
          <p:nvPr>
            <p:ph type="dt" sz="half" idx="10"/>
          </p:nvPr>
        </p:nvSpPr>
        <p:spPr/>
        <p:txBody>
          <a:bodyPr/>
          <a:lstStyle/>
          <a:p>
            <a:fld id="{D20BD050-525C-E54A-9C60-5B4103C6E6A3}" type="datetimeFigureOut">
              <a:rPr lang="en-US" smtClean="0"/>
              <a:t>2/23/2022</a:t>
            </a:fld>
            <a:endParaRPr lang="en-US"/>
          </a:p>
        </p:txBody>
      </p:sp>
      <p:sp>
        <p:nvSpPr>
          <p:cNvPr id="5" name="Footer Placeholder 4">
            <a:extLst>
              <a:ext uri="{FF2B5EF4-FFF2-40B4-BE49-F238E27FC236}">
                <a16:creationId xmlns:a16="http://schemas.microsoft.com/office/drawing/2014/main" id="{AEAA6ECD-05C0-8848-9133-27F277CC5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D0867-7AB7-0F4D-AD2D-AEB917701CF3}"/>
              </a:ext>
            </a:extLst>
          </p:cNvPr>
          <p:cNvSpPr>
            <a:spLocks noGrp="1"/>
          </p:cNvSpPr>
          <p:nvPr>
            <p:ph type="sldNum" sz="quarter" idx="12"/>
          </p:nvPr>
        </p:nvSpPr>
        <p:spPr/>
        <p:txBody>
          <a:bodyPr/>
          <a:lstStyle/>
          <a:p>
            <a:fld id="{258362B2-3963-9048-A989-42F944581BA0}" type="slidenum">
              <a:rPr lang="en-US" smtClean="0"/>
              <a:t>‹#›</a:t>
            </a:fld>
            <a:endParaRPr lang="en-US"/>
          </a:p>
        </p:txBody>
      </p:sp>
    </p:spTree>
    <p:extLst>
      <p:ext uri="{BB962C8B-B14F-4D97-AF65-F5344CB8AC3E}">
        <p14:creationId xmlns:p14="http://schemas.microsoft.com/office/powerpoint/2010/main" val="114697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05F8FD-EC0C-F24E-B5C8-D4B432FFB3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67D07C-6274-C341-BA02-91CD661D88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B4E48F-0E42-6044-910C-E5A77ACF656A}"/>
              </a:ext>
            </a:extLst>
          </p:cNvPr>
          <p:cNvSpPr>
            <a:spLocks noGrp="1"/>
          </p:cNvSpPr>
          <p:nvPr>
            <p:ph type="dt" sz="half" idx="10"/>
          </p:nvPr>
        </p:nvSpPr>
        <p:spPr/>
        <p:txBody>
          <a:bodyPr/>
          <a:lstStyle/>
          <a:p>
            <a:fld id="{D20BD050-525C-E54A-9C60-5B4103C6E6A3}" type="datetimeFigureOut">
              <a:rPr lang="en-US" smtClean="0"/>
              <a:t>2/23/2022</a:t>
            </a:fld>
            <a:endParaRPr lang="en-US"/>
          </a:p>
        </p:txBody>
      </p:sp>
      <p:sp>
        <p:nvSpPr>
          <p:cNvPr id="5" name="Footer Placeholder 4">
            <a:extLst>
              <a:ext uri="{FF2B5EF4-FFF2-40B4-BE49-F238E27FC236}">
                <a16:creationId xmlns:a16="http://schemas.microsoft.com/office/drawing/2014/main" id="{4D3A9A43-A23D-4448-9F20-358ACB507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AF32F-7589-6C4F-A15D-B44D0EFD40EE}"/>
              </a:ext>
            </a:extLst>
          </p:cNvPr>
          <p:cNvSpPr>
            <a:spLocks noGrp="1"/>
          </p:cNvSpPr>
          <p:nvPr>
            <p:ph type="sldNum" sz="quarter" idx="12"/>
          </p:nvPr>
        </p:nvSpPr>
        <p:spPr/>
        <p:txBody>
          <a:bodyPr/>
          <a:lstStyle/>
          <a:p>
            <a:fld id="{258362B2-3963-9048-A989-42F944581BA0}" type="slidenum">
              <a:rPr lang="en-US" smtClean="0"/>
              <a:t>‹#›</a:t>
            </a:fld>
            <a:endParaRPr lang="en-US"/>
          </a:p>
        </p:txBody>
      </p:sp>
    </p:spTree>
    <p:extLst>
      <p:ext uri="{BB962C8B-B14F-4D97-AF65-F5344CB8AC3E}">
        <p14:creationId xmlns:p14="http://schemas.microsoft.com/office/powerpoint/2010/main" val="36401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FA34A-780C-1542-AC2B-EF29262EE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9A497-1487-F948-A772-38817B0AD9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EA982C-D4EE-594C-8F5A-ECCFFA1EC89D}"/>
              </a:ext>
            </a:extLst>
          </p:cNvPr>
          <p:cNvSpPr>
            <a:spLocks noGrp="1"/>
          </p:cNvSpPr>
          <p:nvPr>
            <p:ph type="dt" sz="half" idx="10"/>
          </p:nvPr>
        </p:nvSpPr>
        <p:spPr/>
        <p:txBody>
          <a:bodyPr/>
          <a:lstStyle/>
          <a:p>
            <a:fld id="{D20BD050-525C-E54A-9C60-5B4103C6E6A3}" type="datetimeFigureOut">
              <a:rPr lang="en-US" smtClean="0"/>
              <a:t>2/23/2022</a:t>
            </a:fld>
            <a:endParaRPr lang="en-US"/>
          </a:p>
        </p:txBody>
      </p:sp>
      <p:sp>
        <p:nvSpPr>
          <p:cNvPr id="5" name="Footer Placeholder 4">
            <a:extLst>
              <a:ext uri="{FF2B5EF4-FFF2-40B4-BE49-F238E27FC236}">
                <a16:creationId xmlns:a16="http://schemas.microsoft.com/office/drawing/2014/main" id="{DD4A40CB-EF0E-7147-8CBE-4D009240E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8A736-0869-2D47-93C6-772C182AFFCD}"/>
              </a:ext>
            </a:extLst>
          </p:cNvPr>
          <p:cNvSpPr>
            <a:spLocks noGrp="1"/>
          </p:cNvSpPr>
          <p:nvPr>
            <p:ph type="sldNum" sz="quarter" idx="12"/>
          </p:nvPr>
        </p:nvSpPr>
        <p:spPr/>
        <p:txBody>
          <a:bodyPr/>
          <a:lstStyle/>
          <a:p>
            <a:fld id="{258362B2-3963-9048-A989-42F944581BA0}" type="slidenum">
              <a:rPr lang="en-US" smtClean="0"/>
              <a:t>‹#›</a:t>
            </a:fld>
            <a:endParaRPr lang="en-US"/>
          </a:p>
        </p:txBody>
      </p:sp>
    </p:spTree>
    <p:extLst>
      <p:ext uri="{BB962C8B-B14F-4D97-AF65-F5344CB8AC3E}">
        <p14:creationId xmlns:p14="http://schemas.microsoft.com/office/powerpoint/2010/main" val="335677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E25E-0BB8-C341-B7EC-A407C028C3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2E1198-AF9D-0949-8C21-9BEA75C94F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8549B-8F08-DA43-81D9-DD0762767B69}"/>
              </a:ext>
            </a:extLst>
          </p:cNvPr>
          <p:cNvSpPr>
            <a:spLocks noGrp="1"/>
          </p:cNvSpPr>
          <p:nvPr>
            <p:ph type="dt" sz="half" idx="10"/>
          </p:nvPr>
        </p:nvSpPr>
        <p:spPr/>
        <p:txBody>
          <a:bodyPr/>
          <a:lstStyle/>
          <a:p>
            <a:fld id="{D20BD050-525C-E54A-9C60-5B4103C6E6A3}" type="datetimeFigureOut">
              <a:rPr lang="en-US" smtClean="0"/>
              <a:t>2/23/2022</a:t>
            </a:fld>
            <a:endParaRPr lang="en-US"/>
          </a:p>
        </p:txBody>
      </p:sp>
      <p:sp>
        <p:nvSpPr>
          <p:cNvPr id="5" name="Footer Placeholder 4">
            <a:extLst>
              <a:ext uri="{FF2B5EF4-FFF2-40B4-BE49-F238E27FC236}">
                <a16:creationId xmlns:a16="http://schemas.microsoft.com/office/drawing/2014/main" id="{1C98B0F7-F79B-0E4D-9DDC-0A36D4E0C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2F5E7-C358-4447-A845-D0D9926D0E29}"/>
              </a:ext>
            </a:extLst>
          </p:cNvPr>
          <p:cNvSpPr>
            <a:spLocks noGrp="1"/>
          </p:cNvSpPr>
          <p:nvPr>
            <p:ph type="sldNum" sz="quarter" idx="12"/>
          </p:nvPr>
        </p:nvSpPr>
        <p:spPr/>
        <p:txBody>
          <a:bodyPr/>
          <a:lstStyle/>
          <a:p>
            <a:fld id="{258362B2-3963-9048-A989-42F944581BA0}" type="slidenum">
              <a:rPr lang="en-US" smtClean="0"/>
              <a:t>‹#›</a:t>
            </a:fld>
            <a:endParaRPr lang="en-US"/>
          </a:p>
        </p:txBody>
      </p:sp>
    </p:spTree>
    <p:extLst>
      <p:ext uri="{BB962C8B-B14F-4D97-AF65-F5344CB8AC3E}">
        <p14:creationId xmlns:p14="http://schemas.microsoft.com/office/powerpoint/2010/main" val="275619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8EF3-1EEC-1E46-9586-04BE39FE70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EBF1A-FFB6-4149-8E43-9C0C58D14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AC381F-F3B9-BF44-8E04-BAB1FCC16E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174905-0CD0-B14D-B68D-90C8EFE7AB79}"/>
              </a:ext>
            </a:extLst>
          </p:cNvPr>
          <p:cNvSpPr>
            <a:spLocks noGrp="1"/>
          </p:cNvSpPr>
          <p:nvPr>
            <p:ph type="dt" sz="half" idx="10"/>
          </p:nvPr>
        </p:nvSpPr>
        <p:spPr/>
        <p:txBody>
          <a:bodyPr/>
          <a:lstStyle/>
          <a:p>
            <a:fld id="{D20BD050-525C-E54A-9C60-5B4103C6E6A3}" type="datetimeFigureOut">
              <a:rPr lang="en-US" smtClean="0"/>
              <a:t>2/23/2022</a:t>
            </a:fld>
            <a:endParaRPr lang="en-US"/>
          </a:p>
        </p:txBody>
      </p:sp>
      <p:sp>
        <p:nvSpPr>
          <p:cNvPr id="6" name="Footer Placeholder 5">
            <a:extLst>
              <a:ext uri="{FF2B5EF4-FFF2-40B4-BE49-F238E27FC236}">
                <a16:creationId xmlns:a16="http://schemas.microsoft.com/office/drawing/2014/main" id="{A2478567-7AB7-624E-B405-EEC0218BB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7F298-23A6-1240-A861-DE5AD9C70BE9}"/>
              </a:ext>
            </a:extLst>
          </p:cNvPr>
          <p:cNvSpPr>
            <a:spLocks noGrp="1"/>
          </p:cNvSpPr>
          <p:nvPr>
            <p:ph type="sldNum" sz="quarter" idx="12"/>
          </p:nvPr>
        </p:nvSpPr>
        <p:spPr/>
        <p:txBody>
          <a:bodyPr/>
          <a:lstStyle/>
          <a:p>
            <a:fld id="{258362B2-3963-9048-A989-42F944581BA0}" type="slidenum">
              <a:rPr lang="en-US" smtClean="0"/>
              <a:t>‹#›</a:t>
            </a:fld>
            <a:endParaRPr lang="en-US"/>
          </a:p>
        </p:txBody>
      </p:sp>
    </p:spTree>
    <p:extLst>
      <p:ext uri="{BB962C8B-B14F-4D97-AF65-F5344CB8AC3E}">
        <p14:creationId xmlns:p14="http://schemas.microsoft.com/office/powerpoint/2010/main" val="30549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F126-373B-8C42-AC9C-A5BCAE410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F8F32F-C542-884B-B9FA-8D0A98BD7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7AB491-5BF4-D740-83C9-2E9F178D99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DE4291-E413-A742-9B30-4CD84ED69D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90460-87DC-2B49-9709-44BC07222A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182F4A-B0C2-2B4D-B921-46904B016F35}"/>
              </a:ext>
            </a:extLst>
          </p:cNvPr>
          <p:cNvSpPr>
            <a:spLocks noGrp="1"/>
          </p:cNvSpPr>
          <p:nvPr>
            <p:ph type="dt" sz="half" idx="10"/>
          </p:nvPr>
        </p:nvSpPr>
        <p:spPr/>
        <p:txBody>
          <a:bodyPr/>
          <a:lstStyle/>
          <a:p>
            <a:fld id="{D20BD050-525C-E54A-9C60-5B4103C6E6A3}" type="datetimeFigureOut">
              <a:rPr lang="en-US" smtClean="0"/>
              <a:t>2/23/2022</a:t>
            </a:fld>
            <a:endParaRPr lang="en-US"/>
          </a:p>
        </p:txBody>
      </p:sp>
      <p:sp>
        <p:nvSpPr>
          <p:cNvPr id="8" name="Footer Placeholder 7">
            <a:extLst>
              <a:ext uri="{FF2B5EF4-FFF2-40B4-BE49-F238E27FC236}">
                <a16:creationId xmlns:a16="http://schemas.microsoft.com/office/drawing/2014/main" id="{66439B87-3CBE-7A4D-97DB-4F92858A45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A93818-2D2A-5C45-AE53-99AD8B4BF225}"/>
              </a:ext>
            </a:extLst>
          </p:cNvPr>
          <p:cNvSpPr>
            <a:spLocks noGrp="1"/>
          </p:cNvSpPr>
          <p:nvPr>
            <p:ph type="sldNum" sz="quarter" idx="12"/>
          </p:nvPr>
        </p:nvSpPr>
        <p:spPr/>
        <p:txBody>
          <a:bodyPr/>
          <a:lstStyle/>
          <a:p>
            <a:fld id="{258362B2-3963-9048-A989-42F944581BA0}" type="slidenum">
              <a:rPr lang="en-US" smtClean="0"/>
              <a:t>‹#›</a:t>
            </a:fld>
            <a:endParaRPr lang="en-US"/>
          </a:p>
        </p:txBody>
      </p:sp>
    </p:spTree>
    <p:extLst>
      <p:ext uri="{BB962C8B-B14F-4D97-AF65-F5344CB8AC3E}">
        <p14:creationId xmlns:p14="http://schemas.microsoft.com/office/powerpoint/2010/main" val="61398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5094-5E92-8446-9D81-F203A1A74E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3C8280-70D5-214B-9E79-E6809AFDFE27}"/>
              </a:ext>
            </a:extLst>
          </p:cNvPr>
          <p:cNvSpPr>
            <a:spLocks noGrp="1"/>
          </p:cNvSpPr>
          <p:nvPr>
            <p:ph type="dt" sz="half" idx="10"/>
          </p:nvPr>
        </p:nvSpPr>
        <p:spPr/>
        <p:txBody>
          <a:bodyPr/>
          <a:lstStyle/>
          <a:p>
            <a:fld id="{D20BD050-525C-E54A-9C60-5B4103C6E6A3}" type="datetimeFigureOut">
              <a:rPr lang="en-US" smtClean="0"/>
              <a:t>2/23/2022</a:t>
            </a:fld>
            <a:endParaRPr lang="en-US"/>
          </a:p>
        </p:txBody>
      </p:sp>
      <p:sp>
        <p:nvSpPr>
          <p:cNvPr id="4" name="Footer Placeholder 3">
            <a:extLst>
              <a:ext uri="{FF2B5EF4-FFF2-40B4-BE49-F238E27FC236}">
                <a16:creationId xmlns:a16="http://schemas.microsoft.com/office/drawing/2014/main" id="{7256BCFC-AC08-DF4B-B442-EF6D6E1078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D90326-2A30-B046-8B16-CE6B7D88C094}"/>
              </a:ext>
            </a:extLst>
          </p:cNvPr>
          <p:cNvSpPr>
            <a:spLocks noGrp="1"/>
          </p:cNvSpPr>
          <p:nvPr>
            <p:ph type="sldNum" sz="quarter" idx="12"/>
          </p:nvPr>
        </p:nvSpPr>
        <p:spPr/>
        <p:txBody>
          <a:bodyPr/>
          <a:lstStyle/>
          <a:p>
            <a:fld id="{258362B2-3963-9048-A989-42F944581BA0}" type="slidenum">
              <a:rPr lang="en-US" smtClean="0"/>
              <a:t>‹#›</a:t>
            </a:fld>
            <a:endParaRPr lang="en-US"/>
          </a:p>
        </p:txBody>
      </p:sp>
    </p:spTree>
    <p:extLst>
      <p:ext uri="{BB962C8B-B14F-4D97-AF65-F5344CB8AC3E}">
        <p14:creationId xmlns:p14="http://schemas.microsoft.com/office/powerpoint/2010/main" val="339209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3104F0-ECB4-DA41-8BBE-8C8FDE1C0E12}"/>
              </a:ext>
            </a:extLst>
          </p:cNvPr>
          <p:cNvSpPr>
            <a:spLocks noGrp="1"/>
          </p:cNvSpPr>
          <p:nvPr>
            <p:ph type="dt" sz="half" idx="10"/>
          </p:nvPr>
        </p:nvSpPr>
        <p:spPr/>
        <p:txBody>
          <a:bodyPr/>
          <a:lstStyle/>
          <a:p>
            <a:fld id="{D20BD050-525C-E54A-9C60-5B4103C6E6A3}" type="datetimeFigureOut">
              <a:rPr lang="en-US" smtClean="0"/>
              <a:t>2/23/2022</a:t>
            </a:fld>
            <a:endParaRPr lang="en-US"/>
          </a:p>
        </p:txBody>
      </p:sp>
      <p:sp>
        <p:nvSpPr>
          <p:cNvPr id="3" name="Footer Placeholder 2">
            <a:extLst>
              <a:ext uri="{FF2B5EF4-FFF2-40B4-BE49-F238E27FC236}">
                <a16:creationId xmlns:a16="http://schemas.microsoft.com/office/drawing/2014/main" id="{92DAEA61-D62A-924A-944A-C68EFB4CD6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19DC7C-75D4-5246-B169-C6F5611170A6}"/>
              </a:ext>
            </a:extLst>
          </p:cNvPr>
          <p:cNvSpPr>
            <a:spLocks noGrp="1"/>
          </p:cNvSpPr>
          <p:nvPr>
            <p:ph type="sldNum" sz="quarter" idx="12"/>
          </p:nvPr>
        </p:nvSpPr>
        <p:spPr/>
        <p:txBody>
          <a:bodyPr/>
          <a:lstStyle/>
          <a:p>
            <a:fld id="{258362B2-3963-9048-A989-42F944581BA0}" type="slidenum">
              <a:rPr lang="en-US" smtClean="0"/>
              <a:t>‹#›</a:t>
            </a:fld>
            <a:endParaRPr lang="en-US"/>
          </a:p>
        </p:txBody>
      </p:sp>
    </p:spTree>
    <p:extLst>
      <p:ext uri="{BB962C8B-B14F-4D97-AF65-F5344CB8AC3E}">
        <p14:creationId xmlns:p14="http://schemas.microsoft.com/office/powerpoint/2010/main" val="229485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6224-CF76-4045-8BEB-5A7C795FBB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FCB602-C1CB-7248-8E90-0AC6285DF5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D8C497-6C31-FD43-B340-6F87C5258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81DE6-320F-0D4E-A0E5-30C0D13FB973}"/>
              </a:ext>
            </a:extLst>
          </p:cNvPr>
          <p:cNvSpPr>
            <a:spLocks noGrp="1"/>
          </p:cNvSpPr>
          <p:nvPr>
            <p:ph type="dt" sz="half" idx="10"/>
          </p:nvPr>
        </p:nvSpPr>
        <p:spPr/>
        <p:txBody>
          <a:bodyPr/>
          <a:lstStyle/>
          <a:p>
            <a:fld id="{D20BD050-525C-E54A-9C60-5B4103C6E6A3}" type="datetimeFigureOut">
              <a:rPr lang="en-US" smtClean="0"/>
              <a:t>2/23/2022</a:t>
            </a:fld>
            <a:endParaRPr lang="en-US"/>
          </a:p>
        </p:txBody>
      </p:sp>
      <p:sp>
        <p:nvSpPr>
          <p:cNvPr id="6" name="Footer Placeholder 5">
            <a:extLst>
              <a:ext uri="{FF2B5EF4-FFF2-40B4-BE49-F238E27FC236}">
                <a16:creationId xmlns:a16="http://schemas.microsoft.com/office/drawing/2014/main" id="{C2F85571-BE7D-0941-9EA0-A1BA80F6BF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8D575-02C6-FA44-984C-8CE4FF8B4D84}"/>
              </a:ext>
            </a:extLst>
          </p:cNvPr>
          <p:cNvSpPr>
            <a:spLocks noGrp="1"/>
          </p:cNvSpPr>
          <p:nvPr>
            <p:ph type="sldNum" sz="quarter" idx="12"/>
          </p:nvPr>
        </p:nvSpPr>
        <p:spPr/>
        <p:txBody>
          <a:bodyPr/>
          <a:lstStyle/>
          <a:p>
            <a:fld id="{258362B2-3963-9048-A989-42F944581BA0}" type="slidenum">
              <a:rPr lang="en-US" smtClean="0"/>
              <a:t>‹#›</a:t>
            </a:fld>
            <a:endParaRPr lang="en-US"/>
          </a:p>
        </p:txBody>
      </p:sp>
    </p:spTree>
    <p:extLst>
      <p:ext uri="{BB962C8B-B14F-4D97-AF65-F5344CB8AC3E}">
        <p14:creationId xmlns:p14="http://schemas.microsoft.com/office/powerpoint/2010/main" val="267189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1466-6A6F-3643-B6B9-3191C7BE74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F42449-10C3-9944-80CB-8521B5A5B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CADE99-AD13-4A47-8D50-BC3E7ACF1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BF4BF-F530-1144-8884-4B78130C6B5D}"/>
              </a:ext>
            </a:extLst>
          </p:cNvPr>
          <p:cNvSpPr>
            <a:spLocks noGrp="1"/>
          </p:cNvSpPr>
          <p:nvPr>
            <p:ph type="dt" sz="half" idx="10"/>
          </p:nvPr>
        </p:nvSpPr>
        <p:spPr/>
        <p:txBody>
          <a:bodyPr/>
          <a:lstStyle/>
          <a:p>
            <a:fld id="{D20BD050-525C-E54A-9C60-5B4103C6E6A3}" type="datetimeFigureOut">
              <a:rPr lang="en-US" smtClean="0"/>
              <a:t>2/23/2022</a:t>
            </a:fld>
            <a:endParaRPr lang="en-US"/>
          </a:p>
        </p:txBody>
      </p:sp>
      <p:sp>
        <p:nvSpPr>
          <p:cNvPr id="6" name="Footer Placeholder 5">
            <a:extLst>
              <a:ext uri="{FF2B5EF4-FFF2-40B4-BE49-F238E27FC236}">
                <a16:creationId xmlns:a16="http://schemas.microsoft.com/office/drawing/2014/main" id="{89D7BD2C-EF3E-8946-9D62-C57A50BC57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5518A-3C88-264A-B4E3-E5BA0EDADD09}"/>
              </a:ext>
            </a:extLst>
          </p:cNvPr>
          <p:cNvSpPr>
            <a:spLocks noGrp="1"/>
          </p:cNvSpPr>
          <p:nvPr>
            <p:ph type="sldNum" sz="quarter" idx="12"/>
          </p:nvPr>
        </p:nvSpPr>
        <p:spPr/>
        <p:txBody>
          <a:bodyPr/>
          <a:lstStyle/>
          <a:p>
            <a:fld id="{258362B2-3963-9048-A989-42F944581BA0}" type="slidenum">
              <a:rPr lang="en-US" smtClean="0"/>
              <a:t>‹#›</a:t>
            </a:fld>
            <a:endParaRPr lang="en-US"/>
          </a:p>
        </p:txBody>
      </p:sp>
    </p:spTree>
    <p:extLst>
      <p:ext uri="{BB962C8B-B14F-4D97-AF65-F5344CB8AC3E}">
        <p14:creationId xmlns:p14="http://schemas.microsoft.com/office/powerpoint/2010/main" val="1436881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EECB51-AAB9-274E-B8E5-937E0466D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897B8C-DE8F-2A4D-BE6B-5A1C2EB3C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DEDCB-2A84-5345-81A7-51CFEC3A6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BD050-525C-E54A-9C60-5B4103C6E6A3}" type="datetimeFigureOut">
              <a:rPr lang="en-US" smtClean="0"/>
              <a:t>2/23/2022</a:t>
            </a:fld>
            <a:endParaRPr lang="en-US"/>
          </a:p>
        </p:txBody>
      </p:sp>
      <p:sp>
        <p:nvSpPr>
          <p:cNvPr id="5" name="Footer Placeholder 4">
            <a:extLst>
              <a:ext uri="{FF2B5EF4-FFF2-40B4-BE49-F238E27FC236}">
                <a16:creationId xmlns:a16="http://schemas.microsoft.com/office/drawing/2014/main" id="{CE96DD34-778E-2F46-86F2-DAF679152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5DE669-C70D-FD42-8565-7C6BB8CA6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362B2-3963-9048-A989-42F944581BA0}" type="slidenum">
              <a:rPr lang="en-US" smtClean="0"/>
              <a:t>‹#›</a:t>
            </a:fld>
            <a:endParaRPr lang="en-US"/>
          </a:p>
        </p:txBody>
      </p:sp>
    </p:spTree>
    <p:extLst>
      <p:ext uri="{BB962C8B-B14F-4D97-AF65-F5344CB8AC3E}">
        <p14:creationId xmlns:p14="http://schemas.microsoft.com/office/powerpoint/2010/main" val="926480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4.xml"/><Relationship Id="rId4" Type="http://schemas.openxmlformats.org/officeDocument/2006/relationships/image" Target="../media/image41.jpeg"/></Relationships>
</file>

<file path=ppt/slides/_rels/slide1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 Id="rId4" Type="http://schemas.openxmlformats.org/officeDocument/2006/relationships/image" Target="../media/image44.jpe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1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59.jpeg"/><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7.jpe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Bolvormig digitaal mesh-netwerk">
            <a:extLst>
              <a:ext uri="{FF2B5EF4-FFF2-40B4-BE49-F238E27FC236}">
                <a16:creationId xmlns:a16="http://schemas.microsoft.com/office/drawing/2014/main" id="{4657FEA5-A649-45FF-964B-4C460F06496F}"/>
              </a:ext>
            </a:extLst>
          </p:cNvPr>
          <p:cNvPicPr>
            <a:picLocks noChangeAspect="1"/>
          </p:cNvPicPr>
          <p:nvPr/>
        </p:nvPicPr>
        <p:blipFill rotWithShape="1">
          <a:blip r:embed="rId2"/>
          <a:srcRect l="12689" t="1683" r="4359" b="-1"/>
          <a:stretch/>
        </p:blipFill>
        <p:spPr>
          <a:xfrm>
            <a:off x="3523488" y="10"/>
            <a:ext cx="8668512" cy="6857990"/>
          </a:xfrm>
          <a:prstGeom prst="rect">
            <a:avLst/>
          </a:prstGeom>
        </p:spPr>
      </p:pic>
      <p:sp>
        <p:nvSpPr>
          <p:cNvPr id="49" name="Rectangle 4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EBDAB-A5A6-4D47-8D75-CF6565026C88}"/>
              </a:ext>
            </a:extLst>
          </p:cNvPr>
          <p:cNvSpPr>
            <a:spLocks noGrp="1"/>
          </p:cNvSpPr>
          <p:nvPr>
            <p:ph type="ctrTitle"/>
          </p:nvPr>
        </p:nvSpPr>
        <p:spPr>
          <a:xfrm>
            <a:off x="477981" y="1122363"/>
            <a:ext cx="7206297" cy="3204134"/>
          </a:xfrm>
        </p:spPr>
        <p:txBody>
          <a:bodyPr anchor="b">
            <a:normAutofit/>
          </a:bodyPr>
          <a:lstStyle/>
          <a:p>
            <a:pPr algn="l"/>
            <a:r>
              <a:rPr lang="en-US" sz="4800"/>
              <a:t>Steelcase Practicum – Midterm Report</a:t>
            </a:r>
          </a:p>
        </p:txBody>
      </p:sp>
      <p:sp>
        <p:nvSpPr>
          <p:cNvPr id="3" name="Subtitle 2">
            <a:extLst>
              <a:ext uri="{FF2B5EF4-FFF2-40B4-BE49-F238E27FC236}">
                <a16:creationId xmlns:a16="http://schemas.microsoft.com/office/drawing/2014/main" id="{8F0B8D67-598B-E048-A460-3B42606B7718}"/>
              </a:ext>
            </a:extLst>
          </p:cNvPr>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en-US" sz="1300"/>
              <a:t>Project 1 – Group 2 (Answer Group 1)</a:t>
            </a:r>
          </a:p>
          <a:p>
            <a:pPr algn="l"/>
            <a:r>
              <a:rPr lang="en-US" sz="1300"/>
              <a:t>Maryam </a:t>
            </a:r>
            <a:r>
              <a:rPr lang="en-US" sz="1300" err="1"/>
              <a:t>Rahmanpour</a:t>
            </a:r>
            <a:r>
              <a:rPr lang="en-US" sz="1300"/>
              <a:t> </a:t>
            </a:r>
            <a:endParaRPr lang="en-US" sz="1300">
              <a:cs typeface="Calibri"/>
            </a:endParaRPr>
          </a:p>
          <a:p>
            <a:pPr algn="l"/>
            <a:r>
              <a:rPr lang="en-US" sz="1300"/>
              <a:t>Krishna Kumar Ganesh </a:t>
            </a:r>
            <a:endParaRPr lang="en-US" sz="1300">
              <a:cs typeface="Calibri"/>
            </a:endParaRPr>
          </a:p>
          <a:p>
            <a:pPr algn="l"/>
            <a:r>
              <a:rPr lang="en-US" sz="1300"/>
              <a:t>Chhavi Kadian</a:t>
            </a:r>
            <a:endParaRPr lang="en-US" sz="1300">
              <a:cs typeface="Calibri"/>
            </a:endParaRPr>
          </a:p>
        </p:txBody>
      </p:sp>
      <p:sp>
        <p:nvSpPr>
          <p:cNvPr id="51" name="Rectangle 5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98939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24">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26">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28">
            <a:extLst>
              <a:ext uri="{FF2B5EF4-FFF2-40B4-BE49-F238E27FC236}">
                <a16:creationId xmlns:a16="http://schemas.microsoft.com/office/drawing/2014/main" id="{78801A84-2105-41C4-853D-C409DF3B3F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0" name="Oval 29">
              <a:extLst>
                <a:ext uri="{FF2B5EF4-FFF2-40B4-BE49-F238E27FC236}">
                  <a16:creationId xmlns:a16="http://schemas.microsoft.com/office/drawing/2014/main" id="{B7C886EB-41E7-44CD-A131-CF8E6FABC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C41CD4A-1F07-4DBE-BFC1-121B7465D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C0399E4-AA22-46E2-80A1-1E28F9FE6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0E9AE7D-3B3F-45F5-9EE3-37EF10AEB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6DE6542-F6F9-4B7C-BD46-AE778335F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12FBE9A-6573-4F85-8994-2F774CB2E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52E2967-F782-48E3-9138-B92A05ED8D35}"/>
              </a:ext>
            </a:extLst>
          </p:cNvPr>
          <p:cNvSpPr>
            <a:spLocks noGrp="1"/>
          </p:cNvSpPr>
          <p:nvPr>
            <p:ph type="title"/>
          </p:nvPr>
        </p:nvSpPr>
        <p:spPr>
          <a:xfrm>
            <a:off x="630935" y="630936"/>
            <a:ext cx="5297723" cy="2212175"/>
          </a:xfrm>
          <a:noFill/>
        </p:spPr>
        <p:txBody>
          <a:bodyPr vert="horz" lIns="91440" tIns="45720" rIns="91440" bIns="45720" rtlCol="0" anchor="t">
            <a:normAutofit/>
          </a:bodyPr>
          <a:lstStyle/>
          <a:p>
            <a:r>
              <a:rPr lang="en-US" sz="4800" b="1">
                <a:solidFill>
                  <a:schemeClr val="bg1"/>
                </a:solidFill>
              </a:rPr>
              <a:t>EDA_Sweetviz</a:t>
            </a:r>
            <a:endParaRPr lang="en-US" sz="4800" b="1">
              <a:solidFill>
                <a:schemeClr val="bg1"/>
              </a:solidFill>
              <a:cs typeface="Calibri Light"/>
            </a:endParaRPr>
          </a:p>
        </p:txBody>
      </p:sp>
      <p:sp>
        <p:nvSpPr>
          <p:cNvPr id="75" name="Rectangle 36">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38">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0" name="Straight Connector 39">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8" name="Rectangle 44">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46">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8" name="Straight Connector 47">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Picture 7">
            <a:extLst>
              <a:ext uri="{FF2B5EF4-FFF2-40B4-BE49-F238E27FC236}">
                <a16:creationId xmlns:a16="http://schemas.microsoft.com/office/drawing/2014/main" id="{A4C5CF7F-8673-46BC-8632-DCA5DD0506D9}"/>
              </a:ext>
            </a:extLst>
          </p:cNvPr>
          <p:cNvPicPr>
            <a:picLocks noChangeAspect="1"/>
          </p:cNvPicPr>
          <p:nvPr/>
        </p:nvPicPr>
        <p:blipFill>
          <a:blip r:embed="rId2"/>
          <a:stretch>
            <a:fillRect/>
          </a:stretch>
        </p:blipFill>
        <p:spPr>
          <a:xfrm>
            <a:off x="8460975" y="1638215"/>
            <a:ext cx="3521185" cy="4558169"/>
          </a:xfrm>
          <a:prstGeom prst="rect">
            <a:avLst/>
          </a:prstGeom>
        </p:spPr>
      </p:pic>
      <p:grpSp>
        <p:nvGrpSpPr>
          <p:cNvPr id="80" name="Group 52">
            <a:extLst>
              <a:ext uri="{FF2B5EF4-FFF2-40B4-BE49-F238E27FC236}">
                <a16:creationId xmlns:a16="http://schemas.microsoft.com/office/drawing/2014/main" id="{9179F18E-58CC-4A89-979E-34AC693B2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3069202"/>
            <a:ext cx="304800" cy="429768"/>
            <a:chOff x="215328" y="-46937"/>
            <a:chExt cx="304800" cy="2773841"/>
          </a:xfrm>
        </p:grpSpPr>
        <p:cxnSp>
          <p:nvCxnSpPr>
            <p:cNvPr id="54" name="Straight Connector 53">
              <a:extLst>
                <a:ext uri="{FF2B5EF4-FFF2-40B4-BE49-F238E27FC236}">
                  <a16:creationId xmlns:a16="http://schemas.microsoft.com/office/drawing/2014/main" id="{9D07F5E0-56E3-4C0B-87D3-3C1C03DD11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FEA19CE-000C-4F9C-9DF4-D1E8A03F9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5452EE-DDDB-4EEF-8570-B0FA6C98B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48CC4D6-CE8A-4006-834E-52FCCF740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5" name="Picture 5" descr="Graphical user interface, chart&#10;&#10;Description automatically generated">
            <a:extLst>
              <a:ext uri="{FF2B5EF4-FFF2-40B4-BE49-F238E27FC236}">
                <a16:creationId xmlns:a16="http://schemas.microsoft.com/office/drawing/2014/main" id="{97F268AF-FC71-4BBF-864B-A3D3CB1F9950}"/>
              </a:ext>
            </a:extLst>
          </p:cNvPr>
          <p:cNvPicPr>
            <a:picLocks noChangeAspect="1"/>
          </p:cNvPicPr>
          <p:nvPr/>
        </p:nvPicPr>
        <p:blipFill>
          <a:blip r:embed="rId3"/>
          <a:stretch>
            <a:fillRect/>
          </a:stretch>
        </p:blipFill>
        <p:spPr>
          <a:xfrm>
            <a:off x="633828" y="1672021"/>
            <a:ext cx="3521185" cy="4558169"/>
          </a:xfrm>
          <a:prstGeom prst="rect">
            <a:avLst/>
          </a:prstGeom>
        </p:spPr>
      </p:pic>
      <p:grpSp>
        <p:nvGrpSpPr>
          <p:cNvPr id="81" name="Group 58">
            <a:extLst>
              <a:ext uri="{FF2B5EF4-FFF2-40B4-BE49-F238E27FC236}">
                <a16:creationId xmlns:a16="http://schemas.microsoft.com/office/drawing/2014/main" id="{9F695AEB-A42E-4CE8-81DB-7E702CA9B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76800" y="2931742"/>
            <a:ext cx="304800" cy="429768"/>
            <a:chOff x="215328" y="-46937"/>
            <a:chExt cx="304800" cy="2773841"/>
          </a:xfrm>
        </p:grpSpPr>
        <p:cxnSp>
          <p:nvCxnSpPr>
            <p:cNvPr id="60" name="Straight Connector 59">
              <a:extLst>
                <a:ext uri="{FF2B5EF4-FFF2-40B4-BE49-F238E27FC236}">
                  <a16:creationId xmlns:a16="http://schemas.microsoft.com/office/drawing/2014/main" id="{0D81CDE5-5823-4B9F-BD9B-08DD09A729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A10BC7A-57E3-48A0-BA34-96CB71B37A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C97B18E-4365-4E43-A028-D9A7BC3E1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CCC25D0-76CC-47AE-93E2-6DCE87DC33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6" name="Picture 6" descr="Chart&#10;&#10;Description automatically generated">
            <a:extLst>
              <a:ext uri="{FF2B5EF4-FFF2-40B4-BE49-F238E27FC236}">
                <a16:creationId xmlns:a16="http://schemas.microsoft.com/office/drawing/2014/main" id="{F511253B-AA54-4771-BD13-1210355115F4}"/>
              </a:ext>
            </a:extLst>
          </p:cNvPr>
          <p:cNvPicPr>
            <a:picLocks noGrp="1" noChangeAspect="1"/>
          </p:cNvPicPr>
          <p:nvPr>
            <p:ph sz="half" idx="2"/>
          </p:nvPr>
        </p:nvPicPr>
        <p:blipFill>
          <a:blip r:embed="rId4"/>
          <a:stretch>
            <a:fillRect/>
          </a:stretch>
        </p:blipFill>
        <p:spPr>
          <a:xfrm>
            <a:off x="4549200" y="1672020"/>
            <a:ext cx="3521185" cy="4558169"/>
          </a:xfrm>
          <a:prstGeom prst="rect">
            <a:avLst/>
          </a:prstGeom>
        </p:spPr>
      </p:pic>
    </p:spTree>
    <p:extLst>
      <p:ext uri="{BB962C8B-B14F-4D97-AF65-F5344CB8AC3E}">
        <p14:creationId xmlns:p14="http://schemas.microsoft.com/office/powerpoint/2010/main" val="69742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EFB68EA-4F58-4F49-8C50-D5C12DF92663}"/>
              </a:ext>
            </a:extLst>
          </p:cNvPr>
          <p:cNvSpPr>
            <a:spLocks noGrp="1"/>
          </p:cNvSpPr>
          <p:nvPr>
            <p:ph type="title"/>
          </p:nvPr>
        </p:nvSpPr>
        <p:spPr>
          <a:xfrm>
            <a:off x="630936" y="630937"/>
            <a:ext cx="5293729" cy="855562"/>
          </a:xfrm>
          <a:noFill/>
        </p:spPr>
        <p:txBody>
          <a:bodyPr vert="horz" lIns="91440" tIns="45720" rIns="91440" bIns="45720" rtlCol="0" anchor="t">
            <a:normAutofit/>
          </a:bodyPr>
          <a:lstStyle/>
          <a:p>
            <a:r>
              <a:rPr lang="en-US" sz="4800" b="1" err="1">
                <a:solidFill>
                  <a:schemeClr val="bg1"/>
                </a:solidFill>
              </a:rPr>
              <a:t>EDA_Sweetviz</a:t>
            </a:r>
            <a:endParaRPr lang="en-US" sz="4800" b="1">
              <a:solidFill>
                <a:schemeClr val="bg1"/>
              </a:solidFill>
            </a:endParaRPr>
          </a:p>
        </p:txBody>
      </p:sp>
      <p:sp>
        <p:nvSpPr>
          <p:cNvPr id="24" name="Rectangle 23">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27" name="Straight Connector 26">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Picture 7" descr="Graphical user interface&#10;&#10;Description automatically generated">
            <a:extLst>
              <a:ext uri="{FF2B5EF4-FFF2-40B4-BE49-F238E27FC236}">
                <a16:creationId xmlns:a16="http://schemas.microsoft.com/office/drawing/2014/main" id="{0DECFE82-FD06-45FD-866A-EEB6B80B1DA5}"/>
              </a:ext>
            </a:extLst>
          </p:cNvPr>
          <p:cNvPicPr>
            <a:picLocks noChangeAspect="1"/>
          </p:cNvPicPr>
          <p:nvPr/>
        </p:nvPicPr>
        <p:blipFill>
          <a:blip r:embed="rId2"/>
          <a:stretch>
            <a:fillRect/>
          </a:stretch>
        </p:blipFill>
        <p:spPr>
          <a:xfrm>
            <a:off x="8345062" y="1615321"/>
            <a:ext cx="3491314" cy="4519502"/>
          </a:xfrm>
          <a:prstGeom prst="rect">
            <a:avLst/>
          </a:prstGeom>
        </p:spPr>
      </p:pic>
      <p:grpSp>
        <p:nvGrpSpPr>
          <p:cNvPr id="40" name="Group 39">
            <a:extLst>
              <a:ext uri="{FF2B5EF4-FFF2-40B4-BE49-F238E27FC236}">
                <a16:creationId xmlns:a16="http://schemas.microsoft.com/office/drawing/2014/main" id="{09DD9539-74C6-4FF7-835B-F157DE49E8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3588352"/>
            <a:ext cx="304800" cy="429768"/>
            <a:chOff x="215328" y="-46937"/>
            <a:chExt cx="304800" cy="2773841"/>
          </a:xfrm>
        </p:grpSpPr>
        <p:cxnSp>
          <p:nvCxnSpPr>
            <p:cNvPr id="41" name="Straight Connector 40">
              <a:extLst>
                <a:ext uri="{FF2B5EF4-FFF2-40B4-BE49-F238E27FC236}">
                  <a16:creationId xmlns:a16="http://schemas.microsoft.com/office/drawing/2014/main" id="{4CA37F6D-5C04-42EC-8F09-2E8760D51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AC7C6C-CCD6-4B0C-821A-7D23D4C3C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588B1B8-EFE5-4807-8327-B7EFF0769A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22C7CFD-9F21-4A47-88C1-DF616F083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5" name="Picture 5" descr="Graphical user interface&#10;&#10;Description automatically generated">
            <a:extLst>
              <a:ext uri="{FF2B5EF4-FFF2-40B4-BE49-F238E27FC236}">
                <a16:creationId xmlns:a16="http://schemas.microsoft.com/office/drawing/2014/main" id="{47CAD168-5455-4002-968E-274B0BB323A0}"/>
              </a:ext>
            </a:extLst>
          </p:cNvPr>
          <p:cNvPicPr>
            <a:picLocks noGrp="1" noChangeAspect="1"/>
          </p:cNvPicPr>
          <p:nvPr>
            <p:ph sz="half" idx="1"/>
          </p:nvPr>
        </p:nvPicPr>
        <p:blipFill>
          <a:blip r:embed="rId3"/>
          <a:stretch>
            <a:fillRect/>
          </a:stretch>
        </p:blipFill>
        <p:spPr>
          <a:xfrm>
            <a:off x="618747" y="1615321"/>
            <a:ext cx="3491314" cy="4519502"/>
          </a:xfrm>
          <a:prstGeom prst="rect">
            <a:avLst/>
          </a:prstGeom>
        </p:spPr>
      </p:pic>
      <p:pic>
        <p:nvPicPr>
          <p:cNvPr id="6" name="Picture 6" descr="Graphical user interface&#10;&#10;Description automatically generated">
            <a:extLst>
              <a:ext uri="{FF2B5EF4-FFF2-40B4-BE49-F238E27FC236}">
                <a16:creationId xmlns:a16="http://schemas.microsoft.com/office/drawing/2014/main" id="{CCE6E01F-0D7B-4A71-B4DC-FA78D0408891}"/>
              </a:ext>
            </a:extLst>
          </p:cNvPr>
          <p:cNvPicPr>
            <a:picLocks noGrp="1" noChangeAspect="1"/>
          </p:cNvPicPr>
          <p:nvPr>
            <p:ph sz="half" idx="2"/>
          </p:nvPr>
        </p:nvPicPr>
        <p:blipFill>
          <a:blip r:embed="rId4"/>
          <a:stretch>
            <a:fillRect/>
          </a:stretch>
        </p:blipFill>
        <p:spPr>
          <a:xfrm>
            <a:off x="4483172" y="1615321"/>
            <a:ext cx="3491314" cy="4519502"/>
          </a:xfrm>
          <a:prstGeom prst="rect">
            <a:avLst/>
          </a:prstGeom>
        </p:spPr>
      </p:pic>
    </p:spTree>
    <p:extLst>
      <p:ext uri="{BB962C8B-B14F-4D97-AF65-F5344CB8AC3E}">
        <p14:creationId xmlns:p14="http://schemas.microsoft.com/office/powerpoint/2010/main" val="1444473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7" name="Oval 36">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9" name="Straight Connector 48">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5" name="Straight Connector 5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61" name="Straight Connector 60">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16" name="Picture 16" descr="Chart, bar chart&#10;&#10;Description automatically generated">
            <a:extLst>
              <a:ext uri="{FF2B5EF4-FFF2-40B4-BE49-F238E27FC236}">
                <a16:creationId xmlns:a16="http://schemas.microsoft.com/office/drawing/2014/main" id="{6A0A3BBD-57D9-47EB-B8D7-7FC4BE9CB0E8}"/>
              </a:ext>
            </a:extLst>
          </p:cNvPr>
          <p:cNvPicPr>
            <a:picLocks noGrp="1" noChangeAspect="1"/>
          </p:cNvPicPr>
          <p:nvPr>
            <p:ph sz="half" idx="2"/>
          </p:nvPr>
        </p:nvPicPr>
        <p:blipFill>
          <a:blip r:embed="rId2"/>
          <a:stretch>
            <a:fillRect/>
          </a:stretch>
        </p:blipFill>
        <p:spPr>
          <a:xfrm>
            <a:off x="6073342" y="1682430"/>
            <a:ext cx="5171210" cy="3492497"/>
          </a:xfrm>
          <a:prstGeom prst="rect">
            <a:avLst/>
          </a:prstGeom>
        </p:spPr>
      </p:pic>
      <p:sp>
        <p:nvSpPr>
          <p:cNvPr id="4" name="Title 3">
            <a:extLst>
              <a:ext uri="{FF2B5EF4-FFF2-40B4-BE49-F238E27FC236}">
                <a16:creationId xmlns:a16="http://schemas.microsoft.com/office/drawing/2014/main" id="{1AF1EA65-A2CD-9542-AE1B-1BE46B4E8263}"/>
              </a:ext>
            </a:extLst>
          </p:cNvPr>
          <p:cNvSpPr>
            <a:spLocks noGrp="1"/>
          </p:cNvSpPr>
          <p:nvPr>
            <p:ph type="title"/>
          </p:nvPr>
        </p:nvSpPr>
        <p:spPr>
          <a:xfrm>
            <a:off x="1000450" y="206997"/>
            <a:ext cx="5310911" cy="1325563"/>
          </a:xfrm>
        </p:spPr>
        <p:txBody>
          <a:bodyPr/>
          <a:lstStyle/>
          <a:p>
            <a:r>
              <a:rPr lang="en-US">
                <a:solidFill>
                  <a:schemeClr val="bg1"/>
                </a:solidFill>
              </a:rPr>
              <a:t>Data Analysis</a:t>
            </a:r>
          </a:p>
        </p:txBody>
      </p:sp>
      <p:sp>
        <p:nvSpPr>
          <p:cNvPr id="5" name="Rectangle 4">
            <a:extLst>
              <a:ext uri="{FF2B5EF4-FFF2-40B4-BE49-F238E27FC236}">
                <a16:creationId xmlns:a16="http://schemas.microsoft.com/office/drawing/2014/main" id="{DCD98A38-BB1E-154A-8A0E-8C5E3E185062}"/>
              </a:ext>
            </a:extLst>
          </p:cNvPr>
          <p:cNvSpPr/>
          <p:nvPr/>
        </p:nvSpPr>
        <p:spPr>
          <a:xfrm>
            <a:off x="1214277" y="6004672"/>
            <a:ext cx="4364827" cy="646331"/>
          </a:xfrm>
          <a:prstGeom prst="rect">
            <a:avLst/>
          </a:prstGeom>
        </p:spPr>
        <p:txBody>
          <a:bodyPr wrap="square">
            <a:spAutoFit/>
          </a:bodyPr>
          <a:lstStyle/>
          <a:p>
            <a:r>
              <a:rPr lang="en-US">
                <a:solidFill>
                  <a:schemeClr val="bg1"/>
                </a:solidFill>
              </a:rPr>
              <a:t>Top defect types - Concealed damage, wrong style, and missing</a:t>
            </a:r>
            <a:endParaRPr lang="en-US"/>
          </a:p>
        </p:txBody>
      </p:sp>
      <p:sp>
        <p:nvSpPr>
          <p:cNvPr id="6" name="Rectangle 5">
            <a:extLst>
              <a:ext uri="{FF2B5EF4-FFF2-40B4-BE49-F238E27FC236}">
                <a16:creationId xmlns:a16="http://schemas.microsoft.com/office/drawing/2014/main" id="{53A559E4-46A4-B84C-87DD-7FBB49A74538}"/>
              </a:ext>
            </a:extLst>
          </p:cNvPr>
          <p:cNvSpPr/>
          <p:nvPr/>
        </p:nvSpPr>
        <p:spPr>
          <a:xfrm>
            <a:off x="6299275" y="5300354"/>
            <a:ext cx="4719343" cy="369332"/>
          </a:xfrm>
          <a:prstGeom prst="rect">
            <a:avLst/>
          </a:prstGeom>
        </p:spPr>
        <p:txBody>
          <a:bodyPr wrap="square">
            <a:spAutoFit/>
          </a:bodyPr>
          <a:lstStyle/>
          <a:p>
            <a:r>
              <a:rPr lang="en-US">
                <a:solidFill>
                  <a:schemeClr val="bg1"/>
                </a:solidFill>
              </a:rPr>
              <a:t>Most frequent type of claims - "Quality claim”</a:t>
            </a:r>
            <a:endParaRPr lang="en-US"/>
          </a:p>
        </p:txBody>
      </p:sp>
      <p:pic>
        <p:nvPicPr>
          <p:cNvPr id="43" name="Picture 15" descr="Chart, histogram&#10;&#10;Description automatically generated">
            <a:extLst>
              <a:ext uri="{FF2B5EF4-FFF2-40B4-BE49-F238E27FC236}">
                <a16:creationId xmlns:a16="http://schemas.microsoft.com/office/drawing/2014/main" id="{DDCADB14-C353-EF46-A013-4C327F3D81D6}"/>
              </a:ext>
            </a:extLst>
          </p:cNvPr>
          <p:cNvPicPr>
            <a:picLocks noGrp="1" noChangeAspect="1"/>
          </p:cNvPicPr>
          <p:nvPr>
            <p:ph sz="half" idx="1"/>
          </p:nvPr>
        </p:nvPicPr>
        <p:blipFill>
          <a:blip r:embed="rId3"/>
          <a:stretch>
            <a:fillRect/>
          </a:stretch>
        </p:blipFill>
        <p:spPr>
          <a:xfrm>
            <a:off x="1457507" y="1383737"/>
            <a:ext cx="4063785" cy="4559369"/>
          </a:xfrm>
          <a:prstGeom prst="rect">
            <a:avLst/>
          </a:prstGeom>
        </p:spPr>
      </p:pic>
    </p:spTree>
    <p:extLst>
      <p:ext uri="{BB962C8B-B14F-4D97-AF65-F5344CB8AC3E}">
        <p14:creationId xmlns:p14="http://schemas.microsoft.com/office/powerpoint/2010/main" val="23399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7" name="Oval 36">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9" name="Straight Connector 48">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5" name="Straight Connector 5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61" name="Straight Connector 60">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1AF1EA65-A2CD-9542-AE1B-1BE46B4E8263}"/>
              </a:ext>
            </a:extLst>
          </p:cNvPr>
          <p:cNvSpPr>
            <a:spLocks noGrp="1"/>
          </p:cNvSpPr>
          <p:nvPr>
            <p:ph type="title"/>
          </p:nvPr>
        </p:nvSpPr>
        <p:spPr>
          <a:xfrm>
            <a:off x="822259" y="217481"/>
            <a:ext cx="5310911" cy="1325563"/>
          </a:xfrm>
        </p:spPr>
        <p:txBody>
          <a:bodyPr/>
          <a:lstStyle/>
          <a:p>
            <a:r>
              <a:rPr lang="en-US">
                <a:solidFill>
                  <a:schemeClr val="bg1"/>
                </a:solidFill>
              </a:rPr>
              <a:t>Data Analysis</a:t>
            </a:r>
          </a:p>
        </p:txBody>
      </p:sp>
      <p:sp>
        <p:nvSpPr>
          <p:cNvPr id="5" name="Rectangle 4">
            <a:extLst>
              <a:ext uri="{FF2B5EF4-FFF2-40B4-BE49-F238E27FC236}">
                <a16:creationId xmlns:a16="http://schemas.microsoft.com/office/drawing/2014/main" id="{DCD98A38-BB1E-154A-8A0E-8C5E3E185062}"/>
              </a:ext>
            </a:extLst>
          </p:cNvPr>
          <p:cNvSpPr/>
          <p:nvPr/>
        </p:nvSpPr>
        <p:spPr>
          <a:xfrm>
            <a:off x="1295302" y="6147808"/>
            <a:ext cx="4364827" cy="369332"/>
          </a:xfrm>
          <a:prstGeom prst="rect">
            <a:avLst/>
          </a:prstGeom>
        </p:spPr>
        <p:txBody>
          <a:bodyPr wrap="square">
            <a:spAutoFit/>
          </a:bodyPr>
          <a:lstStyle/>
          <a:p>
            <a:r>
              <a:rPr lang="en-US">
                <a:solidFill>
                  <a:schemeClr val="bg1"/>
                </a:solidFill>
              </a:rPr>
              <a:t>Top product lines – Answer, Kick, Montage</a:t>
            </a:r>
            <a:endParaRPr lang="en-US"/>
          </a:p>
        </p:txBody>
      </p:sp>
      <p:sp>
        <p:nvSpPr>
          <p:cNvPr id="6" name="Rectangle 5">
            <a:extLst>
              <a:ext uri="{FF2B5EF4-FFF2-40B4-BE49-F238E27FC236}">
                <a16:creationId xmlns:a16="http://schemas.microsoft.com/office/drawing/2014/main" id="{53A559E4-46A4-B84C-87DD-7FBB49A74538}"/>
              </a:ext>
            </a:extLst>
          </p:cNvPr>
          <p:cNvSpPr/>
          <p:nvPr/>
        </p:nvSpPr>
        <p:spPr>
          <a:xfrm>
            <a:off x="6278998" y="6115530"/>
            <a:ext cx="5201746" cy="369332"/>
          </a:xfrm>
          <a:prstGeom prst="rect">
            <a:avLst/>
          </a:prstGeom>
        </p:spPr>
        <p:txBody>
          <a:bodyPr wrap="square">
            <a:spAutoFit/>
          </a:bodyPr>
          <a:lstStyle/>
          <a:p>
            <a:r>
              <a:rPr lang="en-US">
                <a:solidFill>
                  <a:schemeClr val="bg1"/>
                </a:solidFill>
              </a:rPr>
              <a:t>Top areas responsible – Manufacturing and Damages</a:t>
            </a:r>
            <a:endParaRPr lang="en-US"/>
          </a:p>
        </p:txBody>
      </p:sp>
      <p:pic>
        <p:nvPicPr>
          <p:cNvPr id="45" name="Picture 12" descr="Chart, histogram, waterfall chart&#10;&#10;Description automatically generated">
            <a:extLst>
              <a:ext uri="{FF2B5EF4-FFF2-40B4-BE49-F238E27FC236}">
                <a16:creationId xmlns:a16="http://schemas.microsoft.com/office/drawing/2014/main" id="{18BCEB3C-B036-894B-A701-3264B9BFEA28}"/>
              </a:ext>
            </a:extLst>
          </p:cNvPr>
          <p:cNvPicPr>
            <a:picLocks noGrp="1" noChangeAspect="1"/>
          </p:cNvPicPr>
          <p:nvPr>
            <p:ph sz="half" idx="1"/>
          </p:nvPr>
        </p:nvPicPr>
        <p:blipFill>
          <a:blip r:embed="rId2"/>
          <a:stretch>
            <a:fillRect/>
          </a:stretch>
        </p:blipFill>
        <p:spPr>
          <a:xfrm>
            <a:off x="1131700" y="1661003"/>
            <a:ext cx="4610199" cy="4351338"/>
          </a:xfrm>
        </p:spPr>
      </p:pic>
      <p:pic>
        <p:nvPicPr>
          <p:cNvPr id="47" name="Picture 13" descr="Chart, bar chart&#10;&#10;Description automatically generated">
            <a:extLst>
              <a:ext uri="{FF2B5EF4-FFF2-40B4-BE49-F238E27FC236}">
                <a16:creationId xmlns:a16="http://schemas.microsoft.com/office/drawing/2014/main" id="{41718668-1ADB-0542-BB14-3A1106F79B1E}"/>
              </a:ext>
            </a:extLst>
          </p:cNvPr>
          <p:cNvPicPr>
            <a:picLocks noGrp="1" noChangeAspect="1"/>
          </p:cNvPicPr>
          <p:nvPr>
            <p:ph sz="half" idx="2"/>
          </p:nvPr>
        </p:nvPicPr>
        <p:blipFill>
          <a:blip r:embed="rId3"/>
          <a:stretch>
            <a:fillRect/>
          </a:stretch>
        </p:blipFill>
        <p:spPr>
          <a:xfrm>
            <a:off x="6376068" y="1642587"/>
            <a:ext cx="4749800" cy="4203700"/>
          </a:xfrm>
        </p:spPr>
      </p:pic>
      <p:sp>
        <p:nvSpPr>
          <p:cNvPr id="9" name="TextBox 8">
            <a:extLst>
              <a:ext uri="{FF2B5EF4-FFF2-40B4-BE49-F238E27FC236}">
                <a16:creationId xmlns:a16="http://schemas.microsoft.com/office/drawing/2014/main" id="{34363C85-81A5-1249-888F-74D400984B53}"/>
              </a:ext>
            </a:extLst>
          </p:cNvPr>
          <p:cNvSpPr txBox="1"/>
          <p:nvPr/>
        </p:nvSpPr>
        <p:spPr>
          <a:xfrm>
            <a:off x="6094476" y="386077"/>
            <a:ext cx="5310911" cy="954107"/>
          </a:xfrm>
          <a:prstGeom prst="rect">
            <a:avLst/>
          </a:prstGeom>
          <a:noFill/>
        </p:spPr>
        <p:txBody>
          <a:bodyPr wrap="square" rtlCol="0">
            <a:spAutoFit/>
          </a:bodyPr>
          <a:lstStyle/>
          <a:p>
            <a:r>
              <a:rPr lang="en-US" sz="1400">
                <a:solidFill>
                  <a:schemeClr val="bg1"/>
                </a:solidFill>
              </a:rPr>
              <a:t>Note: It is important to note that these results are from Defects file. They can give better insight if compared against the sales volume of each type . </a:t>
            </a:r>
          </a:p>
          <a:p>
            <a:r>
              <a:rPr lang="en-US" sz="1400">
                <a:solidFill>
                  <a:schemeClr val="bg1"/>
                </a:solidFill>
              </a:rPr>
              <a:t>  </a:t>
            </a:r>
          </a:p>
        </p:txBody>
      </p:sp>
    </p:spTree>
    <p:extLst>
      <p:ext uri="{BB962C8B-B14F-4D97-AF65-F5344CB8AC3E}">
        <p14:creationId xmlns:p14="http://schemas.microsoft.com/office/powerpoint/2010/main" val="312591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5">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D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39D851-6F0E-48C8-825C-1CC024C5CB28}"/>
              </a:ext>
            </a:extLst>
          </p:cNvPr>
          <p:cNvSpPr>
            <a:spLocks noGrp="1"/>
          </p:cNvSpPr>
          <p:nvPr>
            <p:ph type="title"/>
          </p:nvPr>
        </p:nvSpPr>
        <p:spPr>
          <a:xfrm>
            <a:off x="524256" y="516804"/>
            <a:ext cx="6594189" cy="1625210"/>
          </a:xfrm>
        </p:spPr>
        <p:txBody>
          <a:bodyPr vert="horz" lIns="91440" tIns="45720" rIns="91440" bIns="45720" rtlCol="0" anchor="ctr">
            <a:normAutofit/>
          </a:bodyPr>
          <a:lstStyle/>
          <a:p>
            <a:r>
              <a:rPr lang="en-US" kern="1200">
                <a:solidFill>
                  <a:srgbClr val="FFFFFF"/>
                </a:solidFill>
                <a:latin typeface="+mj-lt"/>
                <a:ea typeface="+mj-ea"/>
                <a:cs typeface="+mj-cs"/>
              </a:rPr>
              <a:t>EDA - Word Cloud</a:t>
            </a:r>
          </a:p>
        </p:txBody>
      </p:sp>
      <p:sp>
        <p:nvSpPr>
          <p:cNvPr id="88" name="Rectangle 87">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194C925E-F3B0-4171-BE64-DC6CEC6A815A}"/>
              </a:ext>
            </a:extLst>
          </p:cNvPr>
          <p:cNvPicPr>
            <a:picLocks noChangeAspect="1"/>
          </p:cNvPicPr>
          <p:nvPr/>
        </p:nvPicPr>
        <p:blipFill>
          <a:blip r:embed="rId2"/>
          <a:stretch>
            <a:fillRect/>
          </a:stretch>
        </p:blipFill>
        <p:spPr>
          <a:xfrm>
            <a:off x="566744" y="2797629"/>
            <a:ext cx="6579910" cy="3372203"/>
          </a:xfrm>
          <a:prstGeom prst="rect">
            <a:avLst/>
          </a:prstGeom>
        </p:spPr>
      </p:pic>
      <p:sp>
        <p:nvSpPr>
          <p:cNvPr id="90" name="Rectangle 8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CED074-7812-4F1D-81B4-64D183B3EC74}"/>
              </a:ext>
            </a:extLst>
          </p:cNvPr>
          <p:cNvSpPr>
            <a:spLocks noGrp="1"/>
          </p:cNvSpPr>
          <p:nvPr>
            <p:ph sz="half" idx="1"/>
          </p:nvPr>
        </p:nvSpPr>
        <p:spPr>
          <a:xfrm>
            <a:off x="7623413" y="917725"/>
            <a:ext cx="4096263" cy="4852362"/>
          </a:xfrm>
        </p:spPr>
        <p:txBody>
          <a:bodyPr vert="horz" lIns="91440" tIns="45720" rIns="91440" bIns="45720" rtlCol="0" anchor="ctr">
            <a:normAutofit/>
          </a:bodyPr>
          <a:lstStyle/>
          <a:p>
            <a:r>
              <a:rPr lang="en-US" sz="1100">
                <a:solidFill>
                  <a:srgbClr val="FFFFFF"/>
                </a:solidFill>
              </a:rPr>
              <a:t>Word cloud was created to identify any patterns that might emerge from the customer complaints using customer feedback from a user input field on the claims form. Certain word fillers were removed  i.e., like, and, if, they, etc. to eliminate any possible noise. </a:t>
            </a:r>
          </a:p>
          <a:p>
            <a:r>
              <a:rPr lang="en-US" sz="1100">
                <a:solidFill>
                  <a:srgbClr val="FFFFFF"/>
                </a:solidFill>
              </a:rPr>
              <a:t>Most mentioned keywords – Missing, skin, panel, trim</a:t>
            </a:r>
          </a:p>
          <a:p>
            <a:r>
              <a:rPr lang="en-US" sz="1100">
                <a:solidFill>
                  <a:srgbClr val="FFFFFF"/>
                </a:solidFill>
              </a:rPr>
              <a:t>Other key words that showed up like line, bracket etc. seem to be parts specific to certain products that are being shipped. We have requested Steelcase to share the parts which get shipped along with different products so that we can identify if certain products are more prone to defects vs others. This would also be a feedback loop into the manufacturing and packaging process to incorporate stricter controls over parts being packaged. </a:t>
            </a:r>
          </a:p>
          <a:p>
            <a:r>
              <a:rPr lang="en-US" sz="1100">
                <a:solidFill>
                  <a:srgbClr val="FFFFFF"/>
                </a:solidFill>
              </a:rPr>
              <a:t>We also plan to use this info to lookup the sales orders that correspond to these defects and pull effective features from the sales order metadata for our predictive modeling purpose. </a:t>
            </a:r>
          </a:p>
        </p:txBody>
      </p:sp>
    </p:spTree>
    <p:extLst>
      <p:ext uri="{BB962C8B-B14F-4D97-AF65-F5344CB8AC3E}">
        <p14:creationId xmlns:p14="http://schemas.microsoft.com/office/powerpoint/2010/main" val="3301337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cxnSp>
        <p:nvCxnSpPr>
          <p:cNvPr id="26" name="Straight Connector 21">
            <a:extLst>
              <a:ext uri="{FF2B5EF4-FFF2-40B4-BE49-F238E27FC236}">
                <a16:creationId xmlns:a16="http://schemas.microsoft.com/office/drawing/2014/main" id="{29A9ABB9-3FE5-49D5-B8B3-4489C4CE4F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4300"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Chart, bar chart&#10;&#10;Description automatically generated">
            <a:extLst>
              <a:ext uri="{FF2B5EF4-FFF2-40B4-BE49-F238E27FC236}">
                <a16:creationId xmlns:a16="http://schemas.microsoft.com/office/drawing/2014/main" id="{A368638F-6A64-4457-AB7A-B76EC4ECC5EE}"/>
              </a:ext>
            </a:extLst>
          </p:cNvPr>
          <p:cNvPicPr>
            <a:picLocks noGrp="1" noChangeAspect="1"/>
          </p:cNvPicPr>
          <p:nvPr>
            <p:ph sz="half" idx="1"/>
          </p:nvPr>
        </p:nvPicPr>
        <p:blipFill>
          <a:blip r:embed="rId2"/>
          <a:stretch>
            <a:fillRect/>
          </a:stretch>
        </p:blipFill>
        <p:spPr>
          <a:xfrm>
            <a:off x="8422175" y="4500831"/>
            <a:ext cx="2352675" cy="2319235"/>
          </a:xfrm>
        </p:spPr>
      </p:pic>
      <p:pic>
        <p:nvPicPr>
          <p:cNvPr id="9" name="Picture 9" descr="Chart, bar chart&#10;&#10;Description automatically generated">
            <a:extLst>
              <a:ext uri="{FF2B5EF4-FFF2-40B4-BE49-F238E27FC236}">
                <a16:creationId xmlns:a16="http://schemas.microsoft.com/office/drawing/2014/main" id="{5CF179AE-D382-4558-A867-533E60B5D37F}"/>
              </a:ext>
            </a:extLst>
          </p:cNvPr>
          <p:cNvPicPr>
            <a:picLocks noChangeAspect="1"/>
          </p:cNvPicPr>
          <p:nvPr/>
        </p:nvPicPr>
        <p:blipFill>
          <a:blip r:embed="rId3"/>
          <a:stretch>
            <a:fillRect/>
          </a:stretch>
        </p:blipFill>
        <p:spPr>
          <a:xfrm>
            <a:off x="8380421" y="2033559"/>
            <a:ext cx="2352675" cy="2315380"/>
          </a:xfrm>
          <a:prstGeom prst="rect">
            <a:avLst/>
          </a:prstGeom>
        </p:spPr>
      </p:pic>
      <p:pic>
        <p:nvPicPr>
          <p:cNvPr id="6" name="Picture 6" descr="Chart, bar chart&#10;&#10;Description automatically generated">
            <a:extLst>
              <a:ext uri="{FF2B5EF4-FFF2-40B4-BE49-F238E27FC236}">
                <a16:creationId xmlns:a16="http://schemas.microsoft.com/office/drawing/2014/main" id="{13DA89B2-9E6B-4F94-A50D-E13BFBD572FA}"/>
              </a:ext>
            </a:extLst>
          </p:cNvPr>
          <p:cNvPicPr>
            <a:picLocks noChangeAspect="1"/>
          </p:cNvPicPr>
          <p:nvPr/>
        </p:nvPicPr>
        <p:blipFill>
          <a:blip r:embed="rId4"/>
          <a:stretch>
            <a:fillRect/>
          </a:stretch>
        </p:blipFill>
        <p:spPr>
          <a:xfrm>
            <a:off x="5972910" y="4516489"/>
            <a:ext cx="2337480" cy="2314473"/>
          </a:xfrm>
          <a:prstGeom prst="rect">
            <a:avLst/>
          </a:prstGeom>
        </p:spPr>
      </p:pic>
      <p:pic>
        <p:nvPicPr>
          <p:cNvPr id="10" name="Picture 10" descr="Chart, bar chart&#10;&#10;Description automatically generated">
            <a:extLst>
              <a:ext uri="{FF2B5EF4-FFF2-40B4-BE49-F238E27FC236}">
                <a16:creationId xmlns:a16="http://schemas.microsoft.com/office/drawing/2014/main" id="{CD2D75E0-6811-4F6E-BD6A-4A1A87A7C729}"/>
              </a:ext>
            </a:extLst>
          </p:cNvPr>
          <p:cNvPicPr>
            <a:picLocks noChangeAspect="1"/>
          </p:cNvPicPr>
          <p:nvPr/>
        </p:nvPicPr>
        <p:blipFill>
          <a:blip r:embed="rId5"/>
          <a:stretch>
            <a:fillRect/>
          </a:stretch>
        </p:blipFill>
        <p:spPr>
          <a:xfrm>
            <a:off x="5941820" y="2027433"/>
            <a:ext cx="2328183" cy="2314242"/>
          </a:xfrm>
          <a:prstGeom prst="rect">
            <a:avLst/>
          </a:prstGeom>
        </p:spPr>
      </p:pic>
      <p:pic>
        <p:nvPicPr>
          <p:cNvPr id="7" name="Picture 7" descr="Chart, bar chart&#10;&#10;Description automatically generated">
            <a:extLst>
              <a:ext uri="{FF2B5EF4-FFF2-40B4-BE49-F238E27FC236}">
                <a16:creationId xmlns:a16="http://schemas.microsoft.com/office/drawing/2014/main" id="{1E73B511-73D6-4FF6-B904-03C3A38AC332}"/>
              </a:ext>
            </a:extLst>
          </p:cNvPr>
          <p:cNvPicPr>
            <a:picLocks noChangeAspect="1"/>
          </p:cNvPicPr>
          <p:nvPr/>
        </p:nvPicPr>
        <p:blipFill>
          <a:blip r:embed="rId6"/>
          <a:stretch>
            <a:fillRect/>
          </a:stretch>
        </p:blipFill>
        <p:spPr>
          <a:xfrm>
            <a:off x="971933" y="4511268"/>
            <a:ext cx="2349954" cy="2314470"/>
          </a:xfrm>
          <a:prstGeom prst="rect">
            <a:avLst/>
          </a:prstGeom>
        </p:spPr>
      </p:pic>
      <p:pic>
        <p:nvPicPr>
          <p:cNvPr id="11" name="Picture 11" descr="Chart, bar chart&#10;&#10;Description automatically generated">
            <a:extLst>
              <a:ext uri="{FF2B5EF4-FFF2-40B4-BE49-F238E27FC236}">
                <a16:creationId xmlns:a16="http://schemas.microsoft.com/office/drawing/2014/main" id="{99DC73F1-0B13-4AF1-8CE7-98C416D6A607}"/>
              </a:ext>
            </a:extLst>
          </p:cNvPr>
          <p:cNvPicPr>
            <a:picLocks noChangeAspect="1"/>
          </p:cNvPicPr>
          <p:nvPr/>
        </p:nvPicPr>
        <p:blipFill>
          <a:blip r:embed="rId7"/>
          <a:stretch>
            <a:fillRect/>
          </a:stretch>
        </p:blipFill>
        <p:spPr>
          <a:xfrm>
            <a:off x="3474773" y="2030571"/>
            <a:ext cx="2404835" cy="2316968"/>
          </a:xfrm>
          <a:prstGeom prst="rect">
            <a:avLst/>
          </a:prstGeom>
        </p:spPr>
      </p:pic>
      <p:pic>
        <p:nvPicPr>
          <p:cNvPr id="8" name="Picture 8" descr="Chart, bar chart&#10;&#10;Description automatically generated">
            <a:extLst>
              <a:ext uri="{FF2B5EF4-FFF2-40B4-BE49-F238E27FC236}">
                <a16:creationId xmlns:a16="http://schemas.microsoft.com/office/drawing/2014/main" id="{F5DADF65-5256-4C32-AAF9-5DB3D9277A4E}"/>
              </a:ext>
            </a:extLst>
          </p:cNvPr>
          <p:cNvPicPr>
            <a:picLocks noChangeAspect="1"/>
          </p:cNvPicPr>
          <p:nvPr/>
        </p:nvPicPr>
        <p:blipFill>
          <a:blip r:embed="rId8"/>
          <a:stretch>
            <a:fillRect/>
          </a:stretch>
        </p:blipFill>
        <p:spPr>
          <a:xfrm>
            <a:off x="3503233" y="4515622"/>
            <a:ext cx="2351767" cy="2322633"/>
          </a:xfrm>
          <a:prstGeom prst="rect">
            <a:avLst/>
          </a:prstGeom>
        </p:spPr>
      </p:pic>
      <p:pic>
        <p:nvPicPr>
          <p:cNvPr id="12" name="Picture 12" descr="Chart, bar chart&#10;&#10;Description automatically generated">
            <a:extLst>
              <a:ext uri="{FF2B5EF4-FFF2-40B4-BE49-F238E27FC236}">
                <a16:creationId xmlns:a16="http://schemas.microsoft.com/office/drawing/2014/main" id="{CB3180B7-6977-4F58-BEEE-BE201305FC99}"/>
              </a:ext>
            </a:extLst>
          </p:cNvPr>
          <p:cNvPicPr>
            <a:picLocks noChangeAspect="1"/>
          </p:cNvPicPr>
          <p:nvPr/>
        </p:nvPicPr>
        <p:blipFill>
          <a:blip r:embed="rId9"/>
          <a:stretch>
            <a:fillRect/>
          </a:stretch>
        </p:blipFill>
        <p:spPr>
          <a:xfrm>
            <a:off x="938934" y="2026072"/>
            <a:ext cx="2409598" cy="2317190"/>
          </a:xfrm>
          <a:prstGeom prst="rect">
            <a:avLst/>
          </a:prstGeom>
        </p:spPr>
      </p:pic>
      <p:sp>
        <p:nvSpPr>
          <p:cNvPr id="2" name="Title 1">
            <a:extLst>
              <a:ext uri="{FF2B5EF4-FFF2-40B4-BE49-F238E27FC236}">
                <a16:creationId xmlns:a16="http://schemas.microsoft.com/office/drawing/2014/main" id="{BB28A336-24AB-42EE-A676-1F1716B3472D}"/>
              </a:ext>
            </a:extLst>
          </p:cNvPr>
          <p:cNvSpPr>
            <a:spLocks noGrp="1"/>
          </p:cNvSpPr>
          <p:nvPr>
            <p:ph type="title"/>
          </p:nvPr>
        </p:nvSpPr>
        <p:spPr>
          <a:xfrm>
            <a:off x="381653" y="275771"/>
            <a:ext cx="10991407" cy="1685002"/>
          </a:xfrm>
        </p:spPr>
        <p:txBody>
          <a:bodyPr vert="horz" lIns="91440" tIns="45720" rIns="91440" bIns="45720" rtlCol="0" anchor="ctr">
            <a:normAutofit/>
          </a:bodyPr>
          <a:lstStyle/>
          <a:p>
            <a:r>
              <a:rPr lang="en-US" sz="2000" kern="1200">
                <a:latin typeface="+mj-lt"/>
                <a:ea typeface="+mj-ea"/>
                <a:cs typeface="+mj-cs"/>
              </a:rPr>
              <a:t>The following charts show 8 product lines with most defects and for each product line and their associated top 3 cause code.</a:t>
            </a:r>
            <a:r>
              <a:rPr lang="en-US" sz="2000"/>
              <a:t> Between them, there are more defect claims for "Answer" and "Kick" product lines. Still need to compare the portion of defects for each product line based on sales data. The complementary analysis will be conducted after joining two "defects" and "sales" data. </a:t>
            </a:r>
            <a:endParaRPr lang="en-US" sz="2000" kern="1200">
              <a:latin typeface="+mj-lt"/>
              <a:cs typeface="Calibri Light"/>
            </a:endParaRPr>
          </a:p>
        </p:txBody>
      </p:sp>
    </p:spTree>
    <p:extLst>
      <p:ext uri="{BB962C8B-B14F-4D97-AF65-F5344CB8AC3E}">
        <p14:creationId xmlns:p14="http://schemas.microsoft.com/office/powerpoint/2010/main" val="48266089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3">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E4B016D-B40E-4CB5-B8C3-BCDA4CA70B31}"/>
              </a:ext>
            </a:extLst>
          </p:cNvPr>
          <p:cNvSpPr>
            <a:spLocks noGrp="1"/>
          </p:cNvSpPr>
          <p:nvPr>
            <p:ph type="title"/>
          </p:nvPr>
        </p:nvSpPr>
        <p:spPr>
          <a:xfrm>
            <a:off x="836888" y="5286537"/>
            <a:ext cx="4800600" cy="402381"/>
          </a:xfrm>
        </p:spPr>
        <p:txBody>
          <a:bodyPr vert="horz" lIns="91440" tIns="45720" rIns="91440" bIns="45720" rtlCol="0" anchor="b">
            <a:normAutofit/>
          </a:bodyPr>
          <a:lstStyle/>
          <a:p>
            <a:r>
              <a:rPr lang="en-US" sz="1100">
                <a:solidFill>
                  <a:schemeClr val="bg1"/>
                </a:solidFill>
              </a:rPr>
              <a:t>The Cramer's V (also known as Cramer's </a:t>
            </a:r>
            <a:r>
              <a:rPr lang="en-US" sz="1100" err="1">
                <a:solidFill>
                  <a:schemeClr val="bg1"/>
                </a:solidFill>
              </a:rPr>
              <a:t>φ</a:t>
            </a:r>
            <a:r>
              <a:rPr lang="en-US" sz="1100">
                <a:solidFill>
                  <a:schemeClr val="bg1"/>
                </a:solidFill>
              </a:rPr>
              <a:t>) is a measure of association between two nominal variables, giving a value between 0 and +1 (inclusive).</a:t>
            </a:r>
          </a:p>
        </p:txBody>
      </p:sp>
      <p:cxnSp>
        <p:nvCxnSpPr>
          <p:cNvPr id="62" name="Straight Connector 65">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D8CC490-81D8-434B-A5DD-130DE1E184E4}"/>
              </a:ext>
            </a:extLst>
          </p:cNvPr>
          <p:cNvSpPr>
            <a:spLocks noGrp="1"/>
          </p:cNvSpPr>
          <p:nvPr>
            <p:ph sz="half" idx="2"/>
          </p:nvPr>
        </p:nvSpPr>
        <p:spPr>
          <a:xfrm>
            <a:off x="836888" y="2271387"/>
            <a:ext cx="4800600" cy="2405904"/>
          </a:xfrm>
        </p:spPr>
        <p:txBody>
          <a:bodyPr vert="horz" lIns="91440" tIns="45720" rIns="91440" bIns="45720" rtlCol="0">
            <a:normAutofit/>
          </a:bodyPr>
          <a:lstStyle/>
          <a:p>
            <a:pPr marL="0" indent="0">
              <a:buNone/>
            </a:pPr>
            <a:r>
              <a:rPr lang="en-US" sz="2000">
                <a:solidFill>
                  <a:schemeClr val="bg1"/>
                </a:solidFill>
              </a:rPr>
              <a:t>The heat map is mostly black and indicates there is no strong correlation between different features. Finding an association between "Cause code </a:t>
            </a:r>
            <a:r>
              <a:rPr lang="en-US" sz="2000" err="1">
                <a:solidFill>
                  <a:schemeClr val="bg1"/>
                </a:solidFill>
              </a:rPr>
              <a:t>Concat</a:t>
            </a:r>
            <a:r>
              <a:rPr lang="en-US" sz="2000">
                <a:solidFill>
                  <a:schemeClr val="bg1"/>
                </a:solidFill>
              </a:rPr>
              <a:t>" and any other feature could be informative for this project. The table shows the highest value of Cramer's v measure for this feature. </a:t>
            </a:r>
          </a:p>
        </p:txBody>
      </p:sp>
      <p:pic>
        <p:nvPicPr>
          <p:cNvPr id="5" name="Picture 5" descr="A picture containing chart&#10;&#10;Description automatically generated">
            <a:extLst>
              <a:ext uri="{FF2B5EF4-FFF2-40B4-BE49-F238E27FC236}">
                <a16:creationId xmlns:a16="http://schemas.microsoft.com/office/drawing/2014/main" id="{DB873E90-E5C1-4A84-83B1-C3EF2DCC6A38}"/>
              </a:ext>
            </a:extLst>
          </p:cNvPr>
          <p:cNvPicPr>
            <a:picLocks noGrp="1" noChangeAspect="1"/>
          </p:cNvPicPr>
          <p:nvPr>
            <p:ph sz="half" idx="1"/>
          </p:nvPr>
        </p:nvPicPr>
        <p:blipFill>
          <a:blip r:embed="rId2"/>
          <a:stretch>
            <a:fillRect/>
          </a:stretch>
        </p:blipFill>
        <p:spPr>
          <a:xfrm>
            <a:off x="7734247" y="219993"/>
            <a:ext cx="3782684" cy="3385899"/>
          </a:xfrm>
          <a:prstGeom prst="rect">
            <a:avLst/>
          </a:prstGeom>
        </p:spPr>
      </p:pic>
      <p:cxnSp>
        <p:nvCxnSpPr>
          <p:cNvPr id="63" name="Straight Connector 67">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32D8C5DF-E72B-4F9C-AE5B-CADDE22239B4}"/>
              </a:ext>
            </a:extLst>
          </p:cNvPr>
          <p:cNvGraphicFramePr>
            <a:graphicFrameLocks noGrp="1"/>
          </p:cNvGraphicFramePr>
          <p:nvPr>
            <p:extLst>
              <p:ext uri="{D42A27DB-BD31-4B8C-83A1-F6EECF244321}">
                <p14:modId xmlns:p14="http://schemas.microsoft.com/office/powerpoint/2010/main" val="1835338958"/>
              </p:ext>
            </p:extLst>
          </p:nvPr>
        </p:nvGraphicFramePr>
        <p:xfrm>
          <a:off x="6954667" y="3825885"/>
          <a:ext cx="4562264" cy="2715147"/>
        </p:xfrm>
        <a:graphic>
          <a:graphicData uri="http://schemas.openxmlformats.org/drawingml/2006/table">
            <a:tbl>
              <a:tblPr firstRow="1" bandRow="1">
                <a:solidFill>
                  <a:schemeClr val="bg1">
                    <a:lumMod val="95000"/>
                  </a:schemeClr>
                </a:solidFill>
                <a:tableStyleId>{8EC20E35-A176-4012-BC5E-935CFFF8708E}</a:tableStyleId>
              </a:tblPr>
              <a:tblGrid>
                <a:gridCol w="2404652">
                  <a:extLst>
                    <a:ext uri="{9D8B030D-6E8A-4147-A177-3AD203B41FA5}">
                      <a16:colId xmlns:a16="http://schemas.microsoft.com/office/drawing/2014/main" val="621165769"/>
                    </a:ext>
                  </a:extLst>
                </a:gridCol>
                <a:gridCol w="2157612">
                  <a:extLst>
                    <a:ext uri="{9D8B030D-6E8A-4147-A177-3AD203B41FA5}">
                      <a16:colId xmlns:a16="http://schemas.microsoft.com/office/drawing/2014/main" val="59952442"/>
                    </a:ext>
                  </a:extLst>
                </a:gridCol>
              </a:tblGrid>
              <a:tr h="382516">
                <a:tc>
                  <a:txBody>
                    <a:bodyPr/>
                    <a:lstStyle/>
                    <a:p>
                      <a:endParaRPr lang="en-US" sz="1300" b="0" cap="none" spc="0">
                        <a:solidFill>
                          <a:schemeClr val="bg1"/>
                        </a:solidFill>
                        <a:effectLst/>
                      </a:endParaRPr>
                    </a:p>
                  </a:txBody>
                  <a:tcPr marL="0" marR="0" marT="73924" marB="81890"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1300" b="0" cap="none" spc="0">
                          <a:solidFill>
                            <a:schemeClr val="bg1"/>
                          </a:solidFill>
                          <a:effectLst/>
                        </a:rPr>
                        <a:t>Cause Code Concat </a:t>
                      </a:r>
                    </a:p>
                  </a:txBody>
                  <a:tcPr marL="0" marR="0" marT="73924" marB="8189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882350941"/>
                  </a:ext>
                </a:extLst>
              </a:tr>
              <a:tr h="333233">
                <a:tc>
                  <a:txBody>
                    <a:bodyPr/>
                    <a:lstStyle/>
                    <a:p>
                      <a:r>
                        <a:rPr lang="en-US" sz="1000" cap="none" spc="0">
                          <a:solidFill>
                            <a:schemeClr val="tx1"/>
                          </a:solidFill>
                          <a:effectLst/>
                        </a:rPr>
                        <a:t>Cause Code Concat </a:t>
                      </a:r>
                    </a:p>
                  </a:txBody>
                  <a:tcPr marL="0" marR="0" marT="73924" marB="81890"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US" sz="1000" cap="none" spc="0">
                          <a:solidFill>
                            <a:schemeClr val="tx1"/>
                          </a:solidFill>
                          <a:effectLst/>
                        </a:rPr>
                        <a:t>1</a:t>
                      </a:r>
                    </a:p>
                  </a:txBody>
                  <a:tcPr marL="0" marR="0" marT="73924" marB="81890"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862889729"/>
                  </a:ext>
                </a:extLst>
              </a:tr>
              <a:tr h="333233">
                <a:tc>
                  <a:txBody>
                    <a:bodyPr/>
                    <a:lstStyle/>
                    <a:p>
                      <a:r>
                        <a:rPr lang="en-US" sz="1000" cap="none" spc="0">
                          <a:solidFill>
                            <a:schemeClr val="tx1"/>
                          </a:solidFill>
                          <a:effectLst/>
                        </a:rPr>
                        <a:t>CIC_Area Responsible</a:t>
                      </a:r>
                    </a:p>
                  </a:txBody>
                  <a:tcPr marL="0" marR="0" marT="73924" marB="81890"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US" sz="1000" cap="none" spc="0">
                          <a:solidFill>
                            <a:schemeClr val="tx1"/>
                          </a:solidFill>
                          <a:effectLst/>
                        </a:rPr>
                        <a:t>1</a:t>
                      </a:r>
                    </a:p>
                  </a:txBody>
                  <a:tcPr marL="0" marR="0" marT="73924" marB="81890"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958814382"/>
                  </a:ext>
                </a:extLst>
              </a:tr>
              <a:tr h="333233">
                <a:tc>
                  <a:txBody>
                    <a:bodyPr/>
                    <a:lstStyle/>
                    <a:p>
                      <a:r>
                        <a:rPr lang="en-US" sz="1000" cap="none" spc="0">
                          <a:solidFill>
                            <a:schemeClr val="tx1"/>
                          </a:solidFill>
                          <a:effectLst/>
                        </a:rPr>
                        <a:t>CIC_Business Owner</a:t>
                      </a:r>
                    </a:p>
                  </a:txBody>
                  <a:tcPr marL="0" marR="0" marT="73924" marB="81890"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US" sz="1000" cap="none" spc="0">
                          <a:solidFill>
                            <a:schemeClr val="tx1"/>
                          </a:solidFill>
                          <a:effectLst/>
                        </a:rPr>
                        <a:t>1</a:t>
                      </a:r>
                    </a:p>
                  </a:txBody>
                  <a:tcPr marL="0" marR="0" marT="73924" marB="81890"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56159940"/>
                  </a:ext>
                </a:extLst>
              </a:tr>
              <a:tr h="333233">
                <a:tc>
                  <a:txBody>
                    <a:bodyPr/>
                    <a:lstStyle/>
                    <a:p>
                      <a:r>
                        <a:rPr lang="en-US" sz="1000" cap="none" spc="0">
                          <a:solidFill>
                            <a:schemeClr val="tx1"/>
                          </a:solidFill>
                          <a:effectLst/>
                        </a:rPr>
                        <a:t>Claim Type</a:t>
                      </a:r>
                    </a:p>
                  </a:txBody>
                  <a:tcPr marL="0" marR="0" marT="73924" marB="81890"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US" sz="1000" cap="none" spc="0">
                          <a:solidFill>
                            <a:schemeClr val="tx1"/>
                          </a:solidFill>
                          <a:effectLst/>
                        </a:rPr>
                        <a:t>0.51</a:t>
                      </a:r>
                    </a:p>
                  </a:txBody>
                  <a:tcPr marL="0" marR="0" marT="73924" marB="81890"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743657533"/>
                  </a:ext>
                </a:extLst>
              </a:tr>
              <a:tr h="333233">
                <a:tc>
                  <a:txBody>
                    <a:bodyPr/>
                    <a:lstStyle/>
                    <a:p>
                      <a:r>
                        <a:rPr lang="en-US" sz="1000" cap="none" spc="0">
                          <a:solidFill>
                            <a:schemeClr val="tx1"/>
                          </a:solidFill>
                          <a:effectLst/>
                        </a:rPr>
                        <a:t>Load Scan User ID</a:t>
                      </a:r>
                    </a:p>
                  </a:txBody>
                  <a:tcPr marL="0" marR="0" marT="73924" marB="81890"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US" sz="1000" cap="none" spc="0">
                          <a:solidFill>
                            <a:schemeClr val="tx1"/>
                          </a:solidFill>
                          <a:effectLst/>
                        </a:rPr>
                        <a:t>0.17</a:t>
                      </a:r>
                    </a:p>
                  </a:txBody>
                  <a:tcPr marL="0" marR="0" marT="73924" marB="81890"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591973227"/>
                  </a:ext>
                </a:extLst>
              </a:tr>
              <a:tr h="333233">
                <a:tc>
                  <a:txBody>
                    <a:bodyPr/>
                    <a:lstStyle/>
                    <a:p>
                      <a:r>
                        <a:rPr lang="en-US" sz="1000" cap="none" spc="0">
                          <a:solidFill>
                            <a:schemeClr val="tx1"/>
                          </a:solidFill>
                          <a:effectLst/>
                        </a:rPr>
                        <a:t>Special Flag</a:t>
                      </a:r>
                    </a:p>
                  </a:txBody>
                  <a:tcPr marL="0" marR="0" marT="73924" marB="81890"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US" sz="1000" cap="none" spc="0">
                          <a:solidFill>
                            <a:schemeClr val="tx1"/>
                          </a:solidFill>
                          <a:effectLst/>
                        </a:rPr>
                        <a:t>0.11</a:t>
                      </a:r>
                    </a:p>
                  </a:txBody>
                  <a:tcPr marL="0" marR="0" marT="73924" marB="81890"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211285350"/>
                  </a:ext>
                </a:extLst>
              </a:tr>
              <a:tr h="333233">
                <a:tc>
                  <a:txBody>
                    <a:bodyPr/>
                    <a:lstStyle/>
                    <a:p>
                      <a:r>
                        <a:rPr lang="en-US" sz="1000" cap="none" spc="0">
                          <a:solidFill>
                            <a:schemeClr val="tx1"/>
                          </a:solidFill>
                          <a:effectLst/>
                        </a:rPr>
                        <a:t>Sales Credit Site ZSITE_MRG</a:t>
                      </a:r>
                    </a:p>
                  </a:txBody>
                  <a:tcPr marL="0" marR="0" marT="73924" marB="81890"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US" sz="1000" cap="none" spc="0">
                          <a:solidFill>
                            <a:schemeClr val="tx1"/>
                          </a:solidFill>
                          <a:effectLst/>
                        </a:rPr>
                        <a:t>0.1</a:t>
                      </a:r>
                    </a:p>
                  </a:txBody>
                  <a:tcPr marL="0" marR="0" marT="73924" marB="81890"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83844543"/>
                  </a:ext>
                </a:extLst>
              </a:tr>
            </a:tbl>
          </a:graphicData>
        </a:graphic>
      </p:graphicFrame>
      <p:sp>
        <p:nvSpPr>
          <p:cNvPr id="16" name="Title 3">
            <a:extLst>
              <a:ext uri="{FF2B5EF4-FFF2-40B4-BE49-F238E27FC236}">
                <a16:creationId xmlns:a16="http://schemas.microsoft.com/office/drawing/2014/main" id="{02478B46-C6CA-CD44-8C79-528687E45C6B}"/>
              </a:ext>
            </a:extLst>
          </p:cNvPr>
          <p:cNvSpPr txBox="1">
            <a:spLocks/>
          </p:cNvSpPr>
          <p:nvPr/>
        </p:nvSpPr>
        <p:spPr>
          <a:xfrm>
            <a:off x="822259" y="217481"/>
            <a:ext cx="53109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rPr>
              <a:t>Heat Map</a:t>
            </a:r>
          </a:p>
        </p:txBody>
      </p:sp>
    </p:spTree>
    <p:extLst>
      <p:ext uri="{BB962C8B-B14F-4D97-AF65-F5344CB8AC3E}">
        <p14:creationId xmlns:p14="http://schemas.microsoft.com/office/powerpoint/2010/main" val="332236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8">
            <a:extLst>
              <a:ext uri="{FF2B5EF4-FFF2-40B4-BE49-F238E27FC236}">
                <a16:creationId xmlns:a16="http://schemas.microsoft.com/office/drawing/2014/main" id="{FD55C030-E0EA-4F22-BBCD-90B2BCB27012}"/>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72E3185-5D00-40B3-B970-6FE3E2C550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rgbClr val="FFFFFF"/>
                </a:solidFill>
              </a:rPr>
              <a:t>Next steps</a:t>
            </a:r>
          </a:p>
        </p:txBody>
      </p:sp>
      <p:graphicFrame>
        <p:nvGraphicFramePr>
          <p:cNvPr id="20" name="Content Placeholder 2">
            <a:extLst>
              <a:ext uri="{FF2B5EF4-FFF2-40B4-BE49-F238E27FC236}">
                <a16:creationId xmlns:a16="http://schemas.microsoft.com/office/drawing/2014/main" id="{C454CDBD-6036-4044-B969-29BAAC967DE8}"/>
              </a:ext>
            </a:extLst>
          </p:cNvPr>
          <p:cNvGraphicFramePr>
            <a:graphicFrameLocks noGrp="1"/>
          </p:cNvGraphicFramePr>
          <p:nvPr>
            <p:ph sz="half" idx="1"/>
            <p:extLst>
              <p:ext uri="{D42A27DB-BD31-4B8C-83A1-F6EECF244321}">
                <p14:modId xmlns:p14="http://schemas.microsoft.com/office/powerpoint/2010/main" val="14867093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375271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C7B56-C423-E84A-A22C-B810E3F53011}"/>
              </a:ext>
            </a:extLst>
          </p:cNvPr>
          <p:cNvSpPr>
            <a:spLocks noGrp="1"/>
          </p:cNvSpPr>
          <p:nvPr>
            <p:ph type="title"/>
          </p:nvPr>
        </p:nvSpPr>
        <p:spPr>
          <a:xfrm>
            <a:off x="841249" y="941832"/>
            <a:ext cx="10506456" cy="2057400"/>
          </a:xfrm>
        </p:spPr>
        <p:txBody>
          <a:bodyPr vert="horz" lIns="91440" tIns="45720" rIns="91440" bIns="45720" rtlCol="0" anchor="b">
            <a:normAutofit/>
          </a:bodyPr>
          <a:lstStyle/>
          <a:p>
            <a:r>
              <a:rPr lang="en-US" sz="5000"/>
              <a:t>Project Timeline</a:t>
            </a:r>
          </a:p>
        </p:txBody>
      </p:sp>
      <p:sp>
        <p:nvSpPr>
          <p:cNvPr id="14"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7">
            <a:extLst>
              <a:ext uri="{FF2B5EF4-FFF2-40B4-BE49-F238E27FC236}">
                <a16:creationId xmlns:a16="http://schemas.microsoft.com/office/drawing/2014/main" id="{F92AE941-930D-3E4C-A8E5-A779A75B2B12}"/>
              </a:ext>
            </a:extLst>
          </p:cNvPr>
          <p:cNvGraphicFramePr>
            <a:graphicFrameLocks noGrp="1"/>
          </p:cNvGraphicFramePr>
          <p:nvPr>
            <p:ph sz="half" idx="1"/>
            <p:extLst>
              <p:ext uri="{D42A27DB-BD31-4B8C-83A1-F6EECF244321}">
                <p14:modId xmlns:p14="http://schemas.microsoft.com/office/powerpoint/2010/main" val="570351210"/>
              </p:ext>
            </p:extLst>
          </p:nvPr>
        </p:nvGraphicFramePr>
        <p:xfrm>
          <a:off x="841248" y="3502152"/>
          <a:ext cx="10506456" cy="2670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6E98FAE0-B8CB-5A47-8F15-FE380BCEF044}"/>
              </a:ext>
            </a:extLst>
          </p:cNvPr>
          <p:cNvSpPr txBox="1"/>
          <p:nvPr/>
        </p:nvSpPr>
        <p:spPr>
          <a:xfrm>
            <a:off x="1108061" y="5237615"/>
            <a:ext cx="874549" cy="246221"/>
          </a:xfrm>
          <a:prstGeom prst="rect">
            <a:avLst/>
          </a:prstGeom>
          <a:noFill/>
        </p:spPr>
        <p:txBody>
          <a:bodyPr wrap="square" rtlCol="0">
            <a:spAutoFit/>
          </a:bodyPr>
          <a:lstStyle/>
          <a:p>
            <a:r>
              <a:rPr lang="en-US" sz="1000"/>
              <a:t>March 4</a:t>
            </a:r>
          </a:p>
        </p:txBody>
      </p:sp>
      <p:sp>
        <p:nvSpPr>
          <p:cNvPr id="30" name="TextBox 29">
            <a:extLst>
              <a:ext uri="{FF2B5EF4-FFF2-40B4-BE49-F238E27FC236}">
                <a16:creationId xmlns:a16="http://schemas.microsoft.com/office/drawing/2014/main" id="{49E50374-ADAB-3D46-9525-538A301834A1}"/>
              </a:ext>
            </a:extLst>
          </p:cNvPr>
          <p:cNvSpPr txBox="1"/>
          <p:nvPr/>
        </p:nvSpPr>
        <p:spPr>
          <a:xfrm>
            <a:off x="2525183" y="4220295"/>
            <a:ext cx="874549" cy="246221"/>
          </a:xfrm>
          <a:prstGeom prst="rect">
            <a:avLst/>
          </a:prstGeom>
          <a:noFill/>
        </p:spPr>
        <p:txBody>
          <a:bodyPr wrap="square" rtlCol="0">
            <a:spAutoFit/>
          </a:bodyPr>
          <a:lstStyle/>
          <a:p>
            <a:r>
              <a:rPr lang="en-US" sz="1000"/>
              <a:t>March 10</a:t>
            </a:r>
          </a:p>
        </p:txBody>
      </p:sp>
      <p:sp>
        <p:nvSpPr>
          <p:cNvPr id="31" name="TextBox 30">
            <a:extLst>
              <a:ext uri="{FF2B5EF4-FFF2-40B4-BE49-F238E27FC236}">
                <a16:creationId xmlns:a16="http://schemas.microsoft.com/office/drawing/2014/main" id="{94BD92F1-2931-F249-9083-8423DF7DA5C3}"/>
              </a:ext>
            </a:extLst>
          </p:cNvPr>
          <p:cNvSpPr txBox="1"/>
          <p:nvPr/>
        </p:nvSpPr>
        <p:spPr>
          <a:xfrm>
            <a:off x="3926472" y="5191554"/>
            <a:ext cx="874549" cy="246221"/>
          </a:xfrm>
          <a:prstGeom prst="rect">
            <a:avLst/>
          </a:prstGeom>
          <a:noFill/>
        </p:spPr>
        <p:txBody>
          <a:bodyPr wrap="square" rtlCol="0">
            <a:spAutoFit/>
          </a:bodyPr>
          <a:lstStyle/>
          <a:p>
            <a:r>
              <a:rPr lang="en-US" sz="1000"/>
              <a:t>March 24</a:t>
            </a:r>
          </a:p>
        </p:txBody>
      </p:sp>
      <p:sp>
        <p:nvSpPr>
          <p:cNvPr id="32" name="TextBox 31">
            <a:extLst>
              <a:ext uri="{FF2B5EF4-FFF2-40B4-BE49-F238E27FC236}">
                <a16:creationId xmlns:a16="http://schemas.microsoft.com/office/drawing/2014/main" id="{222ABD47-360C-1A4D-8AE9-8949AAE5C4C6}"/>
              </a:ext>
            </a:extLst>
          </p:cNvPr>
          <p:cNvSpPr txBox="1"/>
          <p:nvPr/>
        </p:nvSpPr>
        <p:spPr>
          <a:xfrm>
            <a:off x="5262446" y="4220295"/>
            <a:ext cx="874549" cy="246221"/>
          </a:xfrm>
          <a:prstGeom prst="rect">
            <a:avLst/>
          </a:prstGeom>
          <a:noFill/>
        </p:spPr>
        <p:txBody>
          <a:bodyPr wrap="square" rtlCol="0">
            <a:spAutoFit/>
          </a:bodyPr>
          <a:lstStyle/>
          <a:p>
            <a:r>
              <a:rPr lang="en-US" sz="1000"/>
              <a:t>April 7</a:t>
            </a:r>
          </a:p>
        </p:txBody>
      </p:sp>
      <p:sp>
        <p:nvSpPr>
          <p:cNvPr id="33" name="TextBox 32">
            <a:extLst>
              <a:ext uri="{FF2B5EF4-FFF2-40B4-BE49-F238E27FC236}">
                <a16:creationId xmlns:a16="http://schemas.microsoft.com/office/drawing/2014/main" id="{9BC90E72-AC21-F943-9DDB-F202BF9EA61D}"/>
              </a:ext>
            </a:extLst>
          </p:cNvPr>
          <p:cNvSpPr txBox="1"/>
          <p:nvPr/>
        </p:nvSpPr>
        <p:spPr>
          <a:xfrm>
            <a:off x="6657797" y="5191553"/>
            <a:ext cx="874549" cy="246221"/>
          </a:xfrm>
          <a:prstGeom prst="rect">
            <a:avLst/>
          </a:prstGeom>
          <a:noFill/>
        </p:spPr>
        <p:txBody>
          <a:bodyPr wrap="square" rtlCol="0">
            <a:spAutoFit/>
          </a:bodyPr>
          <a:lstStyle/>
          <a:p>
            <a:r>
              <a:rPr lang="en-US" sz="1000"/>
              <a:t>April 14</a:t>
            </a:r>
          </a:p>
        </p:txBody>
      </p:sp>
      <p:sp>
        <p:nvSpPr>
          <p:cNvPr id="34" name="TextBox 33">
            <a:extLst>
              <a:ext uri="{FF2B5EF4-FFF2-40B4-BE49-F238E27FC236}">
                <a16:creationId xmlns:a16="http://schemas.microsoft.com/office/drawing/2014/main" id="{C14A9B37-4024-D14A-8423-224050396D15}"/>
              </a:ext>
            </a:extLst>
          </p:cNvPr>
          <p:cNvSpPr txBox="1"/>
          <p:nvPr/>
        </p:nvSpPr>
        <p:spPr>
          <a:xfrm>
            <a:off x="7999709" y="4220294"/>
            <a:ext cx="874549" cy="246221"/>
          </a:xfrm>
          <a:prstGeom prst="rect">
            <a:avLst/>
          </a:prstGeom>
          <a:noFill/>
        </p:spPr>
        <p:txBody>
          <a:bodyPr wrap="square" rtlCol="0">
            <a:spAutoFit/>
          </a:bodyPr>
          <a:lstStyle/>
          <a:p>
            <a:r>
              <a:rPr lang="en-US" sz="1000"/>
              <a:t>April 21</a:t>
            </a:r>
          </a:p>
        </p:txBody>
      </p:sp>
      <p:sp>
        <p:nvSpPr>
          <p:cNvPr id="35" name="TextBox 34">
            <a:extLst>
              <a:ext uri="{FF2B5EF4-FFF2-40B4-BE49-F238E27FC236}">
                <a16:creationId xmlns:a16="http://schemas.microsoft.com/office/drawing/2014/main" id="{1A863D10-91AE-0C45-8E68-CEF2C0BF0F43}"/>
              </a:ext>
            </a:extLst>
          </p:cNvPr>
          <p:cNvSpPr txBox="1"/>
          <p:nvPr/>
        </p:nvSpPr>
        <p:spPr>
          <a:xfrm>
            <a:off x="9389122" y="5191552"/>
            <a:ext cx="874549" cy="246221"/>
          </a:xfrm>
          <a:prstGeom prst="rect">
            <a:avLst/>
          </a:prstGeom>
          <a:noFill/>
        </p:spPr>
        <p:txBody>
          <a:bodyPr wrap="square" rtlCol="0">
            <a:spAutoFit/>
          </a:bodyPr>
          <a:lstStyle/>
          <a:p>
            <a:r>
              <a:rPr lang="en-US" sz="1000"/>
              <a:t>April 21</a:t>
            </a:r>
          </a:p>
        </p:txBody>
      </p:sp>
    </p:spTree>
    <p:extLst>
      <p:ext uri="{BB962C8B-B14F-4D97-AF65-F5344CB8AC3E}">
        <p14:creationId xmlns:p14="http://schemas.microsoft.com/office/powerpoint/2010/main" val="2489878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76EEE86-07E2-1544-B3C1-E8BCE5444453}"/>
              </a:ext>
            </a:extLst>
          </p:cNvPr>
          <p:cNvSpPr>
            <a:spLocks noGrp="1"/>
          </p:cNvSpPr>
          <p:nvPr>
            <p:ph type="title"/>
          </p:nvPr>
        </p:nvSpPr>
        <p:spPr>
          <a:xfrm>
            <a:off x="1014141" y="1450655"/>
            <a:ext cx="3932030" cy="3956690"/>
          </a:xfrm>
        </p:spPr>
        <p:txBody>
          <a:bodyPr anchor="ctr">
            <a:normAutofit/>
          </a:bodyPr>
          <a:lstStyle/>
          <a:p>
            <a:r>
              <a:rPr lang="en-US" sz="6800">
                <a:solidFill>
                  <a:schemeClr val="bg1"/>
                </a:solidFill>
              </a:rPr>
              <a:t>Problem Statement</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FBD486-0EFF-A440-88D5-130F9CBFDD1C}"/>
              </a:ext>
            </a:extLst>
          </p:cNvPr>
          <p:cNvSpPr>
            <a:spLocks noGrp="1"/>
          </p:cNvSpPr>
          <p:nvPr>
            <p:ph idx="1"/>
          </p:nvPr>
        </p:nvSpPr>
        <p:spPr>
          <a:xfrm>
            <a:off x="6095999" y="1108061"/>
            <a:ext cx="5742339" cy="4571972"/>
          </a:xfrm>
        </p:spPr>
        <p:txBody>
          <a:bodyPr anchor="ctr">
            <a:normAutofit/>
          </a:bodyPr>
          <a:lstStyle/>
          <a:p>
            <a:pPr marL="0" indent="0">
              <a:buNone/>
            </a:pPr>
            <a:r>
              <a:rPr lang="en-US" sz="2000">
                <a:solidFill>
                  <a:schemeClr val="bg1"/>
                </a:solidFill>
              </a:rPr>
              <a:t>Project 1 - Answer Components Value Stream out of Athens Plant, Alabama</a:t>
            </a:r>
          </a:p>
          <a:p>
            <a:pPr marL="0" indent="0">
              <a:buNone/>
            </a:pPr>
            <a:r>
              <a:rPr lang="en-US" sz="2000">
                <a:solidFill>
                  <a:schemeClr val="bg1"/>
                </a:solidFill>
              </a:rPr>
              <a:t>Build a model which predicts the likelihood of certain quality defects in </a:t>
            </a:r>
            <a:r>
              <a:rPr lang="en-US" sz="2000" i="1">
                <a:solidFill>
                  <a:schemeClr val="bg1"/>
                </a:solidFill>
              </a:rPr>
              <a:t>Answer</a:t>
            </a:r>
            <a:r>
              <a:rPr lang="en-US" sz="2000">
                <a:solidFill>
                  <a:schemeClr val="bg1"/>
                </a:solidFill>
              </a:rPr>
              <a:t> </a:t>
            </a:r>
            <a:r>
              <a:rPr lang="en-US" sz="2000" i="1">
                <a:solidFill>
                  <a:schemeClr val="bg1"/>
                </a:solidFill>
              </a:rPr>
              <a:t>Components </a:t>
            </a:r>
            <a:r>
              <a:rPr lang="en-US" sz="2000">
                <a:solidFill>
                  <a:schemeClr val="bg1"/>
                </a:solidFill>
              </a:rPr>
              <a:t>value stream to help improve our quality performance.</a:t>
            </a:r>
            <a:endParaRPr lang="en-US" sz="2000">
              <a:solidFill>
                <a:schemeClr val="bg1"/>
              </a:solidFill>
              <a:cs typeface="Calibri"/>
            </a:endParaRPr>
          </a:p>
        </p:txBody>
      </p:sp>
    </p:spTree>
    <p:extLst>
      <p:ext uri="{BB962C8B-B14F-4D97-AF65-F5344CB8AC3E}">
        <p14:creationId xmlns:p14="http://schemas.microsoft.com/office/powerpoint/2010/main" val="258458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D26F429-DDFF-1548-AF97-8487C4C55A1E}"/>
              </a:ext>
            </a:extLst>
          </p:cNvPr>
          <p:cNvSpPr>
            <a:spLocks noGrp="1"/>
          </p:cNvSpPr>
          <p:nvPr>
            <p:ph type="title"/>
          </p:nvPr>
        </p:nvSpPr>
        <p:spPr>
          <a:xfrm>
            <a:off x="1014141" y="1450655"/>
            <a:ext cx="3932030" cy="3956690"/>
          </a:xfrm>
        </p:spPr>
        <p:txBody>
          <a:bodyPr anchor="ctr">
            <a:normAutofit/>
          </a:bodyPr>
          <a:lstStyle/>
          <a:p>
            <a:r>
              <a:rPr lang="en-US" sz="7400">
                <a:solidFill>
                  <a:schemeClr val="bg1"/>
                </a:solidFill>
              </a:rPr>
              <a:t>Expected Outcome</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8A44D9-43F8-7C4B-80F2-D30B31A9B5DB}"/>
              </a:ext>
            </a:extLst>
          </p:cNvPr>
          <p:cNvSpPr>
            <a:spLocks noGrp="1"/>
          </p:cNvSpPr>
          <p:nvPr>
            <p:ph idx="1"/>
          </p:nvPr>
        </p:nvSpPr>
        <p:spPr>
          <a:xfrm>
            <a:off x="6096000" y="1108061"/>
            <a:ext cx="5008901" cy="4571972"/>
          </a:xfrm>
        </p:spPr>
        <p:txBody>
          <a:bodyPr anchor="ctr">
            <a:normAutofit/>
          </a:bodyPr>
          <a:lstStyle/>
          <a:p>
            <a:pPr fontAlgn="base"/>
            <a:r>
              <a:rPr lang="en-US" sz="2000">
                <a:solidFill>
                  <a:schemeClr val="bg1"/>
                </a:solidFill>
              </a:rPr>
              <a:t>Identify which manufacturing related defects to focus on​</a:t>
            </a:r>
          </a:p>
          <a:p>
            <a:pPr fontAlgn="base"/>
            <a:r>
              <a:rPr lang="en-US" sz="2000">
                <a:solidFill>
                  <a:schemeClr val="bg1"/>
                </a:solidFill>
              </a:rPr>
              <a:t>Identify which product lines from this value stream can be targeted​</a:t>
            </a:r>
          </a:p>
          <a:p>
            <a:pPr fontAlgn="base"/>
            <a:r>
              <a:rPr lang="en-US" sz="2000">
                <a:solidFill>
                  <a:schemeClr val="bg1"/>
                </a:solidFill>
              </a:rPr>
              <a:t>Determine factors that have a detrimental impact on quality​</a:t>
            </a:r>
          </a:p>
          <a:p>
            <a:pPr fontAlgn="base"/>
            <a:r>
              <a:rPr lang="en-US" sz="2000">
                <a:solidFill>
                  <a:schemeClr val="bg1"/>
                </a:solidFill>
              </a:rPr>
              <a:t>Develop a predictive model to detect high risk orders​</a:t>
            </a:r>
          </a:p>
          <a:p>
            <a:pPr fontAlgn="base"/>
            <a:r>
              <a:rPr lang="en-US" sz="2000">
                <a:solidFill>
                  <a:schemeClr val="bg1"/>
                </a:solidFill>
              </a:rPr>
              <a:t>Develop execution strategy for Operations​</a:t>
            </a:r>
          </a:p>
          <a:p>
            <a:pPr fontAlgn="base"/>
            <a:r>
              <a:rPr lang="en-US" sz="2000">
                <a:solidFill>
                  <a:schemeClr val="bg1"/>
                </a:solidFill>
              </a:rPr>
              <a:t>Provide feedback on what can be changed in how we collect data to better facilitate data science projects​</a:t>
            </a:r>
          </a:p>
        </p:txBody>
      </p:sp>
    </p:spTree>
    <p:extLst>
      <p:ext uri="{BB962C8B-B14F-4D97-AF65-F5344CB8AC3E}">
        <p14:creationId xmlns:p14="http://schemas.microsoft.com/office/powerpoint/2010/main" val="318856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5">
            <a:extLst>
              <a:ext uri="{FF2B5EF4-FFF2-40B4-BE49-F238E27FC236}">
                <a16:creationId xmlns:a16="http://schemas.microsoft.com/office/drawing/2014/main" id="{D6DF5513-70FE-465C-879B-BE60A0729A1F}"/>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632AEAD-5C95-3D4F-B7A8-CB9DDF36A088}"/>
              </a:ext>
            </a:extLst>
          </p:cNvPr>
          <p:cNvSpPr>
            <a:spLocks noGrp="1"/>
          </p:cNvSpPr>
          <p:nvPr>
            <p:ph type="title"/>
          </p:nvPr>
        </p:nvSpPr>
        <p:spPr>
          <a:xfrm>
            <a:off x="838200" y="365125"/>
            <a:ext cx="10515600" cy="1325563"/>
          </a:xfrm>
        </p:spPr>
        <p:txBody>
          <a:bodyPr>
            <a:normAutofit/>
          </a:bodyPr>
          <a:lstStyle/>
          <a:p>
            <a:r>
              <a:rPr lang="en-US">
                <a:solidFill>
                  <a:srgbClr val="FFFFFF"/>
                </a:solidFill>
              </a:rPr>
              <a:t>Project Approach</a:t>
            </a:r>
          </a:p>
        </p:txBody>
      </p:sp>
      <p:graphicFrame>
        <p:nvGraphicFramePr>
          <p:cNvPr id="4" name="Content Placeholder 3">
            <a:extLst>
              <a:ext uri="{FF2B5EF4-FFF2-40B4-BE49-F238E27FC236}">
                <a16:creationId xmlns:a16="http://schemas.microsoft.com/office/drawing/2014/main" id="{B9687E0B-E70D-804D-8705-7686C99B6FE0}"/>
              </a:ext>
            </a:extLst>
          </p:cNvPr>
          <p:cNvGraphicFramePr>
            <a:graphicFrameLocks noGrp="1"/>
          </p:cNvGraphicFramePr>
          <p:nvPr>
            <p:ph idx="1"/>
            <p:extLst>
              <p:ext uri="{D42A27DB-BD31-4B8C-83A1-F6EECF244321}">
                <p14:modId xmlns:p14="http://schemas.microsoft.com/office/powerpoint/2010/main" val="7497680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54116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2" name="Picture 693" descr="Background pattern&#10;&#10;Description automatically generated">
            <a:extLst>
              <a:ext uri="{FF2B5EF4-FFF2-40B4-BE49-F238E27FC236}">
                <a16:creationId xmlns:a16="http://schemas.microsoft.com/office/drawing/2014/main" id="{4A58A1D3-C51C-4D5C-96E3-876CFE9F69F7}"/>
              </a:ext>
            </a:extLst>
          </p:cNvPr>
          <p:cNvPicPr>
            <a:picLocks noChangeAspect="1"/>
          </p:cNvPicPr>
          <p:nvPr/>
        </p:nvPicPr>
        <p:blipFill rotWithShape="1">
          <a:blip r:embed="rId2"/>
          <a:srcRect l="3977" r="17432" b="-1"/>
          <a:stretch/>
        </p:blipFill>
        <p:spPr>
          <a:xfrm>
            <a:off x="4192859" y="10"/>
            <a:ext cx="7999141" cy="6857990"/>
          </a:xfrm>
          <a:prstGeom prst="rect">
            <a:avLst/>
          </a:prstGeom>
        </p:spPr>
      </p:pic>
      <p:sp>
        <p:nvSpPr>
          <p:cNvPr id="722" name="Freeform: Shape 14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3" name="Freeform: Shape 14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2" name="TextBox 691">
            <a:extLst>
              <a:ext uri="{FF2B5EF4-FFF2-40B4-BE49-F238E27FC236}">
                <a16:creationId xmlns:a16="http://schemas.microsoft.com/office/drawing/2014/main" id="{F9B2584F-2F9E-4F33-905E-03A8CBE5EBE7}"/>
              </a:ext>
            </a:extLst>
          </p:cNvPr>
          <p:cNvSpPr txBox="1"/>
          <p:nvPr/>
        </p:nvSpPr>
        <p:spPr>
          <a:xfrm>
            <a:off x="804672" y="365125"/>
            <a:ext cx="5266155"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a:latin typeface="+mj-lt"/>
                <a:ea typeface="+mj-ea"/>
                <a:cs typeface="+mj-cs"/>
              </a:rPr>
              <a:t>Project Approach</a:t>
            </a:r>
          </a:p>
        </p:txBody>
      </p:sp>
      <p:graphicFrame>
        <p:nvGraphicFramePr>
          <p:cNvPr id="11" name="Diagram 11">
            <a:extLst>
              <a:ext uri="{FF2B5EF4-FFF2-40B4-BE49-F238E27FC236}">
                <a16:creationId xmlns:a16="http://schemas.microsoft.com/office/drawing/2014/main" id="{6DC56AE9-8C12-43D1-AFC9-F18A742A4EEB}"/>
              </a:ext>
            </a:extLst>
          </p:cNvPr>
          <p:cNvGraphicFramePr>
            <a:graphicFrameLocks noGrp="1"/>
          </p:cNvGraphicFramePr>
          <p:nvPr>
            <p:ph idx="1"/>
            <p:extLst>
              <p:ext uri="{D42A27DB-BD31-4B8C-83A1-F6EECF244321}">
                <p14:modId xmlns:p14="http://schemas.microsoft.com/office/powerpoint/2010/main" val="382064032"/>
              </p:ext>
            </p:extLst>
          </p:nvPr>
        </p:nvGraphicFramePr>
        <p:xfrm>
          <a:off x="804672" y="2022601"/>
          <a:ext cx="3941499" cy="4154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93534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5" name="Rectangle 18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6" name="Picture 693">
            <a:extLst>
              <a:ext uri="{FF2B5EF4-FFF2-40B4-BE49-F238E27FC236}">
                <a16:creationId xmlns:a16="http://schemas.microsoft.com/office/drawing/2014/main" id="{5A0A7132-62D3-4E1B-999D-F5DEF3B9702C}"/>
              </a:ext>
            </a:extLst>
          </p:cNvPr>
          <p:cNvPicPr>
            <a:picLocks noChangeAspect="1"/>
          </p:cNvPicPr>
          <p:nvPr/>
        </p:nvPicPr>
        <p:blipFill rotWithShape="1">
          <a:blip r:embed="rId2">
            <a:alphaModFix amt="35000"/>
          </a:blip>
          <a:srcRect t="15974" r="-2" b="-2"/>
          <a:stretch/>
        </p:blipFill>
        <p:spPr>
          <a:xfrm>
            <a:off x="20" y="10"/>
            <a:ext cx="12191980" cy="6857990"/>
          </a:xfrm>
          <a:prstGeom prst="rect">
            <a:avLst/>
          </a:prstGeom>
        </p:spPr>
      </p:pic>
      <p:sp>
        <p:nvSpPr>
          <p:cNvPr id="692" name="TextBox 691">
            <a:extLst>
              <a:ext uri="{FF2B5EF4-FFF2-40B4-BE49-F238E27FC236}">
                <a16:creationId xmlns:a16="http://schemas.microsoft.com/office/drawing/2014/main" id="{F9B2584F-2F9E-4F33-905E-03A8CBE5EBE7}"/>
              </a:ext>
            </a:extLst>
          </p:cNvPr>
          <p:cNvSpPr txBox="1"/>
          <p:nvPr/>
        </p:nvSpPr>
        <p:spPr>
          <a:xfrm>
            <a:off x="557893" y="68307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400" b="1">
                <a:cs typeface="Calibri"/>
              </a:rPr>
              <a:t>Project Approach</a:t>
            </a:r>
          </a:p>
        </p:txBody>
      </p:sp>
      <p:graphicFrame>
        <p:nvGraphicFramePr>
          <p:cNvPr id="11" name="Diagram 11">
            <a:extLst>
              <a:ext uri="{FF2B5EF4-FFF2-40B4-BE49-F238E27FC236}">
                <a16:creationId xmlns:a16="http://schemas.microsoft.com/office/drawing/2014/main" id="{6DC56AE9-8C12-43D1-AFC9-F18A742A4EEB}"/>
              </a:ext>
            </a:extLst>
          </p:cNvPr>
          <p:cNvGraphicFramePr>
            <a:graphicFrameLocks noGrp="1"/>
          </p:cNvGraphicFramePr>
          <p:nvPr>
            <p:ph idx="1"/>
            <p:extLst>
              <p:ext uri="{D42A27DB-BD31-4B8C-83A1-F6EECF244321}">
                <p14:modId xmlns:p14="http://schemas.microsoft.com/office/powerpoint/2010/main" val="1509113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81335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9D851-6F0E-48C8-825C-1CC024C5CB28}"/>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a:solidFill>
                  <a:srgbClr val="FFFFFF"/>
                </a:solidFill>
              </a:rPr>
              <a:t>Datasets Provided</a:t>
            </a:r>
          </a:p>
        </p:txBody>
      </p:sp>
      <p:cxnSp>
        <p:nvCxnSpPr>
          <p:cNvPr id="16"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3185E30-3802-431C-9FD6-C44611C07806}"/>
              </a:ext>
            </a:extLst>
          </p:cNvPr>
          <p:cNvGraphicFramePr>
            <a:graphicFrameLocks noGrp="1"/>
          </p:cNvGraphicFramePr>
          <p:nvPr>
            <p:ph sz="half" idx="1"/>
            <p:extLst>
              <p:ext uri="{D42A27DB-BD31-4B8C-83A1-F6EECF244321}">
                <p14:modId xmlns:p14="http://schemas.microsoft.com/office/powerpoint/2010/main" val="3748879111"/>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368806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86">
            <a:extLst>
              <a:ext uri="{FF2B5EF4-FFF2-40B4-BE49-F238E27FC236}">
                <a16:creationId xmlns:a16="http://schemas.microsoft.com/office/drawing/2014/main" id="{4934E351-6356-4805-A9C4-454545ECF5AC}"/>
              </a:ext>
            </a:extLst>
          </p:cNvPr>
          <p:cNvPicPr>
            <a:picLocks noChangeAspect="1"/>
          </p:cNvPicPr>
          <p:nvPr/>
        </p:nvPicPr>
        <p:blipFill rotWithShape="1">
          <a:blip r:embed="rId2">
            <a:alphaModFix amt="40000"/>
          </a:blip>
          <a:srcRect t="3919" b="19289"/>
          <a:stretch/>
        </p:blipFill>
        <p:spPr>
          <a:xfrm>
            <a:off x="20" y="10"/>
            <a:ext cx="12191980" cy="6857990"/>
          </a:xfrm>
          <a:prstGeom prst="rect">
            <a:avLst/>
          </a:prstGeom>
        </p:spPr>
      </p:pic>
      <p:sp>
        <p:nvSpPr>
          <p:cNvPr id="2" name="Title 1">
            <a:extLst>
              <a:ext uri="{FF2B5EF4-FFF2-40B4-BE49-F238E27FC236}">
                <a16:creationId xmlns:a16="http://schemas.microsoft.com/office/drawing/2014/main" id="{4839D851-6F0E-48C8-825C-1CC024C5CB2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a:solidFill>
                  <a:srgbClr val="FFFFFF"/>
                </a:solidFill>
              </a:rPr>
              <a:t>Progress so far…</a:t>
            </a:r>
          </a:p>
        </p:txBody>
      </p:sp>
      <p:sp>
        <p:nvSpPr>
          <p:cNvPr id="10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7DC14F0-10B5-43A0-812D-918E0D4ED8C5}"/>
              </a:ext>
            </a:extLst>
          </p:cNvPr>
          <p:cNvGraphicFramePr>
            <a:graphicFrameLocks noGrp="1"/>
          </p:cNvGraphicFramePr>
          <p:nvPr>
            <p:ph sz="half" idx="1"/>
            <p:extLst>
              <p:ext uri="{D42A27DB-BD31-4B8C-83A1-F6EECF244321}">
                <p14:modId xmlns:p14="http://schemas.microsoft.com/office/powerpoint/2010/main" val="2620060333"/>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901925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and question mark">
            <a:extLst>
              <a:ext uri="{FF2B5EF4-FFF2-40B4-BE49-F238E27FC236}">
                <a16:creationId xmlns:a16="http://schemas.microsoft.com/office/drawing/2014/main" id="{7A1AC80B-CC2C-4165-A93A-2C32102229F2}"/>
              </a:ext>
            </a:extLst>
          </p:cNvPr>
          <p:cNvPicPr>
            <a:picLocks noChangeAspect="1"/>
          </p:cNvPicPr>
          <p:nvPr/>
        </p:nvPicPr>
        <p:blipFill rotWithShape="1">
          <a:blip r:embed="rId2"/>
          <a:srcRect l="13564" r="25878"/>
          <a:stretch/>
        </p:blipFill>
        <p:spPr>
          <a:xfrm>
            <a:off x="4808765" y="10"/>
            <a:ext cx="7383236" cy="6857990"/>
          </a:xfrm>
          <a:prstGeom prst="rect">
            <a:avLst/>
          </a:prstGeom>
        </p:spPr>
      </p:pic>
      <p:sp>
        <p:nvSpPr>
          <p:cNvPr id="20" name="Freeform: Shape 19">
            <a:extLst>
              <a:ext uri="{FF2B5EF4-FFF2-40B4-BE49-F238E27FC236}">
                <a16:creationId xmlns:a16="http://schemas.microsoft.com/office/drawing/2014/main" id="{16EA23B6-4B44-4D76-87BA-D81CE35ED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2EEEAE0B-25B7-437B-B834-B70A93541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39D851-6F0E-48C8-825C-1CC024C5CB28}"/>
              </a:ext>
            </a:extLst>
          </p:cNvPr>
          <p:cNvSpPr>
            <a:spLocks noGrp="1"/>
          </p:cNvSpPr>
          <p:nvPr>
            <p:ph type="title"/>
          </p:nvPr>
        </p:nvSpPr>
        <p:spPr>
          <a:xfrm>
            <a:off x="804673" y="365125"/>
            <a:ext cx="6179700" cy="1325563"/>
          </a:xfrm>
        </p:spPr>
        <p:txBody>
          <a:bodyPr vert="horz" lIns="91440" tIns="45720" rIns="91440" bIns="45720" rtlCol="0" anchor="ctr">
            <a:normAutofit/>
          </a:bodyPr>
          <a:lstStyle/>
          <a:p>
            <a:r>
              <a:rPr lang="en-US"/>
              <a:t>Findings </a:t>
            </a:r>
          </a:p>
        </p:txBody>
      </p:sp>
      <p:sp>
        <p:nvSpPr>
          <p:cNvPr id="3" name="Content Placeholder 2">
            <a:extLst>
              <a:ext uri="{FF2B5EF4-FFF2-40B4-BE49-F238E27FC236}">
                <a16:creationId xmlns:a16="http://schemas.microsoft.com/office/drawing/2014/main" id="{E6CED074-7812-4F1D-81B4-64D183B3EC74}"/>
              </a:ext>
            </a:extLst>
          </p:cNvPr>
          <p:cNvSpPr>
            <a:spLocks noGrp="1"/>
          </p:cNvSpPr>
          <p:nvPr>
            <p:ph sz="half" idx="1"/>
          </p:nvPr>
        </p:nvSpPr>
        <p:spPr>
          <a:xfrm>
            <a:off x="804673" y="2022601"/>
            <a:ext cx="4655602" cy="4154361"/>
          </a:xfrm>
        </p:spPr>
        <p:txBody>
          <a:bodyPr vert="horz" lIns="91440" tIns="45720" rIns="91440" bIns="45720" rtlCol="0">
            <a:normAutofit/>
          </a:bodyPr>
          <a:lstStyle/>
          <a:p>
            <a:pPr marL="0" indent="0">
              <a:buNone/>
            </a:pPr>
            <a:r>
              <a:rPr lang="en-US" sz="2000"/>
              <a:t>The following slides share some insights on certain attributes and subsets of orders which might be more susceptible to defects. </a:t>
            </a:r>
          </a:p>
          <a:p>
            <a:endParaRPr lang="en-US" sz="2000"/>
          </a:p>
        </p:txBody>
      </p:sp>
    </p:spTree>
    <p:extLst>
      <p:ext uri="{BB962C8B-B14F-4D97-AF65-F5344CB8AC3E}">
        <p14:creationId xmlns:p14="http://schemas.microsoft.com/office/powerpoint/2010/main" val="90358240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Steelcase Practicum – Midterm Report</vt:lpstr>
      <vt:lpstr>Problem Statement</vt:lpstr>
      <vt:lpstr>Expected Outcome</vt:lpstr>
      <vt:lpstr>Project Approach</vt:lpstr>
      <vt:lpstr>PowerPoint Presentation</vt:lpstr>
      <vt:lpstr>PowerPoint Presentation</vt:lpstr>
      <vt:lpstr>Datasets Provided</vt:lpstr>
      <vt:lpstr>Progress so far…</vt:lpstr>
      <vt:lpstr>Findings </vt:lpstr>
      <vt:lpstr>EDA_Sweetviz</vt:lpstr>
      <vt:lpstr>EDA_Sweetviz</vt:lpstr>
      <vt:lpstr>Data Analysis</vt:lpstr>
      <vt:lpstr>Data Analysis</vt:lpstr>
      <vt:lpstr>EDA - Word Cloud</vt:lpstr>
      <vt:lpstr>The following charts show 8 product lines with most defects and for each product line and their associated top 3 cause code. Between them, there are more defect claims for "Answer" and "Kick" product lines. Still need to compare the portion of defects for each product line based on sales data. The complementary analysis will be conducted after joining two "defects" and "sales" data. </vt:lpstr>
      <vt:lpstr>The Cramer's V (also known as Cramer's φ) is a measure of association between two nominal variables, giving a value between 0 and +1 (inclusive).</vt:lpstr>
      <vt:lpstr>Next steps</vt:lpstr>
      <vt:lpstr>Project Timeline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Steelcase Practicum</dc:title>
  <dc:creator>Kadian, Chhavi</dc:creator>
  <cp:revision>1</cp:revision>
  <dcterms:created xsi:type="dcterms:W3CDTF">2022-02-07T23:35:43Z</dcterms:created>
  <dcterms:modified xsi:type="dcterms:W3CDTF">2022-02-24T01:55:09Z</dcterms:modified>
</cp:coreProperties>
</file>