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748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57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27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0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21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6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7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5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2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7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2E58-0E1B-4198-960C-F0990B477042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AFFF-0664-4FF6-8573-657595455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41613" y="274796"/>
            <a:ext cx="5974773" cy="9356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&lt;!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DOCTYPE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html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html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head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meta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charset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"utf-8"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title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&gt;Hello, </a:t>
            </a:r>
            <a:r>
              <a:rPr lang="en-US" altLang="ja-JP" sz="1400" b="0" dirty="0" err="1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Vue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3!&lt;/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title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/>
            </a:r>
            <a:b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</a:t>
            </a:r>
            <a:r>
              <a:rPr lang="en-US" altLang="ja-JP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&lt;!-- CDN</a:t>
            </a:r>
            <a:r>
              <a:rPr lang="ja-JP" altLang="en-US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から</a:t>
            </a:r>
            <a:r>
              <a:rPr lang="en-US" altLang="ja-JP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Vue.js</a:t>
            </a:r>
            <a:r>
              <a:rPr lang="ja-JP" altLang="en-US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を使用 </a:t>
            </a:r>
            <a:r>
              <a:rPr lang="en-US" altLang="ja-JP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--&gt;</a:t>
            </a:r>
            <a:endParaRPr lang="ja-JP" altLang="en-US" sz="1400" b="0" dirty="0" smtClean="0">
              <a:solidFill>
                <a:srgbClr val="24292E"/>
              </a:solidFill>
              <a:effectLst/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ja-JP" altLang="en-US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script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src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"https://unpkg.com/</a:t>
            </a:r>
            <a:r>
              <a:rPr lang="en-US" altLang="ja-JP" sz="1400" b="0" dirty="0" err="1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vue@next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"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script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/>
            </a:r>
            <a:b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</a:t>
            </a:r>
            <a:r>
              <a:rPr lang="en-US" altLang="ja-JP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&lt;!-- </a:t>
            </a:r>
            <a:r>
              <a:rPr lang="ja-JP" altLang="en-US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メインスクリプト </a:t>
            </a:r>
            <a:r>
              <a:rPr lang="en-US" altLang="ja-JP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--&gt;</a:t>
            </a:r>
            <a:endParaRPr lang="ja-JP" altLang="en-US" sz="1400" b="0" dirty="0" smtClean="0">
              <a:solidFill>
                <a:srgbClr val="24292E"/>
              </a:solidFill>
              <a:effectLst/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ja-JP" altLang="en-US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script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</a:t>
            </a:r>
            <a:r>
              <a:rPr lang="en-US" altLang="ja-JP" sz="1400" b="0" dirty="0" smtClean="0">
                <a:solidFill>
                  <a:srgbClr val="D73A49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function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onLoad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() {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</a:t>
            </a:r>
            <a:r>
              <a:rPr lang="en-US" altLang="ja-JP" sz="1400" b="0" dirty="0" err="1" smtClean="0">
                <a:solidFill>
                  <a:srgbClr val="D73A49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const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005CC5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App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D73A49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{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</a:t>
            </a:r>
            <a:r>
              <a:rPr lang="en-US" altLang="ja-JP" sz="1400" b="0" dirty="0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data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() {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  </a:t>
            </a:r>
            <a:r>
              <a:rPr lang="en-US" altLang="ja-JP" sz="1400" b="0" dirty="0" smtClean="0">
                <a:solidFill>
                  <a:srgbClr val="D73A49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return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{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    title: 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'Hello, </a:t>
            </a:r>
            <a:r>
              <a:rPr lang="en-US" altLang="ja-JP" sz="1400" b="0" dirty="0" err="1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Vue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3!'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,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    </a:t>
            </a:r>
            <a:r>
              <a:rPr lang="en-US" altLang="ja-JP" sz="1400" b="0" dirty="0" err="1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forSub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: {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      label: 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'Sub View'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,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    },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  }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}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}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/>
            </a:r>
            <a:b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</a:t>
            </a:r>
            <a:r>
              <a:rPr lang="en-US" altLang="ja-JP" sz="1400" b="0" dirty="0" err="1" smtClean="0">
                <a:solidFill>
                  <a:srgbClr val="D73A49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const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005CC5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app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D73A49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Vue.</a:t>
            </a:r>
            <a:r>
              <a:rPr lang="en-US" altLang="ja-JP" sz="1400" b="0" dirty="0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createApp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(</a:t>
            </a:r>
            <a:r>
              <a:rPr lang="en-US" altLang="ja-JP" sz="1400" b="0" dirty="0" smtClean="0">
                <a:solidFill>
                  <a:srgbClr val="005CC5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App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);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/>
            </a:r>
            <a:b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</a:t>
            </a:r>
            <a:r>
              <a:rPr lang="en-US" altLang="ja-JP" sz="1400" b="0" dirty="0" err="1" smtClean="0">
                <a:solidFill>
                  <a:srgbClr val="005CC5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app</a:t>
            </a:r>
            <a:r>
              <a:rPr lang="en-US" altLang="ja-JP" sz="1400" b="0" dirty="0" err="1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.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component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(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'sub-view'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, {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props: [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</a:t>
            </a:r>
            <a:r>
              <a:rPr lang="en-US" altLang="ja-JP" sz="1400" b="0" dirty="0" err="1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subData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],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  template:</a:t>
            </a:r>
            <a:r>
              <a:rPr lang="en-US" altLang="ja-JP" sz="1400" b="0" dirty="0" smtClean="0">
                <a:solidFill>
                  <a:srgbClr val="6A737D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/*html*/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`&lt;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label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&gt;{{ </a:t>
            </a:r>
            <a:r>
              <a:rPr lang="en-US" altLang="ja-JP" sz="1400" b="0" dirty="0" err="1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subData.label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}}&lt;/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label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&gt;`,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});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/>
            </a:r>
            <a:b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</a:t>
            </a:r>
            <a:r>
              <a:rPr lang="en-US" altLang="ja-JP" sz="1400" b="0" dirty="0" err="1" smtClean="0">
                <a:solidFill>
                  <a:srgbClr val="005CC5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app</a:t>
            </a:r>
            <a:r>
              <a:rPr lang="en-US" altLang="ja-JP" sz="1400" b="0" dirty="0" err="1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.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mount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(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'#content'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);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}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script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head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body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onload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"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onLoad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()"&gt;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div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id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'content'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div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  {{ title }}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div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  &lt;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sub-view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</a:t>
            </a:r>
            <a:r>
              <a:rPr lang="en-US" altLang="ja-JP" sz="1400" b="0" dirty="0" err="1" smtClean="0">
                <a:solidFill>
                  <a:srgbClr val="6F42C1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v-bind:sub-data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=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"</a:t>
            </a:r>
            <a:r>
              <a:rPr lang="en-US" altLang="ja-JP" sz="1400" b="0" dirty="0" err="1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forSub</a:t>
            </a:r>
            <a:r>
              <a:rPr lang="en-US" altLang="ja-JP" sz="1400" b="0" dirty="0" smtClean="0">
                <a:solidFill>
                  <a:srgbClr val="032F62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"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sub-view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  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div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  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body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  <a:p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&lt;/</a:t>
            </a:r>
            <a:r>
              <a:rPr lang="en-US" altLang="ja-JP" sz="1400" b="0" dirty="0" smtClean="0">
                <a:solidFill>
                  <a:srgbClr val="22863A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html</a:t>
            </a:r>
            <a:r>
              <a:rPr lang="en-US" altLang="ja-JP" sz="1400" b="0" dirty="0" smtClean="0">
                <a:solidFill>
                  <a:srgbClr val="24292E"/>
                </a:solidFill>
                <a:effectLst/>
                <a:latin typeface="Ricty Diminished" panose="020B0509020203020207" pitchFamily="49" charset="-128"/>
                <a:ea typeface="Ricty Diminished" panose="020B0509020203020207" pitchFamily="49" charset="-128"/>
              </a:rPr>
              <a:t>&gt;</a:t>
            </a:r>
          </a:p>
        </p:txBody>
      </p:sp>
      <p:sp>
        <p:nvSpPr>
          <p:cNvPr id="9" name="U ターン矢印 8"/>
          <p:cNvSpPr/>
          <p:nvPr/>
        </p:nvSpPr>
        <p:spPr>
          <a:xfrm rot="16200000">
            <a:off x="-1769728" y="5396157"/>
            <a:ext cx="4904513" cy="1094887"/>
          </a:xfrm>
          <a:prstGeom prst="uturnArrow">
            <a:avLst>
              <a:gd name="adj1" fmla="val 10890"/>
              <a:gd name="adj2" fmla="val 14418"/>
              <a:gd name="adj3" fmla="val 21472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4609" y="3855024"/>
            <a:ext cx="142971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「</a:t>
            </a:r>
            <a:r>
              <a:rPr lang="en-US" altLang="ja-JP" sz="1400" dirty="0" smtClean="0"/>
              <a:t>title</a:t>
            </a:r>
            <a:r>
              <a:rPr lang="ja-JP" altLang="en-US" sz="1400" dirty="0" smtClean="0"/>
              <a:t>」をバインド</a:t>
            </a:r>
            <a:endParaRPr kumimoji="1" lang="ja-JP" altLang="en-US" sz="1400" dirty="0"/>
          </a:p>
        </p:txBody>
      </p:sp>
      <p:sp>
        <p:nvSpPr>
          <p:cNvPr id="12" name="U ターン矢印 11"/>
          <p:cNvSpPr/>
          <p:nvPr/>
        </p:nvSpPr>
        <p:spPr>
          <a:xfrm rot="16200000" flipV="1">
            <a:off x="2322559" y="5481395"/>
            <a:ext cx="5029200" cy="1360828"/>
          </a:xfrm>
          <a:prstGeom prst="uturnArrow">
            <a:avLst>
              <a:gd name="adj1" fmla="val 10890"/>
              <a:gd name="adj2" fmla="val 14418"/>
              <a:gd name="adj3" fmla="val 21472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508687" y="3522515"/>
            <a:ext cx="1746641" cy="332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forSub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バインド</a:t>
            </a:r>
            <a:endParaRPr kumimoji="1" lang="ja-JP" altLang="en-US" sz="1400" dirty="0"/>
          </a:p>
        </p:txBody>
      </p:sp>
      <p:sp>
        <p:nvSpPr>
          <p:cNvPr id="14" name="上矢印 13"/>
          <p:cNvSpPr/>
          <p:nvPr/>
        </p:nvSpPr>
        <p:spPr>
          <a:xfrm>
            <a:off x="2711735" y="6109855"/>
            <a:ext cx="244860" cy="246430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804820" y="7574972"/>
            <a:ext cx="2397319" cy="332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「</a:t>
            </a:r>
            <a:r>
              <a:rPr lang="en-US" altLang="ja-JP" sz="1400" dirty="0" smtClean="0"/>
              <a:t>sub-data (</a:t>
            </a:r>
            <a:r>
              <a:rPr lang="en-US" altLang="ja-JP" sz="1400" dirty="0" err="1" smtClean="0"/>
              <a:t>subData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」で参照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</Words>
  <Application>Microsoft Office PowerPoint</Application>
  <PresentationFormat>A4 210 x 297 mm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Ricty Diminished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kk ayataka</dc:creator>
  <cp:lastModifiedBy>kk ayataka</cp:lastModifiedBy>
  <cp:revision>3</cp:revision>
  <dcterms:created xsi:type="dcterms:W3CDTF">2020-11-01T01:51:50Z</dcterms:created>
  <dcterms:modified xsi:type="dcterms:W3CDTF">2020-11-01T02:09:52Z</dcterms:modified>
</cp:coreProperties>
</file>