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270" r:id="rId4"/>
    <p:sldId id="267" r:id="rId5"/>
    <p:sldId id="27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9767"/>
    <a:srgbClr val="BA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34079-55F8-FF43-9AA6-6D506DD0CA68}" v="44" dt="2022-11-09T21:22:47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/>
    <p:restoredTop sz="86408"/>
  </p:normalViewPr>
  <p:slideViewPr>
    <p:cSldViewPr snapToGrid="0">
      <p:cViewPr>
        <p:scale>
          <a:sx n="73" d="100"/>
          <a:sy n="73" d="100"/>
        </p:scale>
        <p:origin x="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 Burns" userId="baca3c78-2439-4369-8434-0f5a8e1e4f4a" providerId="ADAL" clId="{291C0CF2-C0DD-0C45-B73A-F17784925F0E}"/>
    <pc:docChg chg="undo custSel modSld modMainMaster">
      <pc:chgData name="Kari Burns" userId="baca3c78-2439-4369-8434-0f5a8e1e4f4a" providerId="ADAL" clId="{291C0CF2-C0DD-0C45-B73A-F17784925F0E}" dt="2022-08-23T15:29:17.988" v="23" actId="20577"/>
      <pc:docMkLst>
        <pc:docMk/>
      </pc:docMkLst>
      <pc:sldChg chg="addSp modSp">
        <pc:chgData name="Kari Burns" userId="baca3c78-2439-4369-8434-0f5a8e1e4f4a" providerId="ADAL" clId="{291C0CF2-C0DD-0C45-B73A-F17784925F0E}" dt="2022-08-23T15:27:10.912" v="3"/>
        <pc:sldMkLst>
          <pc:docMk/>
          <pc:sldMk cId="1501587730" sldId="257"/>
        </pc:sldMkLst>
        <pc:spChg chg="add mod">
          <ac:chgData name="Kari Burns" userId="baca3c78-2439-4369-8434-0f5a8e1e4f4a" providerId="ADAL" clId="{291C0CF2-C0DD-0C45-B73A-F17784925F0E}" dt="2022-08-23T15:27:10.912" v="3"/>
          <ac:spMkLst>
            <pc:docMk/>
            <pc:sldMk cId="1501587730" sldId="257"/>
            <ac:spMk id="5" creationId="{84BCBA73-1D67-79FC-0270-3298C6309E90}"/>
          </ac:spMkLst>
        </pc:spChg>
      </pc:sldChg>
      <pc:sldChg chg="modSp mod">
        <pc:chgData name="Kari Burns" userId="baca3c78-2439-4369-8434-0f5a8e1e4f4a" providerId="ADAL" clId="{291C0CF2-C0DD-0C45-B73A-F17784925F0E}" dt="2022-08-23T15:28:57.172" v="16" actId="20577"/>
        <pc:sldMkLst>
          <pc:docMk/>
          <pc:sldMk cId="1380483706" sldId="262"/>
        </pc:sldMkLst>
        <pc:spChg chg="mod">
          <ac:chgData name="Kari Burns" userId="baca3c78-2439-4369-8434-0f5a8e1e4f4a" providerId="ADAL" clId="{291C0CF2-C0DD-0C45-B73A-F17784925F0E}" dt="2022-08-23T15:28:13.027" v="7" actId="20577"/>
          <ac:spMkLst>
            <pc:docMk/>
            <pc:sldMk cId="1380483706" sldId="262"/>
            <ac:spMk id="7" creationId="{9FA87606-DBD5-3936-9C3D-64FAC8019A90}"/>
          </ac:spMkLst>
        </pc:spChg>
        <pc:spChg chg="mod">
          <ac:chgData name="Kari Burns" userId="baca3c78-2439-4369-8434-0f5a8e1e4f4a" providerId="ADAL" clId="{291C0CF2-C0DD-0C45-B73A-F17784925F0E}" dt="2022-08-23T15:28:57.172" v="16" actId="20577"/>
          <ac:spMkLst>
            <pc:docMk/>
            <pc:sldMk cId="1380483706" sldId="262"/>
            <ac:spMk id="9" creationId="{2C5D8E87-3EBA-B566-F8B7-D03C3D68F133}"/>
          </ac:spMkLst>
        </pc:spChg>
      </pc:sldChg>
      <pc:sldChg chg="modSp mod">
        <pc:chgData name="Kari Burns" userId="baca3c78-2439-4369-8434-0f5a8e1e4f4a" providerId="ADAL" clId="{291C0CF2-C0DD-0C45-B73A-F17784925F0E}" dt="2022-08-23T15:29:17.988" v="23" actId="20577"/>
        <pc:sldMkLst>
          <pc:docMk/>
          <pc:sldMk cId="790266245" sldId="263"/>
        </pc:sldMkLst>
        <pc:spChg chg="mod">
          <ac:chgData name="Kari Burns" userId="baca3c78-2439-4369-8434-0f5a8e1e4f4a" providerId="ADAL" clId="{291C0CF2-C0DD-0C45-B73A-F17784925F0E}" dt="2022-08-23T15:29:17.988" v="23" actId="20577"/>
          <ac:spMkLst>
            <pc:docMk/>
            <pc:sldMk cId="790266245" sldId="263"/>
            <ac:spMk id="18" creationId="{A6D3B1C7-6CAC-FDCB-B635-97E1E0D5A163}"/>
          </ac:spMkLst>
        </pc:spChg>
      </pc:sldChg>
      <pc:sldMasterChg chg="modSldLayout">
        <pc:chgData name="Kari Burns" userId="baca3c78-2439-4369-8434-0f5a8e1e4f4a" providerId="ADAL" clId="{291C0CF2-C0DD-0C45-B73A-F17784925F0E}" dt="2022-08-23T15:27:05.961" v="2" actId="478"/>
        <pc:sldMasterMkLst>
          <pc:docMk/>
          <pc:sldMasterMk cId="4059174251" sldId="2147483648"/>
        </pc:sldMasterMkLst>
        <pc:sldLayoutChg chg="delSp modSp mod">
          <pc:chgData name="Kari Burns" userId="baca3c78-2439-4369-8434-0f5a8e1e4f4a" providerId="ADAL" clId="{291C0CF2-C0DD-0C45-B73A-F17784925F0E}" dt="2022-08-23T15:27:05.961" v="2" actId="478"/>
          <pc:sldLayoutMkLst>
            <pc:docMk/>
            <pc:sldMasterMk cId="4059174251" sldId="2147483648"/>
            <pc:sldLayoutMk cId="787847428" sldId="2147483650"/>
          </pc:sldLayoutMkLst>
          <pc:spChg chg="del mod">
            <ac:chgData name="Kari Burns" userId="baca3c78-2439-4369-8434-0f5a8e1e4f4a" providerId="ADAL" clId="{291C0CF2-C0DD-0C45-B73A-F17784925F0E}" dt="2022-08-23T15:27:05.961" v="2" actId="478"/>
            <ac:spMkLst>
              <pc:docMk/>
              <pc:sldMasterMk cId="4059174251" sldId="2147483648"/>
              <pc:sldLayoutMk cId="787847428" sldId="2147483650"/>
              <ac:spMk id="12" creationId="{0A639D3C-7B6D-130B-9EDA-3B872BEF7687}"/>
            </ac:spMkLst>
          </pc:spChg>
        </pc:sldLayoutChg>
      </pc:sldMasterChg>
    </pc:docChg>
  </pc:docChgLst>
  <pc:docChgLst>
    <pc:chgData name="Kellie Keeling" userId="19071d84-2c7e-46a5-a0ab-66b2bb23ab73" providerId="ADAL" clId="{C48231E7-CC5E-D249-82BD-6391FD777BC6}"/>
    <pc:docChg chg="custSel modSld modMainMaster">
      <pc:chgData name="Kellie Keeling" userId="19071d84-2c7e-46a5-a0ab-66b2bb23ab73" providerId="ADAL" clId="{C48231E7-CC5E-D249-82BD-6391FD777BC6}" dt="2022-11-01T19:42:50.506" v="9" actId="478"/>
      <pc:docMkLst>
        <pc:docMk/>
      </pc:docMkLst>
      <pc:sldChg chg="addSp delSp modSp mod">
        <pc:chgData name="Kellie Keeling" userId="19071d84-2c7e-46a5-a0ab-66b2bb23ab73" providerId="ADAL" clId="{C48231E7-CC5E-D249-82BD-6391FD777BC6}" dt="2022-11-01T19:42:14.219" v="2"/>
        <pc:sldMkLst>
          <pc:docMk/>
          <pc:sldMk cId="1419330644" sldId="256"/>
        </pc:sldMkLst>
        <pc:spChg chg="add del mod">
          <ac:chgData name="Kellie Keeling" userId="19071d84-2c7e-46a5-a0ab-66b2bb23ab73" providerId="ADAL" clId="{C48231E7-CC5E-D249-82BD-6391FD777BC6}" dt="2022-11-01T19:42:14.219" v="2"/>
          <ac:spMkLst>
            <pc:docMk/>
            <pc:sldMk cId="1419330644" sldId="256"/>
            <ac:spMk id="2" creationId="{11871CC4-D6BF-EDFC-85D9-71F07BA7EB16}"/>
          </ac:spMkLst>
        </pc:spChg>
      </pc:sldChg>
      <pc:sldMasterChg chg="modSldLayout">
        <pc:chgData name="Kellie Keeling" userId="19071d84-2c7e-46a5-a0ab-66b2bb23ab73" providerId="ADAL" clId="{C48231E7-CC5E-D249-82BD-6391FD777BC6}" dt="2022-11-01T19:42:50.506" v="9" actId="478"/>
        <pc:sldMasterMkLst>
          <pc:docMk/>
          <pc:sldMasterMk cId="4059174251" sldId="2147483648"/>
        </pc:sldMasterMkLst>
        <pc:sldLayoutChg chg="delSp mod">
          <pc:chgData name="Kellie Keeling" userId="19071d84-2c7e-46a5-a0ab-66b2bb23ab73" providerId="ADAL" clId="{C48231E7-CC5E-D249-82BD-6391FD777BC6}" dt="2022-11-01T19:42:22.695" v="3" actId="478"/>
          <pc:sldLayoutMkLst>
            <pc:docMk/>
            <pc:sldMasterMk cId="4059174251" sldId="2147483648"/>
            <pc:sldLayoutMk cId="331490898" sldId="2147483649"/>
          </pc:sldLayoutMkLst>
          <pc:picChg chg="del">
            <ac:chgData name="Kellie Keeling" userId="19071d84-2c7e-46a5-a0ab-66b2bb23ab73" providerId="ADAL" clId="{C48231E7-CC5E-D249-82BD-6391FD777BC6}" dt="2022-11-01T19:42:22.695" v="3" actId="478"/>
            <ac:picMkLst>
              <pc:docMk/>
              <pc:sldMasterMk cId="4059174251" sldId="2147483648"/>
              <pc:sldLayoutMk cId="331490898" sldId="2147483649"/>
              <ac:picMk id="7" creationId="{3FCCA1E2-435D-BECF-4904-A0C7FD0EA786}"/>
            </ac:picMkLst>
          </pc:picChg>
        </pc:sldLayoutChg>
        <pc:sldLayoutChg chg="delSp modSp mod">
          <pc:chgData name="Kellie Keeling" userId="19071d84-2c7e-46a5-a0ab-66b2bb23ab73" providerId="ADAL" clId="{C48231E7-CC5E-D249-82BD-6391FD777BC6}" dt="2022-11-01T19:42:50.506" v="9" actId="478"/>
          <pc:sldLayoutMkLst>
            <pc:docMk/>
            <pc:sldMasterMk cId="4059174251" sldId="2147483648"/>
            <pc:sldLayoutMk cId="2206740128" sldId="2147483652"/>
          </pc:sldLayoutMkLst>
          <pc:picChg chg="del mod">
            <ac:chgData name="Kellie Keeling" userId="19071d84-2c7e-46a5-a0ab-66b2bb23ab73" providerId="ADAL" clId="{C48231E7-CC5E-D249-82BD-6391FD777BC6}" dt="2022-11-01T19:42:50.506" v="9" actId="478"/>
            <ac:picMkLst>
              <pc:docMk/>
              <pc:sldMasterMk cId="4059174251" sldId="2147483648"/>
              <pc:sldLayoutMk cId="2206740128" sldId="2147483652"/>
              <ac:picMk id="8" creationId="{3BBB721A-09FC-0F56-7A10-5DC0EFA48D58}"/>
            </ac:picMkLst>
          </pc:picChg>
        </pc:sldLayoutChg>
        <pc:sldLayoutChg chg="delSp modSp mod delAnim">
          <pc:chgData name="Kellie Keeling" userId="19071d84-2c7e-46a5-a0ab-66b2bb23ab73" providerId="ADAL" clId="{C48231E7-CC5E-D249-82BD-6391FD777BC6}" dt="2022-11-01T19:42:38.628" v="6" actId="478"/>
          <pc:sldLayoutMkLst>
            <pc:docMk/>
            <pc:sldMasterMk cId="4059174251" sldId="2147483648"/>
            <pc:sldLayoutMk cId="1904634467" sldId="2147483653"/>
          </pc:sldLayoutMkLst>
          <pc:picChg chg="del mod">
            <ac:chgData name="Kellie Keeling" userId="19071d84-2c7e-46a5-a0ab-66b2bb23ab73" providerId="ADAL" clId="{C48231E7-CC5E-D249-82BD-6391FD777BC6}" dt="2022-11-01T19:42:38.628" v="6" actId="478"/>
            <ac:picMkLst>
              <pc:docMk/>
              <pc:sldMasterMk cId="4059174251" sldId="2147483648"/>
              <pc:sldLayoutMk cId="1904634467" sldId="2147483653"/>
              <ac:picMk id="10" creationId="{DA38EE86-A020-DA40-4EA2-4E43025DEA70}"/>
            </ac:picMkLst>
          </pc:picChg>
        </pc:sldLayoutChg>
        <pc:sldLayoutChg chg="delSp mod">
          <pc:chgData name="Kellie Keeling" userId="19071d84-2c7e-46a5-a0ab-66b2bb23ab73" providerId="ADAL" clId="{C48231E7-CC5E-D249-82BD-6391FD777BC6}" dt="2022-11-01T19:42:44.490" v="7" actId="478"/>
          <pc:sldLayoutMkLst>
            <pc:docMk/>
            <pc:sldMasterMk cId="4059174251" sldId="2147483648"/>
            <pc:sldLayoutMk cId="3351494141" sldId="2147483655"/>
          </pc:sldLayoutMkLst>
          <pc:picChg chg="del">
            <ac:chgData name="Kellie Keeling" userId="19071d84-2c7e-46a5-a0ab-66b2bb23ab73" providerId="ADAL" clId="{C48231E7-CC5E-D249-82BD-6391FD777BC6}" dt="2022-11-01T19:42:44.490" v="7" actId="478"/>
            <ac:picMkLst>
              <pc:docMk/>
              <pc:sldMasterMk cId="4059174251" sldId="2147483648"/>
              <pc:sldLayoutMk cId="3351494141" sldId="2147483655"/>
              <ac:picMk id="5" creationId="{3C7E05C4-A97E-AE5F-26C1-0AFFFACD2C40}"/>
            </ac:picMkLst>
          </pc:picChg>
        </pc:sldLayoutChg>
        <pc:sldLayoutChg chg="delSp mod">
          <pc:chgData name="Kellie Keeling" userId="19071d84-2c7e-46a5-a0ab-66b2bb23ab73" providerId="ADAL" clId="{C48231E7-CC5E-D249-82BD-6391FD777BC6}" dt="2022-11-01T19:42:27.466" v="4" actId="478"/>
          <pc:sldLayoutMkLst>
            <pc:docMk/>
            <pc:sldMasterMk cId="4059174251" sldId="2147483648"/>
            <pc:sldLayoutMk cId="3860461980" sldId="2147483656"/>
          </pc:sldLayoutMkLst>
          <pc:picChg chg="del">
            <ac:chgData name="Kellie Keeling" userId="19071d84-2c7e-46a5-a0ab-66b2bb23ab73" providerId="ADAL" clId="{C48231E7-CC5E-D249-82BD-6391FD777BC6}" dt="2022-11-01T19:42:27.466" v="4" actId="478"/>
            <ac:picMkLst>
              <pc:docMk/>
              <pc:sldMasterMk cId="4059174251" sldId="2147483648"/>
              <pc:sldLayoutMk cId="3860461980" sldId="2147483656"/>
              <ac:picMk id="7" creationId="{3FCCA1E2-435D-BECF-4904-A0C7FD0EA786}"/>
            </ac:picMkLst>
          </pc:picChg>
        </pc:sldLayoutChg>
      </pc:sldMasterChg>
    </pc:docChg>
  </pc:docChgLst>
  <pc:docChgLst>
    <pc:chgData name="Kelsey Bingham" userId="S::kelsey.bingham@du.edu::7f864b7a-503d-4f72-8891-1b6faa07bddf" providerId="AD" clId="Web-{B842A1F2-91E0-4798-9C3E-F6B621694E9A}"/>
    <pc:docChg chg="modSld sldOrd">
      <pc:chgData name="Kelsey Bingham" userId="S::kelsey.bingham@du.edu::7f864b7a-503d-4f72-8891-1b6faa07bddf" providerId="AD" clId="Web-{B842A1F2-91E0-4798-9C3E-F6B621694E9A}" dt="2022-08-17T17:33:21.123" v="25" actId="1076"/>
      <pc:docMkLst>
        <pc:docMk/>
      </pc:docMkLst>
      <pc:sldChg chg="modSp">
        <pc:chgData name="Kelsey Bingham" userId="S::kelsey.bingham@du.edu::7f864b7a-503d-4f72-8891-1b6faa07bddf" providerId="AD" clId="Web-{B842A1F2-91E0-4798-9C3E-F6B621694E9A}" dt="2022-08-17T17:29:55.713" v="1" actId="20577"/>
        <pc:sldMkLst>
          <pc:docMk/>
          <pc:sldMk cId="1419330644" sldId="256"/>
        </pc:sldMkLst>
        <pc:spChg chg="mod">
          <ac:chgData name="Kelsey Bingham" userId="S::kelsey.bingham@du.edu::7f864b7a-503d-4f72-8891-1b6faa07bddf" providerId="AD" clId="Web-{B842A1F2-91E0-4798-9C3E-F6B621694E9A}" dt="2022-08-17T17:29:55.713" v="1" actId="20577"/>
          <ac:spMkLst>
            <pc:docMk/>
            <pc:sldMk cId="1419330644" sldId="256"/>
            <ac:spMk id="5" creationId="{572A0FF6-924B-F8A3-8588-68853A283962}"/>
          </ac:spMkLst>
        </pc:spChg>
      </pc:sldChg>
      <pc:sldChg chg="addSp delSp">
        <pc:chgData name="Kelsey Bingham" userId="S::kelsey.bingham@du.edu::7f864b7a-503d-4f72-8891-1b6faa07bddf" providerId="AD" clId="Web-{B842A1F2-91E0-4798-9C3E-F6B621694E9A}" dt="2022-08-17T17:30:57.324" v="3"/>
        <pc:sldMkLst>
          <pc:docMk/>
          <pc:sldMk cId="3784507771" sldId="259"/>
        </pc:sldMkLst>
        <pc:graphicFrameChg chg="add del">
          <ac:chgData name="Kelsey Bingham" userId="S::kelsey.bingham@du.edu::7f864b7a-503d-4f72-8891-1b6faa07bddf" providerId="AD" clId="Web-{B842A1F2-91E0-4798-9C3E-F6B621694E9A}" dt="2022-08-17T17:30:57.324" v="3"/>
          <ac:graphicFrameMkLst>
            <pc:docMk/>
            <pc:sldMk cId="3784507771" sldId="259"/>
            <ac:graphicFrameMk id="2" creationId="{05C88516-7A60-8B99-E7E7-4021C2FAB5C1}"/>
          </ac:graphicFrameMkLst>
        </pc:graphicFrameChg>
      </pc:sldChg>
      <pc:sldChg chg="ord">
        <pc:chgData name="Kelsey Bingham" userId="S::kelsey.bingham@du.edu::7f864b7a-503d-4f72-8891-1b6faa07bddf" providerId="AD" clId="Web-{B842A1F2-91E0-4798-9C3E-F6B621694E9A}" dt="2022-08-17T17:31:07.183" v="5"/>
        <pc:sldMkLst>
          <pc:docMk/>
          <pc:sldMk cId="3517095397" sldId="261"/>
        </pc:sldMkLst>
      </pc:sldChg>
      <pc:sldChg chg="addSp delSp modSp">
        <pc:chgData name="Kelsey Bingham" userId="S::kelsey.bingham@du.edu::7f864b7a-503d-4f72-8891-1b6faa07bddf" providerId="AD" clId="Web-{B842A1F2-91E0-4798-9C3E-F6B621694E9A}" dt="2022-08-17T17:32:51.623" v="23" actId="20577"/>
        <pc:sldMkLst>
          <pc:docMk/>
          <pc:sldMk cId="1380483706" sldId="262"/>
        </pc:sldMkLst>
        <pc:spChg chg="add del mod ord">
          <ac:chgData name="Kelsey Bingham" userId="S::kelsey.bingham@du.edu::7f864b7a-503d-4f72-8891-1b6faa07bddf" providerId="AD" clId="Web-{B842A1F2-91E0-4798-9C3E-F6B621694E9A}" dt="2022-08-17T17:32:51.107" v="22"/>
          <ac:spMkLst>
            <pc:docMk/>
            <pc:sldMk cId="1380483706" sldId="262"/>
            <ac:spMk id="5" creationId="{B374CB56-AC61-E99D-7833-C433EB878542}"/>
          </ac:spMkLst>
        </pc:spChg>
        <pc:spChg chg="add del">
          <ac:chgData name="Kelsey Bingham" userId="S::kelsey.bingham@du.edu::7f864b7a-503d-4f72-8891-1b6faa07bddf" providerId="AD" clId="Web-{B842A1F2-91E0-4798-9C3E-F6B621694E9A}" dt="2022-08-17T17:31:46.012" v="7"/>
          <ac:spMkLst>
            <pc:docMk/>
            <pc:sldMk cId="1380483706" sldId="262"/>
            <ac:spMk id="8" creationId="{8D37E4E1-0297-E7C2-D935-8520536AA37D}"/>
          </ac:spMkLst>
        </pc:spChg>
        <pc:spChg chg="mod">
          <ac:chgData name="Kelsey Bingham" userId="S::kelsey.bingham@du.edu::7f864b7a-503d-4f72-8891-1b6faa07bddf" providerId="AD" clId="Web-{B842A1F2-91E0-4798-9C3E-F6B621694E9A}" dt="2022-08-17T17:32:51.623" v="23" actId="20577"/>
          <ac:spMkLst>
            <pc:docMk/>
            <pc:sldMk cId="1380483706" sldId="262"/>
            <ac:spMk id="9" creationId="{2C5D8E87-3EBA-B566-F8B7-D03C3D68F133}"/>
          </ac:spMkLst>
        </pc:spChg>
      </pc:sldChg>
      <pc:sldChg chg="modSp">
        <pc:chgData name="Kelsey Bingham" userId="S::kelsey.bingham@du.edu::7f864b7a-503d-4f72-8891-1b6faa07bddf" providerId="AD" clId="Web-{B842A1F2-91E0-4798-9C3E-F6B621694E9A}" dt="2022-08-17T17:33:21.123" v="25" actId="1076"/>
        <pc:sldMkLst>
          <pc:docMk/>
          <pc:sldMk cId="790266245" sldId="263"/>
        </pc:sldMkLst>
        <pc:spChg chg="mod">
          <ac:chgData name="Kelsey Bingham" userId="S::kelsey.bingham@du.edu::7f864b7a-503d-4f72-8891-1b6faa07bddf" providerId="AD" clId="Web-{B842A1F2-91E0-4798-9C3E-F6B621694E9A}" dt="2022-08-17T17:33:21.123" v="25" actId="1076"/>
          <ac:spMkLst>
            <pc:docMk/>
            <pc:sldMk cId="790266245" sldId="263"/>
            <ac:spMk id="13" creationId="{7BDC7C5A-5D21-469D-761F-60E0C3E0EAF1}"/>
          </ac:spMkLst>
        </pc:spChg>
      </pc:sldChg>
    </pc:docChg>
  </pc:docChgLst>
  <pc:docChgLst>
    <pc:chgData name="Kellie Keeling" userId="19071d84-2c7e-46a5-a0ab-66b2bb23ab73" providerId="ADAL" clId="{91334079-55F8-FF43-9AA6-6D506DD0CA68}"/>
    <pc:docChg chg="custSel modSld addMainMaster modMainMaster">
      <pc:chgData name="Kellie Keeling" userId="19071d84-2c7e-46a5-a0ab-66b2bb23ab73" providerId="ADAL" clId="{91334079-55F8-FF43-9AA6-6D506DD0CA68}" dt="2022-11-09T21:22:47.200" v="295" actId="20577"/>
      <pc:docMkLst>
        <pc:docMk/>
      </pc:docMkLst>
      <pc:sldChg chg="modSp mod modNotesTx">
        <pc:chgData name="Kellie Keeling" userId="19071d84-2c7e-46a5-a0ab-66b2bb23ab73" providerId="ADAL" clId="{91334079-55F8-FF43-9AA6-6D506DD0CA68}" dt="2022-11-09T20:51:10.092" v="156" actId="20577"/>
        <pc:sldMkLst>
          <pc:docMk/>
          <pc:sldMk cId="1419330644" sldId="256"/>
        </pc:sldMkLst>
        <pc:spChg chg="mod">
          <ac:chgData name="Kellie Keeling" userId="19071d84-2c7e-46a5-a0ab-66b2bb23ab73" providerId="ADAL" clId="{91334079-55F8-FF43-9AA6-6D506DD0CA68}" dt="2022-11-09T20:51:10.092" v="156" actId="20577"/>
          <ac:spMkLst>
            <pc:docMk/>
            <pc:sldMk cId="1419330644" sldId="256"/>
            <ac:spMk id="3" creationId="{F1325DD8-76BF-3B43-44F7-B2B916C47BE0}"/>
          </ac:spMkLst>
        </pc:spChg>
        <pc:spChg chg="mod">
          <ac:chgData name="Kellie Keeling" userId="19071d84-2c7e-46a5-a0ab-66b2bb23ab73" providerId="ADAL" clId="{91334079-55F8-FF43-9AA6-6D506DD0CA68}" dt="2022-11-09T20:50:09.551" v="130" actId="20577"/>
          <ac:spMkLst>
            <pc:docMk/>
            <pc:sldMk cId="1419330644" sldId="256"/>
            <ac:spMk id="4" creationId="{30616987-3456-75BA-70E4-8749A2B3FE94}"/>
          </ac:spMkLst>
        </pc:spChg>
      </pc:sldChg>
      <pc:sldChg chg="addSp delSp modSp mod">
        <pc:chgData name="Kellie Keeling" userId="19071d84-2c7e-46a5-a0ab-66b2bb23ab73" providerId="ADAL" clId="{91334079-55F8-FF43-9AA6-6D506DD0CA68}" dt="2022-11-01T20:24:35.140" v="77" actId="20577"/>
        <pc:sldMkLst>
          <pc:docMk/>
          <pc:sldMk cId="1501587730" sldId="257"/>
        </pc:sldMkLst>
        <pc:spChg chg="mod">
          <ac:chgData name="Kellie Keeling" userId="19071d84-2c7e-46a5-a0ab-66b2bb23ab73" providerId="ADAL" clId="{91334079-55F8-FF43-9AA6-6D506DD0CA68}" dt="2022-11-01T20:24:16.608" v="66" actId="1076"/>
          <ac:spMkLst>
            <pc:docMk/>
            <pc:sldMk cId="1501587730" sldId="257"/>
            <ac:spMk id="2" creationId="{C800DF06-1FD3-764D-7335-A80037B9B00C}"/>
          </ac:spMkLst>
        </pc:spChg>
        <pc:spChg chg="add del mod">
          <ac:chgData name="Kellie Keeling" userId="19071d84-2c7e-46a5-a0ab-66b2bb23ab73" providerId="ADAL" clId="{91334079-55F8-FF43-9AA6-6D506DD0CA68}" dt="2022-11-01T20:19:34.247" v="39"/>
          <ac:spMkLst>
            <pc:docMk/>
            <pc:sldMk cId="1501587730" sldId="257"/>
            <ac:spMk id="6" creationId="{B344EBAF-C2A4-DDE6-881B-867A093EC8C3}"/>
          </ac:spMkLst>
        </pc:spChg>
        <pc:spChg chg="add del mod">
          <ac:chgData name="Kellie Keeling" userId="19071d84-2c7e-46a5-a0ab-66b2bb23ab73" providerId="ADAL" clId="{91334079-55F8-FF43-9AA6-6D506DD0CA68}" dt="2022-11-01T20:19:35.386" v="41"/>
          <ac:spMkLst>
            <pc:docMk/>
            <pc:sldMk cId="1501587730" sldId="257"/>
            <ac:spMk id="7" creationId="{E0E4847A-66C6-2A7A-98FE-146E5B59D3EA}"/>
          </ac:spMkLst>
        </pc:spChg>
        <pc:spChg chg="add del mod">
          <ac:chgData name="Kellie Keeling" userId="19071d84-2c7e-46a5-a0ab-66b2bb23ab73" providerId="ADAL" clId="{91334079-55F8-FF43-9AA6-6D506DD0CA68}" dt="2022-11-01T20:19:34.165" v="37"/>
          <ac:spMkLst>
            <pc:docMk/>
            <pc:sldMk cId="1501587730" sldId="257"/>
            <ac:spMk id="8" creationId="{97131B9E-14EB-3F4F-2C78-163CD2D9ABF2}"/>
          </ac:spMkLst>
        </pc:spChg>
        <pc:spChg chg="add del mod">
          <ac:chgData name="Kellie Keeling" userId="19071d84-2c7e-46a5-a0ab-66b2bb23ab73" providerId="ADAL" clId="{91334079-55F8-FF43-9AA6-6D506DD0CA68}" dt="2022-11-01T20:19:44.426" v="47"/>
          <ac:spMkLst>
            <pc:docMk/>
            <pc:sldMk cId="1501587730" sldId="257"/>
            <ac:spMk id="9" creationId="{602AFBCA-98F2-8710-691F-AF5D6DE5DBDD}"/>
          </ac:spMkLst>
        </pc:spChg>
        <pc:spChg chg="add del mod">
          <ac:chgData name="Kellie Keeling" userId="19071d84-2c7e-46a5-a0ab-66b2bb23ab73" providerId="ADAL" clId="{91334079-55F8-FF43-9AA6-6D506DD0CA68}" dt="2022-11-01T20:19:45.276" v="49"/>
          <ac:spMkLst>
            <pc:docMk/>
            <pc:sldMk cId="1501587730" sldId="257"/>
            <ac:spMk id="10" creationId="{72F52D4A-4B7E-9FE3-A64D-8E4DC72A9E0D}"/>
          </ac:spMkLst>
        </pc:spChg>
        <pc:spChg chg="add del mod">
          <ac:chgData name="Kellie Keeling" userId="19071d84-2c7e-46a5-a0ab-66b2bb23ab73" providerId="ADAL" clId="{91334079-55F8-FF43-9AA6-6D506DD0CA68}" dt="2022-11-01T20:19:49.400" v="54"/>
          <ac:spMkLst>
            <pc:docMk/>
            <pc:sldMk cId="1501587730" sldId="257"/>
            <ac:spMk id="11" creationId="{4351E743-D061-BDA4-758F-9B208EAF114D}"/>
          </ac:spMkLst>
        </pc:spChg>
        <pc:spChg chg="add del mod">
          <ac:chgData name="Kellie Keeling" userId="19071d84-2c7e-46a5-a0ab-66b2bb23ab73" providerId="ADAL" clId="{91334079-55F8-FF43-9AA6-6D506DD0CA68}" dt="2022-11-01T20:19:46.829" v="52"/>
          <ac:spMkLst>
            <pc:docMk/>
            <pc:sldMk cId="1501587730" sldId="257"/>
            <ac:spMk id="12" creationId="{596A5546-859A-CD85-060A-AF59B95AFA5F}"/>
          </ac:spMkLst>
        </pc:spChg>
        <pc:spChg chg="add mod">
          <ac:chgData name="Kellie Keeling" userId="19071d84-2c7e-46a5-a0ab-66b2bb23ab73" providerId="ADAL" clId="{91334079-55F8-FF43-9AA6-6D506DD0CA68}" dt="2022-11-01T20:24:35.140" v="77" actId="20577"/>
          <ac:spMkLst>
            <pc:docMk/>
            <pc:sldMk cId="1501587730" sldId="257"/>
            <ac:spMk id="13" creationId="{F282638C-FADC-9AD2-5B56-D0525507282F}"/>
          </ac:spMkLst>
        </pc:spChg>
      </pc:sldChg>
      <pc:sldChg chg="modSp">
        <pc:chgData name="Kellie Keeling" userId="19071d84-2c7e-46a5-a0ab-66b2bb23ab73" providerId="ADAL" clId="{91334079-55F8-FF43-9AA6-6D506DD0CA68}" dt="2022-11-01T20:22:23.661" v="64" actId="20577"/>
        <pc:sldMkLst>
          <pc:docMk/>
          <pc:sldMk cId="3784507771" sldId="259"/>
        </pc:sldMkLst>
        <pc:spChg chg="mod">
          <ac:chgData name="Kellie Keeling" userId="19071d84-2c7e-46a5-a0ab-66b2bb23ab73" providerId="ADAL" clId="{91334079-55F8-FF43-9AA6-6D506DD0CA68}" dt="2022-11-01T20:22:23.661" v="64" actId="20577"/>
          <ac:spMkLst>
            <pc:docMk/>
            <pc:sldMk cId="3784507771" sldId="259"/>
            <ac:spMk id="3" creationId="{EB06236B-0AAB-FC46-EA6B-27E75F25F196}"/>
          </ac:spMkLst>
        </pc:spChg>
      </pc:sldChg>
      <pc:sldChg chg="modSp">
        <pc:chgData name="Kellie Keeling" userId="19071d84-2c7e-46a5-a0ab-66b2bb23ab73" providerId="ADAL" clId="{91334079-55F8-FF43-9AA6-6D506DD0CA68}" dt="2022-11-09T21:22:47.200" v="295" actId="20577"/>
        <pc:sldMkLst>
          <pc:docMk/>
          <pc:sldMk cId="3517095397" sldId="261"/>
        </pc:sldMkLst>
        <pc:spChg chg="mod">
          <ac:chgData name="Kellie Keeling" userId="19071d84-2c7e-46a5-a0ab-66b2bb23ab73" providerId="ADAL" clId="{91334079-55F8-FF43-9AA6-6D506DD0CA68}" dt="2022-11-09T21:22:45.321" v="291" actId="20577"/>
          <ac:spMkLst>
            <pc:docMk/>
            <pc:sldMk cId="3517095397" sldId="261"/>
            <ac:spMk id="2" creationId="{A3291A7A-EE87-4FFD-65C9-BC0C5A0075BB}"/>
          </ac:spMkLst>
        </pc:spChg>
        <pc:spChg chg="mod">
          <ac:chgData name="Kellie Keeling" userId="19071d84-2c7e-46a5-a0ab-66b2bb23ab73" providerId="ADAL" clId="{91334079-55F8-FF43-9AA6-6D506DD0CA68}" dt="2022-11-09T21:22:47.200" v="295" actId="20577"/>
          <ac:spMkLst>
            <pc:docMk/>
            <pc:sldMk cId="3517095397" sldId="261"/>
            <ac:spMk id="4" creationId="{76548BA7-A4E6-4697-43A6-DD2B9E92FB55}"/>
          </ac:spMkLst>
        </pc:spChg>
      </pc:sldChg>
      <pc:sldChg chg="addSp delSp modSp mod">
        <pc:chgData name="Kellie Keeling" userId="19071d84-2c7e-46a5-a0ab-66b2bb23ab73" providerId="ADAL" clId="{91334079-55F8-FF43-9AA6-6D506DD0CA68}" dt="2022-11-09T21:15:42.921" v="287" actId="1076"/>
        <pc:sldMkLst>
          <pc:docMk/>
          <pc:sldMk cId="4173959866" sldId="265"/>
        </pc:sldMkLst>
        <pc:spChg chg="add mod">
          <ac:chgData name="Kellie Keeling" userId="19071d84-2c7e-46a5-a0ab-66b2bb23ab73" providerId="ADAL" clId="{91334079-55F8-FF43-9AA6-6D506DD0CA68}" dt="2022-11-09T21:09:22.784" v="273" actId="3626"/>
          <ac:spMkLst>
            <pc:docMk/>
            <pc:sldMk cId="4173959866" sldId="265"/>
            <ac:spMk id="3" creationId="{FC5AFCD1-745F-DB17-C5F6-A1DC85C3BC1D}"/>
          </ac:spMkLst>
        </pc:spChg>
        <pc:picChg chg="add del mod">
          <ac:chgData name="Kellie Keeling" userId="19071d84-2c7e-46a5-a0ab-66b2bb23ab73" providerId="ADAL" clId="{91334079-55F8-FF43-9AA6-6D506DD0CA68}" dt="2022-11-09T21:12:33.735" v="277" actId="478"/>
          <ac:picMkLst>
            <pc:docMk/>
            <pc:sldMk cId="4173959866" sldId="265"/>
            <ac:picMk id="5" creationId="{E22BA0B8-305B-0951-C9EA-104286F19D9D}"/>
          </ac:picMkLst>
        </pc:picChg>
        <pc:picChg chg="add mod">
          <ac:chgData name="Kellie Keeling" userId="19071d84-2c7e-46a5-a0ab-66b2bb23ab73" providerId="ADAL" clId="{91334079-55F8-FF43-9AA6-6D506DD0CA68}" dt="2022-11-09T21:11:14.534" v="276" actId="1076"/>
          <ac:picMkLst>
            <pc:docMk/>
            <pc:sldMk cId="4173959866" sldId="265"/>
            <ac:picMk id="7" creationId="{49E7302F-0FB5-EC03-BEFA-69F03DBD428B}"/>
          </ac:picMkLst>
        </pc:picChg>
        <pc:picChg chg="add mod">
          <ac:chgData name="Kellie Keeling" userId="19071d84-2c7e-46a5-a0ab-66b2bb23ab73" providerId="ADAL" clId="{91334079-55F8-FF43-9AA6-6D506DD0CA68}" dt="2022-11-09T21:13:59.550" v="281" actId="962"/>
          <ac:picMkLst>
            <pc:docMk/>
            <pc:sldMk cId="4173959866" sldId="265"/>
            <ac:picMk id="9" creationId="{EE2000D7-5D34-ECE9-D940-79D5E7E2CA8D}"/>
          </ac:picMkLst>
        </pc:picChg>
        <pc:picChg chg="add mod">
          <ac:chgData name="Kellie Keeling" userId="19071d84-2c7e-46a5-a0ab-66b2bb23ab73" providerId="ADAL" clId="{91334079-55F8-FF43-9AA6-6D506DD0CA68}" dt="2022-11-09T21:15:42.921" v="287" actId="1076"/>
          <ac:picMkLst>
            <pc:docMk/>
            <pc:sldMk cId="4173959866" sldId="265"/>
            <ac:picMk id="11" creationId="{8CD5077F-C07A-45D6-9257-CDC7D4F94282}"/>
          </ac:picMkLst>
        </pc:picChg>
      </pc:sldChg>
      <pc:sldMasterChg chg="modSldLayout">
        <pc:chgData name="Kellie Keeling" userId="19071d84-2c7e-46a5-a0ab-66b2bb23ab73" providerId="ADAL" clId="{91334079-55F8-FF43-9AA6-6D506DD0CA68}" dt="2022-11-01T20:19:46.817" v="50" actId="478"/>
        <pc:sldMasterMkLst>
          <pc:docMk/>
          <pc:sldMasterMk cId="4059174251" sldId="2147483648"/>
        </pc:sldMasterMkLst>
        <pc:sldLayoutChg chg="addSp delSp modSp mod">
          <pc:chgData name="Kellie Keeling" userId="19071d84-2c7e-46a5-a0ab-66b2bb23ab73" providerId="ADAL" clId="{91334079-55F8-FF43-9AA6-6D506DD0CA68}" dt="2022-11-01T20:19:46.817" v="50" actId="478"/>
          <pc:sldLayoutMkLst>
            <pc:docMk/>
            <pc:sldMasterMk cId="4059174251" sldId="2147483648"/>
            <pc:sldLayoutMk cId="787847428" sldId="2147483650"/>
          </pc:sldLayoutMkLst>
          <pc:spChg chg="add del mod">
            <ac:chgData name="Kellie Keeling" userId="19071d84-2c7e-46a5-a0ab-66b2bb23ab73" providerId="ADAL" clId="{91334079-55F8-FF43-9AA6-6D506DD0CA68}" dt="2022-11-01T20:17:36.459" v="2"/>
            <ac:spMkLst>
              <pc:docMk/>
              <pc:sldMasterMk cId="4059174251" sldId="2147483648"/>
              <pc:sldLayoutMk cId="787847428" sldId="2147483650"/>
              <ac:spMk id="2" creationId="{18753E49-7C95-77FA-4997-9385E3BB9E47}"/>
            </ac:spMkLst>
          </pc:spChg>
          <pc:spChg chg="add del mod">
            <ac:chgData name="Kellie Keeling" userId="19071d84-2c7e-46a5-a0ab-66b2bb23ab73" providerId="ADAL" clId="{91334079-55F8-FF43-9AA6-6D506DD0CA68}" dt="2022-11-01T20:19:46.817" v="50" actId="478"/>
            <ac:spMkLst>
              <pc:docMk/>
              <pc:sldMasterMk cId="4059174251" sldId="2147483648"/>
              <pc:sldLayoutMk cId="787847428" sldId="2147483650"/>
              <ac:spMk id="3" creationId="{7EB0F325-EE7C-EB10-AF7C-6D2ECC9290F0}"/>
            </ac:spMkLst>
          </pc:spChg>
          <pc:spChg chg="mod">
            <ac:chgData name="Kellie Keeling" userId="19071d84-2c7e-46a5-a0ab-66b2bb23ab73" providerId="ADAL" clId="{91334079-55F8-FF43-9AA6-6D506DD0CA68}" dt="2022-11-01T20:19:09.562" v="32" actId="1076"/>
            <ac:spMkLst>
              <pc:docMk/>
              <pc:sldMasterMk cId="4059174251" sldId="2147483648"/>
              <pc:sldLayoutMk cId="787847428" sldId="2147483650"/>
              <ac:spMk id="7" creationId="{8CA02609-A6C0-A2D5-F4CF-83148285CB1D}"/>
            </ac:spMkLst>
          </pc:spChg>
        </pc:sldLayoutChg>
      </pc:sldMasterChg>
      <pc:sldMasterChg chg="new mod addSldLayout">
        <pc:chgData name="Kellie Keeling" userId="19071d84-2c7e-46a5-a0ab-66b2bb23ab73" providerId="ADAL" clId="{91334079-55F8-FF43-9AA6-6D506DD0CA68}" dt="2022-11-01T20:17:47.712" v="3" actId="6938"/>
        <pc:sldMasterMkLst>
          <pc:docMk/>
          <pc:sldMasterMk cId="546488220" sldId="2147483659"/>
        </pc:sldMasterMkLst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3145071773" sldId="2147483660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4077841271" sldId="2147483661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178276591" sldId="2147483662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2133641133" sldId="2147483663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129489699" sldId="2147483664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3121784962" sldId="2147483665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2660043414" sldId="2147483666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2958571694" sldId="2147483667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1775128238" sldId="2147483668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301764244" sldId="2147483669"/>
          </pc:sldLayoutMkLst>
        </pc:sldLayoutChg>
        <pc:sldLayoutChg chg="new replId">
          <pc:chgData name="Kellie Keeling" userId="19071d84-2c7e-46a5-a0ab-66b2bb23ab73" providerId="ADAL" clId="{91334079-55F8-FF43-9AA6-6D506DD0CA68}" dt="2022-11-01T20:17:47.712" v="3" actId="6938"/>
          <pc:sldLayoutMkLst>
            <pc:docMk/>
            <pc:sldMasterMk cId="546488220" sldId="2147483659"/>
            <pc:sldLayoutMk cId="1561166342" sldId="2147483670"/>
          </pc:sldLayoutMkLst>
        </pc:sldLayoutChg>
      </pc:sldMasterChg>
    </pc:docChg>
  </pc:docChgLst>
  <pc:docChgLst>
    <pc:chgData name="Kellie Keeling" userId="19071d84-2c7e-46a5-a0ab-66b2bb23ab73" providerId="ADAL" clId="{319238D5-1A40-EA45-89EB-4159DA39F452}"/>
    <pc:docChg chg="undo custSel modSld modMainMaster">
      <pc:chgData name="Kellie Keeling" userId="19071d84-2c7e-46a5-a0ab-66b2bb23ab73" providerId="ADAL" clId="{319238D5-1A40-EA45-89EB-4159DA39F452}" dt="2022-11-01T20:14:45.119" v="186"/>
      <pc:docMkLst>
        <pc:docMk/>
      </pc:docMkLst>
      <pc:sldChg chg="addSp delSp modSp mod">
        <pc:chgData name="Kellie Keeling" userId="19071d84-2c7e-46a5-a0ab-66b2bb23ab73" providerId="ADAL" clId="{319238D5-1A40-EA45-89EB-4159DA39F452}" dt="2022-11-01T20:06:31.651" v="134" actId="20577"/>
        <pc:sldMkLst>
          <pc:docMk/>
          <pc:sldMk cId="1419330644" sldId="256"/>
        </pc:sldMkLst>
        <pc:spChg chg="add del mod">
          <ac:chgData name="Kellie Keeling" userId="19071d84-2c7e-46a5-a0ab-66b2bb23ab73" providerId="ADAL" clId="{319238D5-1A40-EA45-89EB-4159DA39F452}" dt="2022-11-01T20:00:38.210" v="37"/>
          <ac:spMkLst>
            <pc:docMk/>
            <pc:sldMk cId="1419330644" sldId="256"/>
            <ac:spMk id="2" creationId="{777EAAC6-4E97-DBEE-320A-969BF2D55F93}"/>
          </ac:spMkLst>
        </pc:spChg>
        <pc:spChg chg="add del mod">
          <ac:chgData name="Kellie Keeling" userId="19071d84-2c7e-46a5-a0ab-66b2bb23ab73" providerId="ADAL" clId="{319238D5-1A40-EA45-89EB-4159DA39F452}" dt="2022-11-01T19:55:39.365" v="20"/>
          <ac:spMkLst>
            <pc:docMk/>
            <pc:sldMk cId="1419330644" sldId="256"/>
            <ac:spMk id="2" creationId="{7A2057FB-C55C-0BD3-E0D0-3B2157373B8E}"/>
          </ac:spMkLst>
        </pc:spChg>
        <pc:spChg chg="mod">
          <ac:chgData name="Kellie Keeling" userId="19071d84-2c7e-46a5-a0ab-66b2bb23ab73" providerId="ADAL" clId="{319238D5-1A40-EA45-89EB-4159DA39F452}" dt="2022-11-01T20:06:31.651" v="134" actId="20577"/>
          <ac:spMkLst>
            <pc:docMk/>
            <pc:sldMk cId="1419330644" sldId="256"/>
            <ac:spMk id="5" creationId="{572A0FF6-924B-F8A3-8588-68853A283962}"/>
          </ac:spMkLst>
        </pc:spChg>
      </pc:sldChg>
      <pc:sldChg chg="addSp delSp modSp mod">
        <pc:chgData name="Kellie Keeling" userId="19071d84-2c7e-46a5-a0ab-66b2bb23ab73" providerId="ADAL" clId="{319238D5-1A40-EA45-89EB-4159DA39F452}" dt="2022-11-01T20:12:12.699" v="137"/>
        <pc:sldMkLst>
          <pc:docMk/>
          <pc:sldMk cId="2743006817" sldId="258"/>
        </pc:sldMkLst>
        <pc:spChg chg="add del mod">
          <ac:chgData name="Kellie Keeling" userId="19071d84-2c7e-46a5-a0ab-66b2bb23ab73" providerId="ADAL" clId="{319238D5-1A40-EA45-89EB-4159DA39F452}" dt="2022-11-01T20:12:12.699" v="137"/>
          <ac:spMkLst>
            <pc:docMk/>
            <pc:sldMk cId="2743006817" sldId="258"/>
            <ac:spMk id="2" creationId="{A0C41B31-D0AC-1DCF-4521-265634F82828}"/>
          </ac:spMkLst>
        </pc:spChg>
      </pc:sldChg>
      <pc:sldChg chg="modSp mod">
        <pc:chgData name="Kellie Keeling" userId="19071d84-2c7e-46a5-a0ab-66b2bb23ab73" providerId="ADAL" clId="{319238D5-1A40-EA45-89EB-4159DA39F452}" dt="2022-11-01T20:14:02.447" v="144" actId="207"/>
        <pc:sldMkLst>
          <pc:docMk/>
          <pc:sldMk cId="790266245" sldId="263"/>
        </pc:sldMkLst>
        <pc:spChg chg="mod">
          <ac:chgData name="Kellie Keeling" userId="19071d84-2c7e-46a5-a0ab-66b2bb23ab73" providerId="ADAL" clId="{319238D5-1A40-EA45-89EB-4159DA39F452}" dt="2022-11-01T20:14:02.447" v="144" actId="207"/>
          <ac:spMkLst>
            <pc:docMk/>
            <pc:sldMk cId="790266245" sldId="263"/>
            <ac:spMk id="21" creationId="{B76EA275-FAC2-E9C6-C8D0-736FF7914730}"/>
          </ac:spMkLst>
        </pc:spChg>
      </pc:sldChg>
      <pc:sldChg chg="addSp delSp modSp mod setBg">
        <pc:chgData name="Kellie Keeling" userId="19071d84-2c7e-46a5-a0ab-66b2bb23ab73" providerId="ADAL" clId="{319238D5-1A40-EA45-89EB-4159DA39F452}" dt="2022-11-01T20:14:35.199" v="185"/>
        <pc:sldMkLst>
          <pc:docMk/>
          <pc:sldMk cId="4173959866" sldId="265"/>
        </pc:sldMkLst>
        <pc:spChg chg="mod">
          <ac:chgData name="Kellie Keeling" userId="19071d84-2c7e-46a5-a0ab-66b2bb23ab73" providerId="ADAL" clId="{319238D5-1A40-EA45-89EB-4159DA39F452}" dt="2022-11-01T20:14:25.660" v="179" actId="20577"/>
          <ac:spMkLst>
            <pc:docMk/>
            <pc:sldMk cId="4173959866" sldId="265"/>
            <ac:spMk id="2" creationId="{28BC6F28-AFA3-CBC4-DCAB-8E2611969D7D}"/>
          </ac:spMkLst>
        </pc:spChg>
        <pc:spChg chg="add del mod">
          <ac:chgData name="Kellie Keeling" userId="19071d84-2c7e-46a5-a0ab-66b2bb23ab73" providerId="ADAL" clId="{319238D5-1A40-EA45-89EB-4159DA39F452}" dt="2022-11-01T20:14:33.699" v="183"/>
          <ac:spMkLst>
            <pc:docMk/>
            <pc:sldMk cId="4173959866" sldId="265"/>
            <ac:spMk id="3" creationId="{6658ED1C-1F85-976D-379E-F2823CD3EB1C}"/>
          </ac:spMkLst>
        </pc:spChg>
        <pc:spChg chg="add del mod">
          <ac:chgData name="Kellie Keeling" userId="19071d84-2c7e-46a5-a0ab-66b2bb23ab73" providerId="ADAL" clId="{319238D5-1A40-EA45-89EB-4159DA39F452}" dt="2022-11-01T20:14:35.199" v="185"/>
          <ac:spMkLst>
            <pc:docMk/>
            <pc:sldMk cId="4173959866" sldId="265"/>
            <ac:spMk id="4" creationId="{B6D32BF7-44A8-D8F1-EA83-06CD74623713}"/>
          </ac:spMkLst>
        </pc:spChg>
      </pc:sldChg>
      <pc:sldMasterChg chg="modSldLayout">
        <pc:chgData name="Kellie Keeling" userId="19071d84-2c7e-46a5-a0ab-66b2bb23ab73" providerId="ADAL" clId="{319238D5-1A40-EA45-89EB-4159DA39F452}" dt="2022-11-01T20:14:45.119" v="186"/>
        <pc:sldMasterMkLst>
          <pc:docMk/>
          <pc:sldMasterMk cId="4059174251" sldId="2147483648"/>
        </pc:sldMasterMkLst>
        <pc:sldLayoutChg chg="addSp delSp modSp mod">
          <pc:chgData name="Kellie Keeling" userId="19071d84-2c7e-46a5-a0ab-66b2bb23ab73" providerId="ADAL" clId="{319238D5-1A40-EA45-89EB-4159DA39F452}" dt="2022-11-01T20:01:09.129" v="43" actId="167"/>
          <pc:sldLayoutMkLst>
            <pc:docMk/>
            <pc:sldMasterMk cId="4059174251" sldId="2147483648"/>
            <pc:sldLayoutMk cId="331490898" sldId="2147483649"/>
          </pc:sldLayoutMkLst>
          <pc:picChg chg="add del mod">
            <ac:chgData name="Kellie Keeling" userId="19071d84-2c7e-46a5-a0ab-66b2bb23ab73" providerId="ADAL" clId="{319238D5-1A40-EA45-89EB-4159DA39F452}" dt="2022-11-01T19:55:40.610" v="21" actId="478"/>
            <ac:picMkLst>
              <pc:docMk/>
              <pc:sldMasterMk cId="4059174251" sldId="2147483648"/>
              <pc:sldLayoutMk cId="331490898" sldId="2147483649"/>
              <ac:picMk id="3" creationId="{303732AD-B94E-3A0C-C33A-699D5A4C1D7F}"/>
            </ac:picMkLst>
          </pc:picChg>
          <pc:picChg chg="add mod">
            <ac:chgData name="Kellie Keeling" userId="19071d84-2c7e-46a5-a0ab-66b2bb23ab73" providerId="ADAL" clId="{319238D5-1A40-EA45-89EB-4159DA39F452}" dt="2022-11-01T20:01:09.129" v="43" actId="167"/>
            <ac:picMkLst>
              <pc:docMk/>
              <pc:sldMasterMk cId="4059174251" sldId="2147483648"/>
              <pc:sldLayoutMk cId="331490898" sldId="2147483649"/>
              <ac:picMk id="3" creationId="{B8D36AC2-197E-01C1-5750-2D19F84D2946}"/>
            </ac:picMkLst>
          </pc:picChg>
          <pc:picChg chg="add del mod">
            <ac:chgData name="Kellie Keeling" userId="19071d84-2c7e-46a5-a0ab-66b2bb23ab73" providerId="ADAL" clId="{319238D5-1A40-EA45-89EB-4159DA39F452}" dt="2022-11-01T20:00:35.947" v="35" actId="478"/>
            <ac:picMkLst>
              <pc:docMk/>
              <pc:sldMasterMk cId="4059174251" sldId="2147483648"/>
              <pc:sldLayoutMk cId="331490898" sldId="2147483649"/>
              <ac:picMk id="5" creationId="{0552C859-E428-1FBD-6179-B0E9D6F0381D}"/>
            </ac:picMkLst>
          </pc:picChg>
        </pc:sldLayoutChg>
        <pc:sldLayoutChg chg="modSp mod setBg">
          <pc:chgData name="Kellie Keeling" userId="19071d84-2c7e-46a5-a0ab-66b2bb23ab73" providerId="ADAL" clId="{319238D5-1A40-EA45-89EB-4159DA39F452}" dt="2022-11-01T20:14:45.119" v="186"/>
          <pc:sldLayoutMkLst>
            <pc:docMk/>
            <pc:sldMasterMk cId="4059174251" sldId="2147483648"/>
            <pc:sldLayoutMk cId="3351494141" sldId="2147483655"/>
          </pc:sldLayoutMkLst>
          <pc:spChg chg="mod">
            <ac:chgData name="Kellie Keeling" userId="19071d84-2c7e-46a5-a0ab-66b2bb23ab73" providerId="ADAL" clId="{319238D5-1A40-EA45-89EB-4159DA39F452}" dt="2022-11-01T20:05:33.439" v="100" actId="1076"/>
            <ac:spMkLst>
              <pc:docMk/>
              <pc:sldMasterMk cId="4059174251" sldId="2147483648"/>
              <pc:sldLayoutMk cId="3351494141" sldId="2147483655"/>
              <ac:spMk id="6" creationId="{9A9D7EFB-8193-AE83-63F3-6868DF1E1F90}"/>
            </ac:spMkLst>
          </pc:spChg>
        </pc:sldLayoutChg>
        <pc:sldLayoutChg chg="modSp mod setBg">
          <pc:chgData name="Kellie Keeling" userId="19071d84-2c7e-46a5-a0ab-66b2bb23ab73" providerId="ADAL" clId="{319238D5-1A40-EA45-89EB-4159DA39F452}" dt="2022-11-01T20:05:11.973" v="99" actId="20577"/>
          <pc:sldLayoutMkLst>
            <pc:docMk/>
            <pc:sldMasterMk cId="4059174251" sldId="2147483648"/>
            <pc:sldLayoutMk cId="3860461980" sldId="2147483656"/>
          </pc:sldLayoutMkLst>
          <pc:spChg chg="mod">
            <ac:chgData name="Kellie Keeling" userId="19071d84-2c7e-46a5-a0ab-66b2bb23ab73" providerId="ADAL" clId="{319238D5-1A40-EA45-89EB-4159DA39F452}" dt="2022-11-01T20:05:11.973" v="99" actId="20577"/>
            <ac:spMkLst>
              <pc:docMk/>
              <pc:sldMasterMk cId="4059174251" sldId="2147483648"/>
              <pc:sldLayoutMk cId="3860461980" sldId="2147483656"/>
              <ac:spMk id="9" creationId="{3326892D-09B2-8868-080B-50A91DEE334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FFF9B-D2D5-E6F0-F141-E14C5A2E06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BB27E-0755-F8DF-28BD-E30A6CCEDB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8D5E-6E5A-7C47-BD10-B461FC30F1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95E7-A4E5-0CF0-0006-E51150421C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B4B8D-175D-8909-99DE-F6A6B57AE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DF9C4-5E75-C14A-B1EA-D90F2A70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C0C-C72C-5847-A5B6-0166007DCD8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FFCB-12F1-4346-9E78-840E8CB9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drews@vcu.edu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Bob.McQuaid@pepperdine.edu" TargetMode="External"/><Relationship Id="rId5" Type="http://schemas.openxmlformats.org/officeDocument/2006/relationships/hyperlink" Target="mailto:Curt.Hinrichs@jmp.com" TargetMode="External"/><Relationship Id="rId4" Type="http://schemas.openxmlformats.org/officeDocument/2006/relationships/hyperlink" Target="mailto:Kellie.Keeling@du.edu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2:50-4:20 PM</a:t>
            </a:r>
            <a:r>
              <a:rPr lang="en-US" dirty="0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Sunday</a:t>
            </a:r>
            <a:r>
              <a:rPr lang="en-US" dirty="0">
                <a:effectLst/>
                <a:latin typeface="Times New Roman" panose="02020603050405020304" pitchFamily="18" charset="0"/>
              </a:rPr>
              <a:t>, Session Title: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State of Data, Analytics and Statistics Instruction in Colleges and Universities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  <a:p>
            <a:r>
              <a:rPr lang="en-US" b="1" dirty="0">
                <a:effectLst/>
                <a:latin typeface="Times New Roman" panose="02020603050405020304" pitchFamily="18" charset="0"/>
              </a:rPr>
              <a:t>Abstract:</a:t>
            </a:r>
            <a:r>
              <a:rPr lang="en-US" dirty="0">
                <a:effectLst/>
                <a:latin typeface="Times New Roman" panose="02020603050405020304" pitchFamily="18" charset="0"/>
              </a:rPr>
              <a:t>  In 2017, Inside Higher Ed published “Data Analytics Programs Take Off.” This session will discuss what has happened since this “take off” and how technology and a data-driven decision-making environment have influenced the instruction in classes addressing the use of data, analytics and statistics.  The panel-led discussion will include those in the audience and content from previous DASI sessions.  Possible discussion topics range from breadth and depth of course content for general education and/or majors, technology and software used, the interdisciplinary nature of analytics along with perceived future challenges and opportunities.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Session Chair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Bob Andrews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Virginia Commonwealth University,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randrews@vcu.edu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</a:rPr>
              <a:t>Presenters: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Kellie Keeling, </a:t>
            </a:r>
            <a:r>
              <a:rPr lang="en-US" dirty="0">
                <a:effectLst/>
                <a:latin typeface="Times New Roman" panose="02020603050405020304" pitchFamily="18" charset="0"/>
              </a:rPr>
              <a:t>University of Denver, </a:t>
            </a:r>
            <a:r>
              <a:rPr lang="en-US" dirty="0">
                <a:effectLst/>
                <a:latin typeface="Times New Roman" panose="02020603050405020304" pitchFamily="18" charset="0"/>
                <a:hlinkClick r:id="rId4"/>
              </a:rPr>
              <a:t>Kellie.Keeling@du.edu</a:t>
            </a:r>
            <a:r>
              <a:rPr lang="en-US" dirty="0">
                <a:effectLst/>
                <a:latin typeface="Times New Roman" panose="02020603050405020304" pitchFamily="18" charset="0"/>
              </a:rPr>
              <a:t>;</a:t>
            </a:r>
            <a:endParaRPr lang="en-US" dirty="0"/>
          </a:p>
          <a:p>
            <a:r>
              <a:rPr lang="en-US" b="1" dirty="0">
                <a:effectLst/>
                <a:latin typeface="Times New Roman" panose="02020603050405020304" pitchFamily="18" charset="0"/>
              </a:rPr>
              <a:t>Curt Hinrichs</a:t>
            </a:r>
            <a:r>
              <a:rPr lang="en-US" dirty="0">
                <a:effectLst/>
                <a:latin typeface="Times New Roman" panose="02020603050405020304" pitchFamily="18" charset="0"/>
              </a:rPr>
              <a:t>, JMP, </a:t>
            </a:r>
            <a:r>
              <a:rPr lang="en-US" dirty="0">
                <a:effectLst/>
                <a:latin typeface="Times New Roman" panose="02020603050405020304" pitchFamily="18" charset="0"/>
                <a:hlinkClick r:id="rId5"/>
              </a:rPr>
              <a:t>Curt.Hinrichs@jmp.com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  </a:t>
            </a:r>
            <a:endParaRPr lang="en-US" dirty="0"/>
          </a:p>
          <a:p>
            <a:r>
              <a:rPr lang="en-US" b="1" dirty="0">
                <a:effectLst/>
                <a:latin typeface="Times New Roman" panose="02020603050405020304" pitchFamily="18" charset="0"/>
              </a:rPr>
              <a:t>Bob McQuaid, </a:t>
            </a:r>
            <a:r>
              <a:rPr lang="en-US" dirty="0">
                <a:effectLst/>
                <a:latin typeface="Times New Roman" panose="02020603050405020304" pitchFamily="18" charset="0"/>
              </a:rPr>
              <a:t>Pepperdine University, </a:t>
            </a:r>
            <a:r>
              <a:rPr lang="en-US" dirty="0">
                <a:effectLst/>
                <a:latin typeface="Times New Roman" panose="02020603050405020304" pitchFamily="18" charset="0"/>
                <a:hlinkClick r:id="rId6"/>
              </a:rPr>
              <a:t>Bob.McQuaid@pepperdine.edu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FFCB-12F1-4346-9E78-840E8CB94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FFCB-12F1-4346-9E78-840E8CB94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FFCB-12F1-4346-9E78-840E8CB94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FFCB-12F1-4346-9E78-840E8CB94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, outdoor, grass, walkway&#10;&#10;Description automatically generated">
            <a:extLst>
              <a:ext uri="{FF2B5EF4-FFF2-40B4-BE49-F238E27FC236}">
                <a16:creationId xmlns:a16="http://schemas.microsoft.com/office/drawing/2014/main" id="{B8D36AC2-197E-01C1-5750-2D19F84D2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42F066-EEAF-FC4C-0FF5-79F6CA2F3CD4}"/>
              </a:ext>
            </a:extLst>
          </p:cNvPr>
          <p:cNvSpPr/>
          <p:nvPr userDrawn="1"/>
        </p:nvSpPr>
        <p:spPr>
          <a:xfrm>
            <a:off x="-159026" y="991937"/>
            <a:ext cx="7394713" cy="3751237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F13136-A56B-E461-A2E1-7B9D54AF184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9871" y="369597"/>
            <a:ext cx="0" cy="1818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C11D360-0E00-A2FB-E616-D2573BBCA5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7095" y="336414"/>
            <a:ext cx="2680435" cy="2013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788BE-1081-B6A5-E8ED-4821A58AED23}"/>
              </a:ext>
            </a:extLst>
          </p:cNvPr>
          <p:cNvCxnSpPr>
            <a:cxnSpLocks/>
          </p:cNvCxnSpPr>
          <p:nvPr userDrawn="1"/>
        </p:nvCxnSpPr>
        <p:spPr>
          <a:xfrm>
            <a:off x="417095" y="3767733"/>
            <a:ext cx="9160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FDD3EE60-1059-AF84-0554-33E8A9604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922" y="1502234"/>
            <a:ext cx="6234835" cy="2141234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F3E04-5749-F485-39CB-682F1713B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094" y="4064000"/>
            <a:ext cx="6234835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1A68C-85A6-C8E2-150D-AEB07F882072}"/>
              </a:ext>
            </a:extLst>
          </p:cNvPr>
          <p:cNvSpPr txBox="1"/>
          <p:nvPr userDrawn="1"/>
        </p:nvSpPr>
        <p:spPr>
          <a:xfrm>
            <a:off x="3294656" y="306143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314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42F066-EEAF-FC4C-0FF5-79F6CA2F3CD4}"/>
              </a:ext>
            </a:extLst>
          </p:cNvPr>
          <p:cNvSpPr/>
          <p:nvPr userDrawn="1"/>
        </p:nvSpPr>
        <p:spPr>
          <a:xfrm>
            <a:off x="-159026" y="991937"/>
            <a:ext cx="7394713" cy="3751237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6892D-09B2-8868-080B-50A91DEE334B}"/>
              </a:ext>
            </a:extLst>
          </p:cNvPr>
          <p:cNvSpPr txBox="1"/>
          <p:nvPr userDrawn="1"/>
        </p:nvSpPr>
        <p:spPr>
          <a:xfrm>
            <a:off x="3294656" y="306143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F13136-A56B-E461-A2E1-7B9D54AF184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9871" y="369597"/>
            <a:ext cx="0" cy="1818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C11D360-0E00-A2FB-E616-D2573BBCA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095" y="336414"/>
            <a:ext cx="2680435" cy="2013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788BE-1081-B6A5-E8ED-4821A58AED23}"/>
              </a:ext>
            </a:extLst>
          </p:cNvPr>
          <p:cNvCxnSpPr>
            <a:cxnSpLocks/>
          </p:cNvCxnSpPr>
          <p:nvPr userDrawn="1"/>
        </p:nvCxnSpPr>
        <p:spPr>
          <a:xfrm>
            <a:off x="417095" y="3767733"/>
            <a:ext cx="9160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61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8CA02609-A6C0-A2D5-F4CF-83148285CB1D}"/>
              </a:ext>
            </a:extLst>
          </p:cNvPr>
          <p:cNvSpPr/>
          <p:nvPr userDrawn="1"/>
        </p:nvSpPr>
        <p:spPr>
          <a:xfrm rot="-5400000" flipH="1">
            <a:off x="-898656" y="1280800"/>
            <a:ext cx="6854400" cy="4300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8E153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86512-25E1-9CB6-FA8C-AA5F481999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095" y="399914"/>
            <a:ext cx="2680435" cy="2013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01ABE-67C7-42A7-7B68-3F38B9D1CF32}"/>
              </a:ext>
            </a:extLst>
          </p:cNvPr>
          <p:cNvCxnSpPr>
            <a:cxnSpLocks/>
          </p:cNvCxnSpPr>
          <p:nvPr userDrawn="1"/>
        </p:nvCxnSpPr>
        <p:spPr>
          <a:xfrm>
            <a:off x="498910" y="3738272"/>
            <a:ext cx="9160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EA8137-D1C8-9F46-D5D5-9FFFDD24A386}"/>
              </a:ext>
            </a:extLst>
          </p:cNvPr>
          <p:cNvSpPr txBox="1"/>
          <p:nvPr userDrawn="1"/>
        </p:nvSpPr>
        <p:spPr>
          <a:xfrm>
            <a:off x="378544" y="665351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0D3BA6F-3DF1-B60A-B178-0D9A3D89FB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29200" y="1485900"/>
            <a:ext cx="6781800" cy="4533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A4AC5D2-357D-7A85-2AEB-47C55B87E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095" y="2280153"/>
            <a:ext cx="3656635" cy="1458119"/>
          </a:xfrm>
        </p:spPr>
        <p:txBody>
          <a:bodyPr>
            <a:norm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4295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AA9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8CA02609-A6C0-A2D5-F4CF-83148285CB1D}"/>
              </a:ext>
            </a:extLst>
          </p:cNvPr>
          <p:cNvSpPr/>
          <p:nvPr userDrawn="1"/>
        </p:nvSpPr>
        <p:spPr>
          <a:xfrm rot="-5400000" flipH="1">
            <a:off x="-898656" y="1280800"/>
            <a:ext cx="6854400" cy="4300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8E153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86512-25E1-9CB6-FA8C-AA5F481999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095" y="399914"/>
            <a:ext cx="2680435" cy="2013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01ABE-67C7-42A7-7B68-3F38B9D1CF32}"/>
              </a:ext>
            </a:extLst>
          </p:cNvPr>
          <p:cNvCxnSpPr>
            <a:cxnSpLocks/>
          </p:cNvCxnSpPr>
          <p:nvPr userDrawn="1"/>
        </p:nvCxnSpPr>
        <p:spPr>
          <a:xfrm>
            <a:off x="498910" y="3738272"/>
            <a:ext cx="9160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EA8137-D1C8-9F46-D5D5-9FFFDD24A386}"/>
              </a:ext>
            </a:extLst>
          </p:cNvPr>
          <p:cNvSpPr txBox="1"/>
          <p:nvPr userDrawn="1"/>
        </p:nvSpPr>
        <p:spPr>
          <a:xfrm>
            <a:off x="378544" y="665351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0D3BA6F-3DF1-B60A-B178-0D9A3D89FB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29200" y="1485900"/>
            <a:ext cx="6781800" cy="4533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A4AC5D2-357D-7A85-2AEB-47C55B87E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095" y="2280153"/>
            <a:ext cx="3656635" cy="1458119"/>
          </a:xfrm>
        </p:spPr>
        <p:txBody>
          <a:bodyPr>
            <a:norm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1882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6F2828-AECF-E1E3-95C5-122B4B7EB2A6}"/>
              </a:ext>
            </a:extLst>
          </p:cNvPr>
          <p:cNvSpPr/>
          <p:nvPr userDrawn="1"/>
        </p:nvSpPr>
        <p:spPr>
          <a:xfrm>
            <a:off x="7998106" y="-138023"/>
            <a:ext cx="4193894" cy="6996023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D53D9D-82AC-5DEF-F37C-EE9B5B060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0965" y="399914"/>
            <a:ext cx="2680435" cy="201306"/>
          </a:xfrm>
          <a:prstGeom prst="rect">
            <a:avLst/>
          </a:prstGeom>
        </p:spPr>
      </p:pic>
      <p:sp>
        <p:nvSpPr>
          <p:cNvPr id="15" name="Google Shape;147;p26">
            <a:extLst>
              <a:ext uri="{FF2B5EF4-FFF2-40B4-BE49-F238E27FC236}">
                <a16:creationId xmlns:a16="http://schemas.microsoft.com/office/drawing/2014/main" id="{447ABCDD-C925-17FE-EE03-77A56436825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8424586" y="1390106"/>
            <a:ext cx="3340934" cy="46790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>
              <a:buNone/>
              <a:defRPr sz="4400"/>
            </a:lvl1pPr>
          </a:lstStyle>
          <a:p>
            <a:pPr marL="0" indent="0" algn="l"/>
            <a:r>
              <a:rPr lang="es" sz="1600" b="1" dirty="0">
                <a:solidFill>
                  <a:schemeClr val="bg1"/>
                </a:solidFill>
                <a:latin typeface="Neue Haas Grotesk Text Pro" panose="020B0504020202020204" pitchFamily="34" charset="77"/>
              </a:rPr>
              <a:t>Headline Would</a:t>
            </a:r>
            <a:br>
              <a:rPr lang="es" sz="1600" b="1" dirty="0">
                <a:solidFill>
                  <a:schemeClr val="bg1"/>
                </a:solidFill>
                <a:latin typeface="Neue Haas Grotesk Text Pro" panose="020B0504020202020204" pitchFamily="34" charset="77"/>
              </a:rPr>
            </a:br>
            <a:r>
              <a:rPr lang="es" sz="1600" b="1" dirty="0">
                <a:solidFill>
                  <a:schemeClr val="bg1"/>
                </a:solidFill>
                <a:latin typeface="Neue Haas Grotesk Text Pro" panose="020B0504020202020204" pitchFamily="34" charset="77"/>
              </a:rPr>
              <a:t>Go Here</a:t>
            </a:r>
          </a:p>
          <a:p>
            <a:pPr marL="0" indent="0" algn="l"/>
            <a:br>
              <a:rPr lang="e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diam </a:t>
            </a:r>
            <a:r>
              <a:rPr lang="en-US" sz="1400" dirty="0" err="1">
                <a:solidFill>
                  <a:schemeClr val="bg1"/>
                </a:solidFill>
              </a:rPr>
              <a:t>nonummy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nibh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euismod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tincidunt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laoreet</a:t>
            </a:r>
            <a:r>
              <a:rPr lang="en-US" sz="1400" dirty="0">
                <a:solidFill>
                  <a:schemeClr val="bg1"/>
                </a:solidFill>
              </a:rPr>
              <a:t> dolore magna </a:t>
            </a:r>
            <a:r>
              <a:rPr lang="en-US" sz="1400" dirty="0" err="1">
                <a:solidFill>
                  <a:schemeClr val="bg1"/>
                </a:solidFill>
              </a:rPr>
              <a:t>aliquam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erat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volutpat</a:t>
            </a:r>
            <a:r>
              <a:rPr lang="en-US" sz="1400" dirty="0">
                <a:solidFill>
                  <a:schemeClr val="bg1"/>
                </a:solidFill>
              </a:rPr>
              <a:t>. Ut </a:t>
            </a:r>
            <a:r>
              <a:rPr lang="en-US" sz="1400" dirty="0" err="1">
                <a:solidFill>
                  <a:schemeClr val="bg1"/>
                </a:solidFill>
              </a:rPr>
              <a:t>wisi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enim</a:t>
            </a:r>
            <a:r>
              <a:rPr lang="en-US" sz="1400" dirty="0">
                <a:solidFill>
                  <a:schemeClr val="bg1"/>
                </a:solidFill>
              </a:rPr>
              <a:t> ad minim </a:t>
            </a:r>
            <a:r>
              <a:rPr lang="en-US" sz="1400" dirty="0" err="1">
                <a:solidFill>
                  <a:schemeClr val="bg1"/>
                </a:solidFill>
              </a:rPr>
              <a:t>veniam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quis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nostrud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exerci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ullamcorper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suscipit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lobortis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nisl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aliquip</a:t>
            </a:r>
            <a:r>
              <a:rPr lang="en-US" sz="1400" dirty="0">
                <a:solidFill>
                  <a:schemeClr val="bg1"/>
                </a:solidFill>
              </a:rPr>
              <a:t> ex </a:t>
            </a:r>
            <a:r>
              <a:rPr lang="en-US" sz="1400" dirty="0" err="1">
                <a:solidFill>
                  <a:schemeClr val="bg1"/>
                </a:solidFill>
              </a:rPr>
              <a:t>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commodo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0" indent="0" algn="l"/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diam </a:t>
            </a:r>
            <a:r>
              <a:rPr lang="en-US" sz="1400" dirty="0" err="1">
                <a:solidFill>
                  <a:schemeClr val="bg1"/>
                </a:solidFill>
              </a:rPr>
              <a:t>nonummy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nibh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euismod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tincidunt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laoreet</a:t>
            </a:r>
            <a:r>
              <a:rPr lang="en-US" sz="1400" dirty="0">
                <a:solidFill>
                  <a:schemeClr val="bg1"/>
                </a:solidFill>
              </a:rPr>
              <a:t> dolore magna </a:t>
            </a:r>
            <a:r>
              <a:rPr lang="en-US" sz="1400" dirty="0" err="1">
                <a:solidFill>
                  <a:schemeClr val="bg1"/>
                </a:solidFill>
              </a:rPr>
              <a:t>aliquam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erat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volutpat</a:t>
            </a:r>
            <a:r>
              <a:rPr lang="en-US" sz="1400" dirty="0">
                <a:solidFill>
                  <a:schemeClr val="bg1"/>
                </a:solidFill>
              </a:rPr>
              <a:t>. Ut </a:t>
            </a:r>
            <a:r>
              <a:rPr lang="en-US" sz="1400" dirty="0" err="1">
                <a:solidFill>
                  <a:schemeClr val="bg1"/>
                </a:solidFill>
              </a:rPr>
              <a:t>wisi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enim</a:t>
            </a:r>
            <a:r>
              <a:rPr lang="en-US" sz="1400" dirty="0">
                <a:solidFill>
                  <a:schemeClr val="bg1"/>
                </a:solidFill>
              </a:rPr>
              <a:t> ad minim </a:t>
            </a:r>
            <a:r>
              <a:rPr lang="en-US" sz="1400" dirty="0" err="1">
                <a:solidFill>
                  <a:schemeClr val="bg1"/>
                </a:solidFill>
              </a:rPr>
              <a:t>veniam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quis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nostrud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exerci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ullamcorper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suscipit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lobortis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nisl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aliquip</a:t>
            </a:r>
            <a:r>
              <a:rPr lang="en-US" sz="1400" dirty="0">
                <a:solidFill>
                  <a:schemeClr val="bg1"/>
                </a:solidFill>
              </a:rPr>
              <a:t> ex </a:t>
            </a:r>
            <a:r>
              <a:rPr lang="en-US" sz="1400" dirty="0" err="1">
                <a:solidFill>
                  <a:schemeClr val="bg1"/>
                </a:solidFill>
              </a:rPr>
              <a:t>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commodo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0" indent="0" algn="l"/>
            <a:endParaRPr lang="en-US" sz="1400" dirty="0">
              <a:solidFill>
                <a:schemeClr val="bg1"/>
              </a:solidFill>
            </a:endParaRPr>
          </a:p>
          <a:p>
            <a:pPr marL="0" indent="0" algn="l"/>
            <a:endParaRPr lang="en-US" sz="1400" dirty="0">
              <a:solidFill>
                <a:schemeClr val="bg1"/>
              </a:solidFill>
            </a:endParaRPr>
          </a:p>
          <a:p>
            <a:pPr marL="0" indent="0" algn="l"/>
            <a:endParaRPr lang="en-US" sz="1600" dirty="0">
              <a:solidFill>
                <a:schemeClr val="bg1"/>
              </a:solidFill>
            </a:endParaRPr>
          </a:p>
          <a:p>
            <a:pPr marL="0" indent="0" algn="l"/>
            <a:endParaRPr lang="en-US" sz="1600" dirty="0">
              <a:solidFill>
                <a:schemeClr val="bg1"/>
              </a:solidFill>
            </a:endParaRPr>
          </a:p>
          <a:p>
            <a:pPr marL="0" indent="0" algn="l"/>
            <a:endParaRPr lang="en-US" sz="1600" dirty="0">
              <a:solidFill>
                <a:schemeClr val="bg1"/>
              </a:solidFill>
            </a:endParaRPr>
          </a:p>
          <a:p>
            <a:pPr marL="0" indent="0" algn="l"/>
            <a:r>
              <a:rPr lang="es" sz="1600" dirty="0">
                <a:solidFill>
                  <a:schemeClr val="bg1"/>
                </a:solidFill>
              </a:rPr>
              <a:t> </a:t>
            </a:r>
            <a:endParaRPr sz="1600" dirty="0">
              <a:solidFill>
                <a:schemeClr val="bg1"/>
              </a:solidFill>
              <a:latin typeface="Neue Haas Grotesk Text Pro" panose="020B0504020202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2B0A1-D328-E776-DCB9-9CC3B1BDE77C}"/>
              </a:ext>
            </a:extLst>
          </p:cNvPr>
          <p:cNvSpPr txBox="1"/>
          <p:nvPr userDrawn="1"/>
        </p:nvSpPr>
        <p:spPr>
          <a:xfrm>
            <a:off x="8424586" y="642165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9046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AA9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6F2828-AECF-E1E3-95C5-122B4B7EB2A6}"/>
              </a:ext>
            </a:extLst>
          </p:cNvPr>
          <p:cNvSpPr/>
          <p:nvPr userDrawn="1"/>
        </p:nvSpPr>
        <p:spPr>
          <a:xfrm>
            <a:off x="7998106" y="-138023"/>
            <a:ext cx="4193894" cy="6996023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D53D9D-82AC-5DEF-F37C-EE9B5B060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0965" y="399914"/>
            <a:ext cx="2680435" cy="201306"/>
          </a:xfrm>
          <a:prstGeom prst="rect">
            <a:avLst/>
          </a:prstGeom>
        </p:spPr>
      </p:pic>
      <p:sp>
        <p:nvSpPr>
          <p:cNvPr id="15" name="Google Shape;147;p26">
            <a:extLst>
              <a:ext uri="{FF2B5EF4-FFF2-40B4-BE49-F238E27FC236}">
                <a16:creationId xmlns:a16="http://schemas.microsoft.com/office/drawing/2014/main" id="{447ABCDD-C925-17FE-EE03-77A56436825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8424586" y="1390106"/>
            <a:ext cx="3340934" cy="46790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>
              <a:buNone/>
              <a:defRPr sz="4400"/>
            </a:lvl1pPr>
          </a:lstStyle>
          <a:p>
            <a:pPr marL="0" indent="0" algn="l"/>
            <a:r>
              <a:rPr lang="es" sz="1600" b="1" dirty="0">
                <a:solidFill>
                  <a:schemeClr val="bg1"/>
                </a:solidFill>
                <a:latin typeface="Neue Haas Grotesk Text Pro" panose="020B0504020202020204" pitchFamily="34" charset="77"/>
              </a:rPr>
              <a:t>Headline Would</a:t>
            </a:r>
            <a:br>
              <a:rPr lang="es" sz="1600" b="1" dirty="0">
                <a:solidFill>
                  <a:schemeClr val="bg1"/>
                </a:solidFill>
                <a:latin typeface="Neue Haas Grotesk Text Pro" panose="020B0504020202020204" pitchFamily="34" charset="77"/>
              </a:rPr>
            </a:br>
            <a:r>
              <a:rPr lang="es" sz="1600" b="1" dirty="0">
                <a:solidFill>
                  <a:schemeClr val="bg1"/>
                </a:solidFill>
                <a:latin typeface="Neue Haas Grotesk Text Pro" panose="020B0504020202020204" pitchFamily="34" charset="77"/>
              </a:rPr>
              <a:t>Go Here</a:t>
            </a:r>
          </a:p>
          <a:p>
            <a:pPr marL="0" indent="0" algn="l"/>
            <a:br>
              <a:rPr lang="e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diam </a:t>
            </a:r>
            <a:r>
              <a:rPr lang="en-US" sz="1400" dirty="0" err="1">
                <a:solidFill>
                  <a:schemeClr val="bg1"/>
                </a:solidFill>
              </a:rPr>
              <a:t>nonummy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nibh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euismod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tincidunt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laoreet</a:t>
            </a:r>
            <a:r>
              <a:rPr lang="en-US" sz="1400" dirty="0">
                <a:solidFill>
                  <a:schemeClr val="bg1"/>
                </a:solidFill>
              </a:rPr>
              <a:t> dolore magna </a:t>
            </a:r>
            <a:r>
              <a:rPr lang="en-US" sz="1400" dirty="0" err="1">
                <a:solidFill>
                  <a:schemeClr val="bg1"/>
                </a:solidFill>
              </a:rPr>
              <a:t>aliquam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erat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volutpat</a:t>
            </a:r>
            <a:r>
              <a:rPr lang="en-US" sz="1400" dirty="0">
                <a:solidFill>
                  <a:schemeClr val="bg1"/>
                </a:solidFill>
              </a:rPr>
              <a:t>. Ut </a:t>
            </a:r>
            <a:r>
              <a:rPr lang="en-US" sz="1400" dirty="0" err="1">
                <a:solidFill>
                  <a:schemeClr val="bg1"/>
                </a:solidFill>
              </a:rPr>
              <a:t>wisi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enim</a:t>
            </a:r>
            <a:r>
              <a:rPr lang="en-US" sz="1400" dirty="0">
                <a:solidFill>
                  <a:schemeClr val="bg1"/>
                </a:solidFill>
              </a:rPr>
              <a:t> ad minim </a:t>
            </a:r>
            <a:r>
              <a:rPr lang="en-US" sz="1400" dirty="0" err="1">
                <a:solidFill>
                  <a:schemeClr val="bg1"/>
                </a:solidFill>
              </a:rPr>
              <a:t>veniam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quis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nostrud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exerci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ullamcorper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suscipit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lobortis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nisl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aliquip</a:t>
            </a:r>
            <a:r>
              <a:rPr lang="en-US" sz="1400" dirty="0">
                <a:solidFill>
                  <a:schemeClr val="bg1"/>
                </a:solidFill>
              </a:rPr>
              <a:t> ex </a:t>
            </a:r>
            <a:r>
              <a:rPr lang="en-US" sz="1400" dirty="0" err="1">
                <a:solidFill>
                  <a:schemeClr val="bg1"/>
                </a:solidFill>
              </a:rPr>
              <a:t>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commodo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0" indent="0" algn="l"/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diam </a:t>
            </a:r>
            <a:r>
              <a:rPr lang="en-US" sz="1400" dirty="0" err="1">
                <a:solidFill>
                  <a:schemeClr val="bg1"/>
                </a:solidFill>
              </a:rPr>
              <a:t>nonummy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nibh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euismod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tincidunt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laoreet</a:t>
            </a:r>
            <a:r>
              <a:rPr lang="en-US" sz="1400" dirty="0">
                <a:solidFill>
                  <a:schemeClr val="bg1"/>
                </a:solidFill>
              </a:rPr>
              <a:t> dolore magna </a:t>
            </a:r>
            <a:r>
              <a:rPr lang="en-US" sz="1400" dirty="0" err="1">
                <a:solidFill>
                  <a:schemeClr val="bg1"/>
                </a:solidFill>
              </a:rPr>
              <a:t>aliquam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erat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volutpat</a:t>
            </a:r>
            <a:r>
              <a:rPr lang="en-US" sz="1400" dirty="0">
                <a:solidFill>
                  <a:schemeClr val="bg1"/>
                </a:solidFill>
              </a:rPr>
              <a:t>. Ut </a:t>
            </a:r>
            <a:r>
              <a:rPr lang="en-US" sz="1400" dirty="0" err="1">
                <a:solidFill>
                  <a:schemeClr val="bg1"/>
                </a:solidFill>
              </a:rPr>
              <a:t>wisi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enim</a:t>
            </a:r>
            <a:r>
              <a:rPr lang="en-US" sz="1400" dirty="0">
                <a:solidFill>
                  <a:schemeClr val="bg1"/>
                </a:solidFill>
              </a:rPr>
              <a:t> ad minim </a:t>
            </a:r>
            <a:r>
              <a:rPr lang="en-US" sz="1400" dirty="0" err="1">
                <a:solidFill>
                  <a:schemeClr val="bg1"/>
                </a:solidFill>
              </a:rPr>
              <a:t>veniam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quis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nostrud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exerci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ullamcorper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suscipit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lobortis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nisl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aliquip</a:t>
            </a:r>
            <a:r>
              <a:rPr lang="en-US" sz="1400" dirty="0">
                <a:solidFill>
                  <a:schemeClr val="bg1"/>
                </a:solidFill>
              </a:rPr>
              <a:t> ex </a:t>
            </a:r>
            <a:r>
              <a:rPr lang="en-US" sz="1400" dirty="0" err="1">
                <a:solidFill>
                  <a:schemeClr val="bg1"/>
                </a:solidFill>
              </a:rPr>
              <a:t>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commodo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0" indent="0" algn="l"/>
            <a:endParaRPr lang="en-US" sz="1400" dirty="0">
              <a:solidFill>
                <a:schemeClr val="bg1"/>
              </a:solidFill>
            </a:endParaRPr>
          </a:p>
          <a:p>
            <a:pPr marL="0" indent="0" algn="l"/>
            <a:endParaRPr lang="en-US" sz="1400" dirty="0">
              <a:solidFill>
                <a:schemeClr val="bg1"/>
              </a:solidFill>
            </a:endParaRPr>
          </a:p>
          <a:p>
            <a:pPr marL="0" indent="0" algn="l"/>
            <a:endParaRPr lang="en-US" sz="1600" dirty="0">
              <a:solidFill>
                <a:schemeClr val="bg1"/>
              </a:solidFill>
            </a:endParaRPr>
          </a:p>
          <a:p>
            <a:pPr marL="0" indent="0" algn="l"/>
            <a:endParaRPr lang="en-US" sz="1600" dirty="0">
              <a:solidFill>
                <a:schemeClr val="bg1"/>
              </a:solidFill>
            </a:endParaRPr>
          </a:p>
          <a:p>
            <a:pPr marL="0" indent="0" algn="l"/>
            <a:endParaRPr lang="en-US" sz="1600" dirty="0">
              <a:solidFill>
                <a:schemeClr val="bg1"/>
              </a:solidFill>
            </a:endParaRPr>
          </a:p>
          <a:p>
            <a:pPr marL="0" indent="0" algn="l"/>
            <a:r>
              <a:rPr lang="es" sz="1600" dirty="0">
                <a:solidFill>
                  <a:schemeClr val="bg1"/>
                </a:solidFill>
              </a:rPr>
              <a:t> </a:t>
            </a:r>
            <a:endParaRPr sz="1600" dirty="0">
              <a:solidFill>
                <a:schemeClr val="bg1"/>
              </a:solidFill>
              <a:latin typeface="Neue Haas Grotesk Text Pro" panose="020B0504020202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2B0A1-D328-E776-DCB9-9CC3B1BDE77C}"/>
              </a:ext>
            </a:extLst>
          </p:cNvPr>
          <p:cNvSpPr txBox="1"/>
          <p:nvPr userDrawn="1"/>
        </p:nvSpPr>
        <p:spPr>
          <a:xfrm>
            <a:off x="8424586" y="642165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80125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23B555-84AE-65BE-C864-430BCD46E4BD}"/>
              </a:ext>
            </a:extLst>
          </p:cNvPr>
          <p:cNvSpPr/>
          <p:nvPr userDrawn="1"/>
        </p:nvSpPr>
        <p:spPr>
          <a:xfrm rot="5400000">
            <a:off x="5790232" y="456232"/>
            <a:ext cx="611538" cy="12192000"/>
          </a:xfrm>
          <a:prstGeom prst="rect">
            <a:avLst/>
          </a:prstGeom>
          <a:solidFill>
            <a:srgbClr val="C10230"/>
          </a:solidFill>
          <a:ln>
            <a:solidFill>
              <a:srgbClr val="C10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1023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178FF-1A1F-4673-AB34-53FA7CAA71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17095" y="399914"/>
            <a:ext cx="290500" cy="2013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59BC2-5A4C-3F54-A31A-E4926C590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196"/>
          <a:stretch/>
        </p:blipFill>
        <p:spPr>
          <a:xfrm>
            <a:off x="707595" y="399914"/>
            <a:ext cx="2326708" cy="201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D290B-CC69-BA37-5E78-411447ABE7C0}"/>
              </a:ext>
            </a:extLst>
          </p:cNvPr>
          <p:cNvSpPr txBox="1"/>
          <p:nvPr userDrawn="1"/>
        </p:nvSpPr>
        <p:spPr>
          <a:xfrm>
            <a:off x="3215545" y="325142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59869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AA9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9D7EFB-8193-AE83-63F3-6868DF1E1F90}"/>
              </a:ext>
            </a:extLst>
          </p:cNvPr>
          <p:cNvSpPr/>
          <p:nvPr userDrawn="1"/>
        </p:nvSpPr>
        <p:spPr>
          <a:xfrm>
            <a:off x="21793" y="2251807"/>
            <a:ext cx="4946178" cy="2003611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20F7E-0616-AB2D-9331-44227A2CA82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9871" y="369597"/>
            <a:ext cx="0" cy="1818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2A9E71A-0C48-70A6-4BA4-8C2577BA6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095" y="336414"/>
            <a:ext cx="2680435" cy="20130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DC82FE-951A-DD7F-5F0B-600C21013806}"/>
              </a:ext>
            </a:extLst>
          </p:cNvPr>
          <p:cNvCxnSpPr>
            <a:cxnSpLocks/>
          </p:cNvCxnSpPr>
          <p:nvPr userDrawn="1"/>
        </p:nvCxnSpPr>
        <p:spPr>
          <a:xfrm>
            <a:off x="417095" y="3767733"/>
            <a:ext cx="9160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C44663-8976-9205-AF08-3D9245CC9D9D}"/>
              </a:ext>
            </a:extLst>
          </p:cNvPr>
          <p:cNvSpPr txBox="1"/>
          <p:nvPr userDrawn="1"/>
        </p:nvSpPr>
        <p:spPr>
          <a:xfrm>
            <a:off x="3317443" y="311435"/>
            <a:ext cx="400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eue Haas Unica W1G" panose="020B0504030206020203" pitchFamily="34" charset="0"/>
              </a:rPr>
              <a:t>Business Information &amp; Analytics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E83F5F-4CA5-1339-1FD9-A9400CE8C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745" y="2333299"/>
            <a:ext cx="4003757" cy="145811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5149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77801-0E2E-6402-16AF-804172F8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180222"/>
            <a:ext cx="10515600" cy="145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84C7-0CF3-BE4C-AE81-014DD352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765" y="2079128"/>
            <a:ext cx="10515600" cy="389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17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1" r:id="rId3"/>
    <p:sldLayoutId id="2147483673" r:id="rId4"/>
    <p:sldLayoutId id="2147483653" r:id="rId5"/>
    <p:sldLayoutId id="2147483672" r:id="rId6"/>
    <p:sldLayoutId id="2147483658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eue Haas Grotesk Text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ue Haas Grotesk Tex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ue Haas Grotesk Tex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ue Haas Grotesk Tex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ue Haas Grotesk Tex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ue Haas Grotesk Tex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35B9-2698-6C9A-38D7-D8560395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DASI: </a:t>
            </a:r>
            <a:br>
              <a:rPr lang="en-US" sz="3200" dirty="0"/>
            </a:br>
            <a:r>
              <a:rPr lang="en-US" sz="3200" dirty="0"/>
              <a:t>Current State of Data, Analytics and Statistics Instruction in Colleges and Universities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3AB2-5B3F-2C0D-E05B-49E8F11AE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DSI 22, Houston, TX, November  20,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BA0BE-08EB-C68C-954C-8D36DBA8F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is the content</a:t>
            </a:r>
          </a:p>
          <a:p>
            <a:pPr lvl="1"/>
            <a:r>
              <a:rPr lang="en-US" dirty="0"/>
              <a:t>This is more content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CADF32-085B-D7B9-3C87-0FCCBA2D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61472"/>
            <a:ext cx="3656635" cy="1458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27524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3F57-86E8-7207-A253-2E83216F5B7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5307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9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5AFCD1-745F-DB17-C5F6-A1DC85C3BC1D}"/>
              </a:ext>
            </a:extLst>
          </p:cNvPr>
          <p:cNvSpPr txBox="1"/>
          <p:nvPr/>
        </p:nvSpPr>
        <p:spPr>
          <a:xfrm>
            <a:off x="412955" y="731171"/>
            <a:ext cx="12152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Kellie Keeling					</a:t>
            </a:r>
            <a:r>
              <a:rPr lang="en-US" sz="3600" dirty="0">
                <a:solidFill>
                  <a:schemeClr val="tx1"/>
                </a:solidFill>
              </a:rPr>
              <a:t>DU Hiring: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/>
              <a:t>KKeeling@du.edu	</a:t>
            </a:r>
            <a:r>
              <a:rPr lang="en-US" sz="3600" dirty="0">
                <a:solidFill>
                  <a:schemeClr val="tx1"/>
                </a:solidFill>
              </a:rPr>
              <a:t> 			 Assoc/Full Professor of</a:t>
            </a:r>
          </a:p>
          <a:p>
            <a:r>
              <a:rPr lang="en-US" sz="3600" dirty="0"/>
              <a:t>							</a:t>
            </a:r>
            <a:r>
              <a:rPr lang="en-US" sz="3600" dirty="0">
                <a:solidFill>
                  <a:schemeClr val="tx1"/>
                </a:solidFill>
              </a:rPr>
              <a:t> Business Info &amp; Analytics 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7A548C-E958-6586-23F6-5706DF09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739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8F1719"/>
      </a:accent1>
      <a:accent2>
        <a:srgbClr val="BFB192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spcFirstLastPara="1" vert="horz" wrap="square" lIns="121900" tIns="121900" rIns="121900" bIns="121900" rtlCol="0" anchor="t" anchorCtr="0">
        <a:noAutofit/>
      </a:bodyPr>
      <a:lstStyle>
        <a:defPPr marL="0" indent="0" algn="l">
          <a:buNone/>
          <a:defRPr sz="1600" b="1" dirty="0">
            <a:solidFill>
              <a:srgbClr val="AA976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B313E2FACE284FBA7FBABFECFD17C3" ma:contentTypeVersion="16" ma:contentTypeDescription="Create a new document." ma:contentTypeScope="" ma:versionID="afd038d2e048478160bdfb474e5cca7b">
  <xsd:schema xmlns:xsd="http://www.w3.org/2001/XMLSchema" xmlns:xs="http://www.w3.org/2001/XMLSchema" xmlns:p="http://schemas.microsoft.com/office/2006/metadata/properties" xmlns:ns2="99fe84f1-85f4-4f00-95b9-3dfdff18cfef" xmlns:ns3="5cf89aea-cac7-446f-a0c1-b88393cec956" targetNamespace="http://schemas.microsoft.com/office/2006/metadata/properties" ma:root="true" ma:fieldsID="cd8a5154cd68586404ba5f4c96f9cb42" ns2:_="" ns3:_="">
    <xsd:import namespace="99fe84f1-85f4-4f00-95b9-3dfdff18cfef"/>
    <xsd:import namespace="5cf89aea-cac7-446f-a0c1-b88393cec9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e84f1-85f4-4f00-95b9-3dfdff18c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a5d4096-f54e-457a-8f2d-f1e5b72267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89aea-cac7-446f-a0c1-b88393cec9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2a15568-86d0-40a7-b689-ab4a2aa034ed}" ma:internalName="TaxCatchAll" ma:showField="CatchAllData" ma:web="5cf89aea-cac7-446f-a0c1-b88393cec9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0BE51-3A2D-4E08-9E12-3971D56E4F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e84f1-85f4-4f00-95b9-3dfdff18cfef"/>
    <ds:schemaRef ds:uri="5cf89aea-cac7-446f-a0c1-b88393cec9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8C508D-44B1-4187-B6F5-50A8AC9883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269</Words>
  <Application>Microsoft Macintosh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Neue Haas Grotesk Text Pro</vt:lpstr>
      <vt:lpstr>Neue Haas Unica W1G</vt:lpstr>
      <vt:lpstr>Times New Roman</vt:lpstr>
      <vt:lpstr>Office Theme</vt:lpstr>
      <vt:lpstr>DASI:  Current State of Data, Analytics and Statistics Instruction in Colleges and Universities</vt:lpstr>
      <vt:lpstr>Slide 2</vt:lpstr>
      <vt:lpstr>Test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Burns</dc:creator>
  <cp:lastModifiedBy>Kellie Keeling</cp:lastModifiedBy>
  <cp:revision>34</cp:revision>
  <dcterms:created xsi:type="dcterms:W3CDTF">2022-08-05T15:32:47Z</dcterms:created>
  <dcterms:modified xsi:type="dcterms:W3CDTF">2022-11-15T17:56:44Z</dcterms:modified>
</cp:coreProperties>
</file>