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01e0497-0d70-40da-a9c1-7042fcbc4cd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f7dc704-977f-4dc6-a342-72167fb8d261/ReportSection?bookmarkGuid=18f7f580-6345-4dbd-a181-247b6c779354&amp;bookmarkUsage=1&amp;ctid=e3ff91d8-34c8-4b15-a0b4-18910a6ac575&amp;fromEntryPoint=export&quot;"/>
    <we:property name="reportState" value="&quot;CONNECTED&quot;"/>
    <we:property name="creatorTenantId" value="&quot;e3ff91d8-34c8-4b15-a0b4-18910a6ac575&quot;"/>
    <we:property name="reportEmbeddedTime" value="&quot;2022-06-27T15:24:41.325Z&quot;"/>
    <we:property name="lastRefreshTime" value="&quot;6/27/22, 7:51 PM&quot;"/>
    <we:property name="reportName" value="&quot;State and city wise sales and profit&quot;"/>
    <we:property name="embedUrl" value="&quot;/reportEmbed?reportId=8f7dc704-977f-4dc6-a342-72167fb8d261&amp;config=eyJjbHVzdGVyVXJsIjoiaHR0cHM6Ly9XQUJJLU5PUlRILUVVUk9QRS1G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datasetId" value="&quot;96636b1d-307a-49ab-b225-6007b8f95e04&quot;"/>
    <we:property name="pageName" value="&quot;ReportSection&quot;"/>
    <we:property name="isFiltersActionButtonVisible" value="true"/>
    <we:property name="initialStateBookmark" value="&quot;H4sIAAAAAAAAA+1W32/aMBD+V5Bf+hJNJiGQ9A0oSFXXH2qn7mGqpsM5wG2II8dhY4j/fWcnjNGywkPXdtJeIvts333f+btzliyRRZ7C4gJmyI5ZT6mHGeiHRpN5LKttl5dn593rs68X3fMBmVVupMoKdrxkBvQEza0sSkitBzJ+ufMYpOkVTOxsDGmBHstRFyqDVP7AajMtGV3iymP4PU+VBuvyxoBB63ZO22lOsZsfAooIwsg53qAwlfUac6XNeu6xsUwNHbFHR4vB91wTjOUa/tAtjvyR324mAY+xLbDV5AEP6aRZ5HZPN5lDJjBhDo/Gogq/ZH2VljM3GmzZb1SpBV7j2C1lRpoFubnUiYWxIlpXWhHpjbVxeuLsU/Wtr5F4Juy4ubojS1HRcOi3iZHhAGZBMEZ/HMZJzP0I4mCUiHjDrE+hJkpLAenrkgsdubm77b7KDMisJhJ1wPeDmLeFD+0WdHgYdv7M9VV5nBPQ6RMqvLonmU3SWr5OpG70qYJXpFKgtsUxuqfbcyRmSMVhBxMk6vYQ0cmrkBKLDeXt0e1a/L7HhlrN3LG6PBVFeEzEYxUGQumxz1PU6E5QzhO5ltHpo+wU9ZYD8lZNXOxnU0bBbyEtXQsg3x+lqTgvKzPtPxriSJegF0d2+92KPquVO5iAgR3ZmanE5Q+dFnb77EEhhXVYuVv3CoJ5/1td/UL2N8RiWZAkkTcxGfOmCAV2/HYkhG9dPSsbcBB7pTGuj23E41xCGIRtMQo4tKIoiaMo4PzNC6VvF59WiLfc20u7k4nGCaw1OXhxaDeQYmUcllndQvn7hErDsTT7se5tPCm11f4UtNmWD01s3N7CSeNE6vWTQk1l8C5uxdb9zlqtBbx4sWqtFVuVKXQiLvzYj2LOfR5HrTCI37ym3I9PQ+kG2eaSFPn/CTrsCdqVuAMeoq5+gKyA4p9/iHbydxBWu3WgSlPkIPAKMtxBlAhClljBPUvW/rozF4MUKEfpvuSs99fgfgKK6XO3dQwAAA==&quot;"/>
    <we:property name="bookmark" value="&quot;H4sIAAAAAAAAA+1WUU/bMBD+K5Vf9hJNbtK0CW+0FAlpbIhO7GHi4epcUkMaR47T0VX57zs7LV2hgz4wYNJeIvts333f+btzViyRVZnD8jPMkR2xoVK3c9C3nS7zWLFr8yNMgzAUGMbhAAbTadizu1RppCoqdrRiBnSG5kpWNeTWIRm/s2gAvh/EvC986PdgwMNwwK49Bnl+AZndk0JeocdK1JUqIJc/sXVBS0bX2HgM78pcabCBJgYM2mAL2k5zAtj9GBAOEEYucILCtNZLLJU2m7nHUpkbOmKPTpfju1ITuNWG46lbnPpTv99NAh5jX2CvywMe0kmzLO2e42QBhcCEOTwaqzb8io1UXs/daLxjn6haC7zE1C0VRpolufmiEwujIVoXWhHprbVzduLsM/VjpJF4Juyo21yTpWppOPS7xMhwALMgSNFPwziJuR9BHEwTEW+ZjShUprQUkL8uudCRW7jbHqnCgCzWRPaq5o9cX5XHOQGdPaLC23uSRZav5etE6kZfW3hVLgVqWzLTG7o9R2KOVDJ2kCFRt4eITtmGlFhtKe+Orjbi9z12qtXcHVvXsKIID4l4rMVAKD32bYYa3QnKeSI3Mjp7kJ1qveWAvLUTF/vJlFHwK8hr1xjI9ydpWs6r1kz7P5yDFrMPdu91Q5+mcacSMLAnNXOVuOShE8J+h0OopLAOW3ebRkEYb34rqntYf0MplgXpEXkXk5R3BfXQgd+PhPCtqyc1Aw7isDbGNbGtcpxLCIOwL6YBh14UJXEUBZy/eZWM7OLj8vBWzzbS4yzTmMFGkOMXhzaBHFvjaV2s+yd/n1BpmErzPNZnu05OPXU0A2125UMTG3e4dNI4kXrznlBHGb+LW7F1v7dW1wJevli1rhXblikMIi782I9izn0eR70wiN+8ptxfT0fpDtkWkhT5//057P3Zl7gDXqFjfQtFBdU//xDt5e8gNPt1oGpTlSDwAgrcQ5QIQpFYwT1J1v633zNtml8I2RYeZwwAAA==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Singh, Kartikey</cp:lastModifiedBy>
  <cp:revision>3</cp:revision>
  <dcterms:created xsi:type="dcterms:W3CDTF">2018-06-07T21:39:02Z</dcterms:created>
  <dcterms:modified xsi:type="dcterms:W3CDTF">2022-06-27T15:27:35Z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