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7" d="100"/>
          <a:sy n="67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f90da381-5767-4ae1-bb53-b290ddaf770f}">
  <we:reference id="WA200003233" version="2.0.0.3" store="en-US" storeType="OMEX"/>
  <we:alternateReferences/>
  <we:properties>
    <we:property name="Microsoft.Office.CampaignId" value="&quot;none&quot;"/>
    <we:property name="reportUrl" value="&quot;/groups/me/reports/df918975-de4c-4ba6-bd00-9e62395e05ea/ReportSection?bookmarkGuid=ef752534-ca92-4a4a-887e-d76abaa89df2&amp;bookmarkUsage=1&amp;ctid=e3ff91d8-34c8-4b15-a0b4-18910a6ac575&amp;fromEntryPoint=export&quot;"/>
    <we:property name="reportState" value="&quot;CONNECTED&quot;"/>
    <we:property name="creatorTenantId" value="&quot;e3ff91d8-34c8-4b15-a0b4-18910a6ac575&quot;"/>
    <we:property name="reportEmbeddedTime" value="&quot;2022-06-28T06:47:59.014Z&quot;"/>
    <we:property name="lastRefreshTime" value="&quot;6/27/22, 7:51 PM&quot;"/>
    <we:property name="reportName" value="&quot;State wise monthly sales and profit&quot;"/>
    <we:property name="embedUrl" value="&quot;/reportEmbed?reportId=df918975-de4c-4ba6-bd00-9e62395e05ea&amp;config=eyJjbHVzdGVyVXJsIjoiaHR0cHM6Ly9XQUJJLU5PUlRILUVVUk9QRS1GLVBSSU1BUlktcmVkaXJlY3QuYW5hbHlzaXMud2luZG93cy5uZXQiLCJlbWJlZEZlYXR1cmVzIjp7Im1vZGVybkVtYmVkIjp0cnVlLCJhbmd1bGFyT25seVJlcG9ydEVtYmVkIjp0cnVlLCJjZXJ0aWZpZWRUZWxlbWV0cnlFbWJlZCI6dHJ1ZSwidXNhZ2VNZXRyaWNzVk5leHQiOnRydWUsInNraXBab25lUGF0Y2giOnRydWV9fQ%3D%3D&amp;disableSensitivityBanner=true&quot;"/>
    <we:property name="datasetId" value="&quot;96636b1d-307a-49ab-b225-6007b8f95e04&quot;"/>
    <we:property name="pageName" value="&quot;ReportSection&quot;"/>
    <we:property name="isFiltersActionButtonVisible" value="true"/>
    <we:property name="initialStateBookmark" value="&quot;H4sIAAAAAAAAA81W227bMAz9lUAvfTEGX5rrW5qlQ9H1gmboHoZioGXaUatYhixnzYL8+yjZXpsuvWxoiwUIIFEieQ55JHnNElEWElansEA2YgdK3SxA33QC5rG8sZ2dHZ+ML46/n45PpmRWhREqL9lozQzoDM2lKCuQNgIZv115DKQ8h8zOUpAleqxAXaocpPiJ9WZaMrrCjcfwtpBKgw05M2DQhl3SdppT7uBDRBmBG7HEGXJTWy+wUNq0c4+lQhpysa7xanpbaIKxbuEfusU4jMNekET+EHsc9wM/8rvkaVaF3TNOlpBzTJjDo7Gs06/ZRMlq4UbTLftMVZrjBaZuKTfCrCjMmU4sjA3ROteKSN9ZO0cfnX2ufkw0Es+EjYLNFVnKmoZDv02MDC9gFkUphml3mAz9cADDKE748I7ZhFJlSgsO8n3JdR25pev2ROUGRN4QCeKYA8LA51HfH4S9fX/YfZzrcx0aZ5nGDNqCTV+dIQ1TYZz1sMqbzvgP6fob7z/AOgOJ5d9AfR95nFD/538oxK/lL/JMNreCO/tu9KWGJ0k0E1mVpAtMajwTtYjVZA7a2KsovqazYiWzaW8JSn5970Q1BFdOS6/P6Gpjl8Mg2B/0U94H6Pd51BvE8Lyi37r07jbtKN0h21KQHv+lAaUUHPVWpdkC6dK3gwzpSFsnIlXUiQWWd8S3R5ftpR6SOrVaOLfm2VGU4SEdj9UYCKXHvs5JAU0P80S0J+joQY3Kl7e5nrjcLygcQbgEWbkHjjJ8FqZmvq7N5LX3CZXOBOzZ3VYW9m/9EjCwo0QLlbgiopPF7pAHUApuA9bhHpH4b2Bvp5ta5oh+gEnqB7zLsR/2BpyHNuCTCgIH9KAyxj3V906s++1WlqpMWQDHc8hxR+2oZpAnVsJP1s9+YTCXgxCJWD5X73Z/07tfr+hNVhwJAAA=&quot;"/>
    <we:property name="bookmark" value="&quot;H4sIAAAAAAAAA81W207jMBD9lcovvESrXGjS8gZdkJD2guiKfVjxMLEnqcGNI8fp0q3y7zt2WqBsuewK0FaqZI89M+fMHNtZMSGbWsHyC8yRHbAjra/nYK4HEQtYtW2DsBilPMuSMONZyNM0z3LapWsrddWwgxWzYEq0F7JpQbmAZPzB4ijaH2UFzwCyjCfpKIchuwwYKHUGpdtTgGowYDWaRleg5C/sQ9CSNS12AcObWmkDLtHUgkWXbEHbaU4Aow8J4QBu5QKnyG1vPcdaG7uZB6yQypKLc82Xxze1IXCrDccTv5jHeZxGIgnHmHLcj8IkHJKnXdZuz6FYQMVRMI/HYNOnX7GJVu3cj4637FPdGo7nWPilykq7pDBfjXAwOqJ1ZjSRvrMOTj96+0z/nBgknoIdRN0lWZqehke/TYwML2CWJAXGxXAsxmE8gnGSCz6+YzahVKU2koN6X3JDT27huz3RlQVZrYlEec4BYRTyJAtHcbofjoePc32uQ4dlabCETcGOX50hDQtpvfWkrdadCR/SDbvgP8A6BYXN30B9H3l8pv7P/lBI2MtfVqVa3wr+7PvRtx6eItFMVNuQLlD0eCZ6nuvJDIx1F1R+RWfFSabb3BKU/OreiVoTXHotvT6jy84t77wHn1P0W5fe36YDbQZkW0jS4780oFGSo9mqNJsjPQVuUCIdaedEpOo+scTmjvj26GJzqcekTqPn3m39NmnK8JBOwHoMhDJg32ekgHUPKyE3J+j0QY2al7e5n/jcLygcQbgA1fpnjzJ8krZnvurN5LVHWekdE3rPbXe6cH/nKMDCjhrNtfBVRK+L3TGPoJHcBezDPaLxW2RvJ5xe54hhhKIIIz7kmMXpiPPYBXxSQuCBHrXW+rf63pH1v93S0q1tauB4BhXuqB3VDCrhNPxk/dwnxm3xuu43eZ5ZRBIJAAA=&quot;"/>
    <we:property name="pageDisplayName" value="&quot;Page 1&quot;"/>
    <we:property name="backgroundColor" value="&quot;rgb(255,255,255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Singh, Kartikey</cp:lastModifiedBy>
  <cp:revision>3</cp:revision>
  <dcterms:created xsi:type="dcterms:W3CDTF">2018-06-07T21:39:02Z</dcterms:created>
  <dcterms:modified xsi:type="dcterms:W3CDTF">2022-06-28T06:48:39Z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