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20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361F68-9F10-4580-ADC7-AF297DA0D69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E6EC41-8C0D-42BA-88C0-F93879AF85E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23EFE6-1EF2-4997-8CBA-E6595C3C60B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06583B-46E0-48BE-B91B-A83CFC7A672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D1D75A-D596-4A27-9377-7F42AE30D13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68360" y="1815120"/>
            <a:ext cx="11162880" cy="1244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DEVELOPMENT OF AUTOMATIC MILK COLLECTION &amp; BILL GENERATION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863720" y="3834000"/>
            <a:ext cx="8372160" cy="254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ANKIT KUMAR (B15CS008)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Mentor- Dr. Chiranjoy Chattopadhyay,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Assistant Professor,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Dept. of Computer Science and Engineering,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IIT Jodhpur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619280" y="1517760"/>
            <a:ext cx="8953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BTP Final Review,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&amp; Engineering, IIT Jodhpur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5424840" y="87120"/>
            <a:ext cx="1250280" cy="1294200"/>
          </a:xfrm>
          <a:prstGeom prst="rect">
            <a:avLst/>
          </a:prstGeom>
          <a:ln>
            <a:noFill/>
          </a:ln>
        </p:spPr>
      </p:pic>
      <p:pic>
        <p:nvPicPr>
          <p:cNvPr id="200" name="Picture 6" descr=""/>
          <p:cNvPicPr/>
          <p:nvPr/>
        </p:nvPicPr>
        <p:blipFill>
          <a:blip r:embed="rId2"/>
          <a:stretch/>
        </p:blipFill>
        <p:spPr>
          <a:xfrm>
            <a:off x="5589360" y="3039840"/>
            <a:ext cx="921240" cy="9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90400" y="639360"/>
            <a:ext cx="11010600" cy="881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Actual Scenario at the Milk Collection Center at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Bhopalgarh Manasvi run by ICICI RSETI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2" name="Picture Placeholder 5" descr=""/>
          <p:cNvPicPr/>
          <p:nvPr/>
        </p:nvPicPr>
        <p:blipFill>
          <a:blip r:embed="rId1"/>
          <a:srcRect l="2508" t="0" r="2508" b="0"/>
          <a:stretch/>
        </p:blipFill>
        <p:spPr>
          <a:xfrm>
            <a:off x="9787680" y="2180880"/>
            <a:ext cx="2200680" cy="194436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685800" y="2142720"/>
            <a:ext cx="6872760" cy="407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Presently the conversion is being done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process to generate the proper billing sheet after obtaining the csv file online takes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2 days for a single center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(and presently they have 6 of them)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end users have very little or no knowledge of using the computers and so they want a software which can process at a single click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4" name="Picture 11" descr=""/>
          <p:cNvPicPr/>
          <p:nvPr/>
        </p:nvPicPr>
        <p:blipFill>
          <a:blip r:embed="rId2"/>
          <a:stretch/>
        </p:blipFill>
        <p:spPr>
          <a:xfrm>
            <a:off x="7484760" y="2180880"/>
            <a:ext cx="2200680" cy="1944360"/>
          </a:xfrm>
          <a:prstGeom prst="rect">
            <a:avLst/>
          </a:prstGeom>
          <a:ln>
            <a:noFill/>
          </a:ln>
        </p:spPr>
      </p:pic>
      <p:pic>
        <p:nvPicPr>
          <p:cNvPr id="205" name="Picture 13" descr=""/>
          <p:cNvPicPr/>
          <p:nvPr/>
        </p:nvPicPr>
        <p:blipFill>
          <a:blip r:embed="rId3"/>
          <a:stretch/>
        </p:blipFill>
        <p:spPr>
          <a:xfrm>
            <a:off x="7484760" y="4542480"/>
            <a:ext cx="3623400" cy="20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928880"/>
            <a:ext cx="10820160" cy="467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Extracting a particular table from the “Reilsams.mdb” database file obtained from the collection center in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Offline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Automatic customization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the extracted table in the desired layout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632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Removing unnecessary and insignificant data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84320" indent="-339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the extra fields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Generation of sheet in different modes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240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According to Date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240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Payment Cycle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a user friendly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53920" y="31680"/>
            <a:ext cx="10515240" cy="1325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57800" y="3164400"/>
            <a:ext cx="2813760" cy="33656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58760" rIns="76320" tIns="158760" bIns="158760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Reilsms.mdb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 of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 Code with Names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 Range (if required)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53080" y="4498200"/>
            <a:ext cx="596160" cy="69768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4697280" y="3249360"/>
            <a:ext cx="2726640" cy="319536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/>
          <a:fillRef idx="0"/>
          <a:effectRef idx="0"/>
          <a:fontRef idx="minor"/>
        </p:style>
        <p:txBody>
          <a:bodyPr lIns="171360" tIns="171360" bIns="171360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 table from database and convert to csv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 the csv to a desired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Extra Fields using member code to names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100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a GUI for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7705800" y="4498200"/>
            <a:ext cx="596160" cy="69768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8550360" y="3164400"/>
            <a:ext cx="2915640" cy="33656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/>
          <a:fillRef idx="0"/>
          <a:effectRef idx="0"/>
          <a:fontRef idx="minor"/>
        </p:style>
        <p:txBody>
          <a:bodyPr lIns="176760" tIns="176760" bIns="176760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 wise separated Required automatically generated Billing Sheet in the required format with added fields as xlsx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5651280" y="1524240"/>
            <a:ext cx="921240" cy="917640"/>
          </a:xfrm>
          <a:prstGeom prst="rect">
            <a:avLst/>
          </a:prstGeom>
          <a:ln>
            <a:noFill/>
          </a:ln>
        </p:spPr>
      </p:pic>
      <p:sp>
        <p:nvSpPr>
          <p:cNvPr id="215" name="CustomShape 7"/>
          <p:cNvSpPr/>
          <p:nvPr/>
        </p:nvSpPr>
        <p:spPr>
          <a:xfrm rot="16200000">
            <a:off x="5816160" y="2440800"/>
            <a:ext cx="590760" cy="6912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16" name="CustomShape 8"/>
          <p:cNvSpPr/>
          <p:nvPr/>
        </p:nvSpPr>
        <p:spPr>
          <a:xfrm rot="16200000">
            <a:off x="5904720" y="2667960"/>
            <a:ext cx="41328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790640" y="0"/>
            <a:ext cx="8610120" cy="63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794160" y="637560"/>
            <a:ext cx="10937520" cy="588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software has been developed using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Libraries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used :-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tkinter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GUI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pypyodbc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establish connection with the database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operations on csv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openpyxl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operation on the excel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xlrd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reading from the excel sheet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Installer for distribution and direct installation of software which enables the user to run the application with the need of terminal and 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path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implemented using configuration file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 The key component of implementation is the level of abstraction used as every intermediate step or background processes are hidden from the user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:- The Software supports addition of any number of centers and any number of members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Handling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been done extensively in accordance with the GUI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0" y="-20304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9207360" y="1764720"/>
            <a:ext cx="2425320" cy="1238040"/>
          </a:xfrm>
          <a:prstGeom prst="borderCallout2">
            <a:avLst>
              <a:gd name="adj1" fmla="val 18750"/>
              <a:gd name="adj2" fmla="val 1091"/>
              <a:gd name="adj3" fmla="val 18750"/>
              <a:gd name="adj4" fmla="val -16667"/>
              <a:gd name="adj5" fmla="val -36925"/>
              <a:gd name="adj6" fmla="val -36196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9302760" y="1839960"/>
            <a:ext cx="2234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newly added automatically generated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 flipV="1">
            <a:off x="9639360" y="3003120"/>
            <a:ext cx="78084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"/>
          <p:cNvSpPr/>
          <p:nvPr/>
        </p:nvSpPr>
        <p:spPr>
          <a:xfrm flipV="1">
            <a:off x="2502000" y="2383200"/>
            <a:ext cx="6705360" cy="1158840"/>
          </a:xfrm>
          <a:prstGeom prst="bentConnector3">
            <a:avLst>
              <a:gd name="adj1" fmla="val 94318"/>
            </a:avLst>
          </a:pr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9398160" y="4474080"/>
            <a:ext cx="2234880" cy="141228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9556920" y="4474080"/>
            <a:ext cx="1917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Bill sheet has been given the proper data separated for each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 flipV="1">
            <a:off x="1130400" y="2146320"/>
            <a:ext cx="8076960" cy="1282320"/>
          </a:xfrm>
          <a:prstGeom prst="bentConnector3">
            <a:avLst>
              <a:gd name="adj1" fmla="val 83334"/>
            </a:avLst>
          </a:pr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8"/>
          <p:cNvSpPr/>
          <p:nvPr/>
        </p:nvSpPr>
        <p:spPr>
          <a:xfrm flipV="1">
            <a:off x="1130040" y="3222720"/>
            <a:ext cx="360" cy="206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219760" y="2833920"/>
            <a:ext cx="7752600" cy="84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00160" y="392220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5428440" y="3903480"/>
            <a:ext cx="1334520" cy="1329480"/>
          </a:xfrm>
          <a:prstGeom prst="rect">
            <a:avLst/>
          </a:prstGeom>
          <a:ln>
            <a:noFill/>
          </a:ln>
        </p:spPr>
      </p:pic>
      <p:pic>
        <p:nvPicPr>
          <p:cNvPr id="232" name="Picture 2" descr=""/>
          <p:cNvPicPr/>
          <p:nvPr/>
        </p:nvPicPr>
        <p:blipFill>
          <a:blip r:embed="rId2"/>
          <a:stretch/>
        </p:blipFill>
        <p:spPr>
          <a:xfrm>
            <a:off x="5317920" y="1000440"/>
            <a:ext cx="1555560" cy="1609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LibreOffice/5.1.6.2$Linux_X86_64 LibreOffice_project/10m0$Build-2</Application>
  <Words>286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2017-11-23T12:43:17Z</dcterms:created>
  <dc:creator>HARSHIT SINGH</dc:creator>
  <dc:description/>
  <dc:language>en-US</dc:language>
  <cp:lastModifiedBy/>
  <dcterms:modified xsi:type="dcterms:W3CDTF">2018-03-15T18:37:36Z</dcterms:modified>
  <cp:revision>35</cp:revision>
  <dc:subject/>
  <dc:title>MILK DATABASE CONVERSION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