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58" r:id="rId6"/>
    <p:sldId id="259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8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1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2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1408-FE8F-45FD-811F-D6FBF0664D11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3B61-1AD9-42F6-81ED-91EE33119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6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955774" y="2654657"/>
            <a:ext cx="1115727" cy="1277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914267" y="2539780"/>
            <a:ext cx="1210243" cy="1386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845259" y="2352261"/>
            <a:ext cx="1373970" cy="15736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746092" y="2073965"/>
            <a:ext cx="1616957" cy="1851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587908" y="1663148"/>
            <a:ext cx="1975651" cy="226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2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399183" y="1173796"/>
            <a:ext cx="2402916" cy="2752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203804" y="669235"/>
            <a:ext cx="2843460" cy="3256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3067878" y="308654"/>
            <a:ext cx="3158292" cy="3617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8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1B84AC72-12C6-ED9B-22DE-765A3B6B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1"/>
          <a:stretch/>
        </p:blipFill>
        <p:spPr>
          <a:xfrm>
            <a:off x="3587908" y="3925888"/>
            <a:ext cx="1968185" cy="1652052"/>
          </a:xfrm>
          <a:prstGeom prst="rect">
            <a:avLst/>
          </a:prstGeom>
        </p:spPr>
      </p:pic>
      <p:pic>
        <p:nvPicPr>
          <p:cNvPr id="6" name="Picture 5" descr="A red balloon with a string&#10;&#10;Description automatically generated with medium confidence">
            <a:extLst>
              <a:ext uri="{FF2B5EF4-FFF2-40B4-BE49-F238E27FC236}">
                <a16:creationId xmlns:a16="http://schemas.microsoft.com/office/drawing/2014/main" id="{B1C2A0F3-E10E-17AB-8F46-2B98D519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4"/>
          <a:stretch/>
        </p:blipFill>
        <p:spPr>
          <a:xfrm>
            <a:off x="2961861" y="20274"/>
            <a:ext cx="3410083" cy="3905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0F9A5-72DF-C338-07BF-46E71808DE8B}"/>
              </a:ext>
            </a:extLst>
          </p:cNvPr>
          <p:cNvSpPr/>
          <p:nvPr/>
        </p:nvSpPr>
        <p:spPr>
          <a:xfrm>
            <a:off x="2286000" y="1"/>
            <a:ext cx="4267200" cy="575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Kodikara Arachchi</dc:creator>
  <cp:lastModifiedBy>Kavin Kodikara Arachchi</cp:lastModifiedBy>
  <cp:revision>1</cp:revision>
  <dcterms:created xsi:type="dcterms:W3CDTF">2023-06-01T11:41:25Z</dcterms:created>
  <dcterms:modified xsi:type="dcterms:W3CDTF">2023-06-01T14:25:14Z</dcterms:modified>
</cp:coreProperties>
</file>