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2B8E-3B99-41C4-8DA2-29D2D1F12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Segmenting US Cities into group based on its similarities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F09BF-56F2-4118-B4DC-0D5EFF55A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by Khuram Khan	</a:t>
            </a:r>
          </a:p>
        </p:txBody>
      </p:sp>
    </p:spTree>
    <p:extLst>
      <p:ext uri="{BB962C8B-B14F-4D97-AF65-F5344CB8AC3E}">
        <p14:creationId xmlns:p14="http://schemas.microsoft.com/office/powerpoint/2010/main" val="229336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2B8E-3B99-41C4-8DA2-29D2D1F12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504" y="773084"/>
            <a:ext cx="9954692" cy="432262"/>
          </a:xfrm>
        </p:spPr>
        <p:txBody>
          <a:bodyPr>
            <a:normAutofit/>
          </a:bodyPr>
          <a:lstStyle/>
          <a:p>
            <a:r>
              <a:rPr lang="en-US" sz="1400" b="1" dirty="0"/>
              <a:t>Unique way of looking US Cities if they are similar to another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F09BF-56F2-4118-B4DC-0D5EFF55A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504" y="1651794"/>
            <a:ext cx="8915399" cy="2662511"/>
          </a:xfrm>
        </p:spPr>
        <p:txBody>
          <a:bodyPr/>
          <a:lstStyle/>
          <a:p>
            <a:r>
              <a:rPr lang="en-US" dirty="0"/>
              <a:t>We have seen various ways cities are categorize based on population density wise, by weather conditions. But have you ever taught of looking if I am living in city called New York and how other cities are very similar to new York in US in terms availability </a:t>
            </a:r>
          </a:p>
        </p:txBody>
      </p:sp>
    </p:spTree>
    <p:extLst>
      <p:ext uri="{BB962C8B-B14F-4D97-AF65-F5344CB8AC3E}">
        <p14:creationId xmlns:p14="http://schemas.microsoft.com/office/powerpoint/2010/main" val="12610371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2745</TotalTime>
  <Words>74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Segmenting US Cities into group based on its similarities</vt:lpstr>
      <vt:lpstr>Unique way of looking US Cities if they are similar to another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Segmenting US Cities into group based on its similarities</dc:title>
  <dc:creator>KHURAM KHAN</dc:creator>
  <cp:lastModifiedBy>KHURAM KHAN</cp:lastModifiedBy>
  <cp:revision>3</cp:revision>
  <dcterms:created xsi:type="dcterms:W3CDTF">2019-09-03T18:26:23Z</dcterms:created>
  <dcterms:modified xsi:type="dcterms:W3CDTF">2019-09-05T16:12:07Z</dcterms:modified>
</cp:coreProperties>
</file>