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19" r:id="rId2"/>
  </p:sldMasterIdLst>
  <p:notesMasterIdLst>
    <p:notesMasterId r:id="rId28"/>
  </p:notesMasterIdLst>
  <p:sldIdLst>
    <p:sldId id="256" r:id="rId3"/>
    <p:sldId id="257" r:id="rId4"/>
    <p:sldId id="259" r:id="rId5"/>
    <p:sldId id="278" r:id="rId6"/>
    <p:sldId id="296" r:id="rId7"/>
    <p:sldId id="279" r:id="rId8"/>
    <p:sldId id="292" r:id="rId9"/>
    <p:sldId id="293" r:id="rId10"/>
    <p:sldId id="280" r:id="rId11"/>
    <p:sldId id="281" r:id="rId12"/>
    <p:sldId id="283" r:id="rId13"/>
    <p:sldId id="282" r:id="rId14"/>
    <p:sldId id="284" r:id="rId15"/>
    <p:sldId id="285" r:id="rId16"/>
    <p:sldId id="286" r:id="rId17"/>
    <p:sldId id="294" r:id="rId18"/>
    <p:sldId id="287" r:id="rId19"/>
    <p:sldId id="289" r:id="rId20"/>
    <p:sldId id="297" r:id="rId21"/>
    <p:sldId id="290" r:id="rId22"/>
    <p:sldId id="291" r:id="rId23"/>
    <p:sldId id="295" r:id="rId24"/>
    <p:sldId id="270" r:id="rId25"/>
    <p:sldId id="277" r:id="rId26"/>
    <p:sldId id="27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DY KABASO" initials="KK" lastIdx="1" clrIdx="0">
    <p:extLst>
      <p:ext uri="{19B8F6BF-5375-455C-9EA6-DF929625EA0E}">
        <p15:presenceInfo xmlns:p15="http://schemas.microsoft.com/office/powerpoint/2012/main" userId="KENNEDY KABAS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5" autoAdjust="0"/>
    <p:restoredTop sz="94660"/>
  </p:normalViewPr>
  <p:slideViewPr>
    <p:cSldViewPr snapToGrid="0">
      <p:cViewPr varScale="1">
        <p:scale>
          <a:sx n="68" d="100"/>
          <a:sy n="68" d="100"/>
        </p:scale>
        <p:origin x="81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08T01:20:56.450" idx="1">
    <p:pos x="10" y="10"/>
    <p:text/>
    <p:extLst>
      <p:ext uri="{C676402C-5697-4E1C-873F-D02D1690AC5C}">
        <p15:threadingInfo xmlns:p15="http://schemas.microsoft.com/office/powerpoint/2012/main" timeZoneBias="36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B19667-2164-4C7B-8952-A239D5311603}"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746587C4-1A71-4061-8941-0CA7E31CE12E}">
      <dgm:prSet/>
      <dgm:spPr/>
      <dgm:t>
        <a:bodyPr/>
        <a:lstStyle/>
        <a:p>
          <a:r>
            <a:rPr lang="en-US" b="1">
              <a:latin typeface="Lucida Calligraphy" panose="03010101010101010101" pitchFamily="66" charset="0"/>
            </a:rPr>
            <a:t>Scope Of the Project</a:t>
          </a:r>
          <a:endParaRPr lang="en-US">
            <a:latin typeface="Lucida Calligraphy" panose="03010101010101010101" pitchFamily="66" charset="0"/>
          </a:endParaRPr>
        </a:p>
      </dgm:t>
    </dgm:pt>
    <dgm:pt modelId="{2E1A8BBB-6903-4864-AD66-A57D588C1981}" type="parTrans" cxnId="{429E5D9B-006F-4631-BFBE-A591206F1E8A}">
      <dgm:prSet/>
      <dgm:spPr/>
      <dgm:t>
        <a:bodyPr/>
        <a:lstStyle/>
        <a:p>
          <a:endParaRPr lang="en-US"/>
        </a:p>
      </dgm:t>
    </dgm:pt>
    <dgm:pt modelId="{1777FE0A-A159-4EE1-9D74-88D526AF35FA}" type="sibTrans" cxnId="{429E5D9B-006F-4631-BFBE-A591206F1E8A}">
      <dgm:prSet/>
      <dgm:spPr/>
      <dgm:t>
        <a:bodyPr/>
        <a:lstStyle/>
        <a:p>
          <a:endParaRPr lang="en-US"/>
        </a:p>
      </dgm:t>
    </dgm:pt>
    <dgm:pt modelId="{1A31AD9E-3DA0-4DCD-A495-A8D92D9743EB}">
      <dgm:prSet/>
      <dgm:spPr/>
      <dgm:t>
        <a:bodyPr/>
        <a:lstStyle/>
        <a:p>
          <a:r>
            <a:rPr lang="en-US" b="1" i="0" baseline="0">
              <a:latin typeface="Lucida Calligraphy" panose="03010101010101010101" pitchFamily="66" charset="0"/>
            </a:rPr>
            <a:t>Energy sources</a:t>
          </a:r>
          <a:endParaRPr lang="en-US" b="1" baseline="0">
            <a:latin typeface="Lucida Calligraphy" panose="03010101010101010101" pitchFamily="66" charset="0"/>
          </a:endParaRPr>
        </a:p>
      </dgm:t>
    </dgm:pt>
    <dgm:pt modelId="{4E85D08A-61BE-4CA5-9F99-CFC274EAA3E5}" type="parTrans" cxnId="{A4F36609-A9C1-4FB9-BD02-3244FC1084C3}">
      <dgm:prSet/>
      <dgm:spPr/>
      <dgm:t>
        <a:bodyPr/>
        <a:lstStyle/>
        <a:p>
          <a:endParaRPr lang="en-US"/>
        </a:p>
      </dgm:t>
    </dgm:pt>
    <dgm:pt modelId="{F56900EC-CFDA-4D71-820F-6DFC6DD09B78}" type="sibTrans" cxnId="{A4F36609-A9C1-4FB9-BD02-3244FC1084C3}">
      <dgm:prSet/>
      <dgm:spPr/>
      <dgm:t>
        <a:bodyPr/>
        <a:lstStyle/>
        <a:p>
          <a:endParaRPr lang="en-US"/>
        </a:p>
      </dgm:t>
    </dgm:pt>
    <dgm:pt modelId="{AFCD963B-27E7-44CE-B125-8879135C79E4}">
      <dgm:prSet/>
      <dgm:spPr/>
      <dgm:t>
        <a:bodyPr/>
        <a:lstStyle/>
        <a:p>
          <a:r>
            <a:rPr lang="en-US" b="1" i="0">
              <a:latin typeface="Lucida Calligraphy" panose="03010101010101010101" pitchFamily="66" charset="0"/>
            </a:rPr>
            <a:t>Lack of educational opportunities</a:t>
          </a:r>
          <a:endParaRPr lang="en-US" b="1">
            <a:latin typeface="Lucida Calligraphy" panose="03010101010101010101" pitchFamily="66" charset="0"/>
          </a:endParaRPr>
        </a:p>
      </dgm:t>
    </dgm:pt>
    <dgm:pt modelId="{1659B173-799D-47E4-88D1-797AC6DB57C1}" type="parTrans" cxnId="{DBEEAB67-1C86-4F36-9F61-2E02243582EC}">
      <dgm:prSet/>
      <dgm:spPr/>
      <dgm:t>
        <a:bodyPr/>
        <a:lstStyle/>
        <a:p>
          <a:endParaRPr lang="en-US"/>
        </a:p>
      </dgm:t>
    </dgm:pt>
    <dgm:pt modelId="{1DF448AE-8805-4758-A141-01A409C5C087}" type="sibTrans" cxnId="{DBEEAB67-1C86-4F36-9F61-2E02243582EC}">
      <dgm:prSet/>
      <dgm:spPr/>
      <dgm:t>
        <a:bodyPr/>
        <a:lstStyle/>
        <a:p>
          <a:endParaRPr lang="en-US"/>
        </a:p>
      </dgm:t>
    </dgm:pt>
    <dgm:pt modelId="{CED19ECA-10E7-4D4C-BD6B-38C4C11BF5D1}">
      <dgm:prSet/>
      <dgm:spPr/>
      <dgm:t>
        <a:bodyPr/>
        <a:lstStyle/>
        <a:p>
          <a:r>
            <a:rPr lang="en-US" b="1" i="0">
              <a:latin typeface="Lucida Calligraphy" panose="03010101010101010101" pitchFamily="66" charset="0"/>
            </a:rPr>
            <a:t>Civil war</a:t>
          </a:r>
          <a:endParaRPr lang="en-US" b="1">
            <a:latin typeface="Lucida Calligraphy" panose="03010101010101010101" pitchFamily="66" charset="0"/>
          </a:endParaRPr>
        </a:p>
      </dgm:t>
    </dgm:pt>
    <dgm:pt modelId="{754D5C5C-555F-47CD-B0E2-10F571A6E1EE}" type="parTrans" cxnId="{B2C04AB6-948B-42BE-91E7-CD8B4D2D0595}">
      <dgm:prSet/>
      <dgm:spPr/>
      <dgm:t>
        <a:bodyPr/>
        <a:lstStyle/>
        <a:p>
          <a:endParaRPr lang="en-US"/>
        </a:p>
      </dgm:t>
    </dgm:pt>
    <dgm:pt modelId="{8D83F15D-CFB9-46CD-9B4F-CC627C0812D0}" type="sibTrans" cxnId="{B2C04AB6-948B-42BE-91E7-CD8B4D2D0595}">
      <dgm:prSet/>
      <dgm:spPr/>
      <dgm:t>
        <a:bodyPr/>
        <a:lstStyle/>
        <a:p>
          <a:endParaRPr lang="en-US"/>
        </a:p>
      </dgm:t>
    </dgm:pt>
    <dgm:pt modelId="{3701C4DF-008A-4188-BC12-E6C8DD15D31A}">
      <dgm:prSet/>
      <dgm:spPr/>
      <dgm:t>
        <a:bodyPr/>
        <a:lstStyle/>
        <a:p>
          <a:r>
            <a:rPr lang="en-US" b="1" i="0">
              <a:latin typeface="Lucida Calligraphy" panose="03010101010101010101" pitchFamily="66" charset="0"/>
            </a:rPr>
            <a:t>Climate change</a:t>
          </a:r>
          <a:endParaRPr lang="en-US" b="1">
            <a:latin typeface="Lucida Calligraphy" panose="03010101010101010101" pitchFamily="66" charset="0"/>
          </a:endParaRPr>
        </a:p>
      </dgm:t>
    </dgm:pt>
    <dgm:pt modelId="{14645DB3-B7F0-4DC8-A5DA-922E490CDB69}" type="parTrans" cxnId="{E49EF2DA-BE3B-420D-A01A-F0B7E6F6BBA0}">
      <dgm:prSet/>
      <dgm:spPr/>
      <dgm:t>
        <a:bodyPr/>
        <a:lstStyle/>
        <a:p>
          <a:endParaRPr lang="en-US"/>
        </a:p>
      </dgm:t>
    </dgm:pt>
    <dgm:pt modelId="{CE484BAA-37D0-4DE5-A80E-78C4C93D64B8}" type="sibTrans" cxnId="{E49EF2DA-BE3B-420D-A01A-F0B7E6F6BBA0}">
      <dgm:prSet/>
      <dgm:spPr/>
      <dgm:t>
        <a:bodyPr/>
        <a:lstStyle/>
        <a:p>
          <a:endParaRPr lang="en-US"/>
        </a:p>
      </dgm:t>
    </dgm:pt>
    <dgm:pt modelId="{C9D69FAF-69EB-4E05-B553-15B83FA57D7B}">
      <dgm:prSet/>
      <dgm:spPr/>
      <dgm:t>
        <a:bodyPr/>
        <a:lstStyle/>
        <a:p>
          <a:r>
            <a:rPr lang="en-US" b="1">
              <a:latin typeface="Lucida Calligraphy" panose="03010101010101010101" pitchFamily="66" charset="0"/>
            </a:rPr>
            <a:t>Bibliography</a:t>
          </a:r>
          <a:endParaRPr lang="en-US">
            <a:latin typeface="Lucida Calligraphy" panose="03010101010101010101" pitchFamily="66" charset="0"/>
          </a:endParaRPr>
        </a:p>
      </dgm:t>
    </dgm:pt>
    <dgm:pt modelId="{3372EBD5-7BD4-42B1-8554-190D8D11E2A6}" type="parTrans" cxnId="{6164DA63-06E7-477E-AE62-4B0DEEE272AD}">
      <dgm:prSet/>
      <dgm:spPr/>
      <dgm:t>
        <a:bodyPr/>
        <a:lstStyle/>
        <a:p>
          <a:endParaRPr lang="en-US"/>
        </a:p>
      </dgm:t>
    </dgm:pt>
    <dgm:pt modelId="{867A75F2-7914-47C8-B8DE-6D89750E795D}" type="sibTrans" cxnId="{6164DA63-06E7-477E-AE62-4B0DEEE272AD}">
      <dgm:prSet/>
      <dgm:spPr/>
      <dgm:t>
        <a:bodyPr/>
        <a:lstStyle/>
        <a:p>
          <a:endParaRPr lang="en-US"/>
        </a:p>
      </dgm:t>
    </dgm:pt>
    <dgm:pt modelId="{58215800-7621-4621-8320-4F42F5B3F6BD}" type="pres">
      <dgm:prSet presAssocID="{7CB19667-2164-4C7B-8952-A239D5311603}" presName="root" presStyleCnt="0">
        <dgm:presLayoutVars>
          <dgm:dir/>
          <dgm:resizeHandles val="exact"/>
        </dgm:presLayoutVars>
      </dgm:prSet>
      <dgm:spPr/>
    </dgm:pt>
    <dgm:pt modelId="{5B2B5152-7D5E-4DF1-95EA-2864E9A5931E}" type="pres">
      <dgm:prSet presAssocID="{746587C4-1A71-4061-8941-0CA7E31CE12E}" presName="compNode" presStyleCnt="0"/>
      <dgm:spPr/>
    </dgm:pt>
    <dgm:pt modelId="{B3E96F43-B46C-468E-9840-CED5A4B8D742}" type="pres">
      <dgm:prSet presAssocID="{746587C4-1A71-4061-8941-0CA7E31CE12E}" presName="bgRect" presStyleLbl="bgShp" presStyleIdx="0" presStyleCnt="6"/>
      <dgm:spPr/>
    </dgm:pt>
    <dgm:pt modelId="{5D72FC07-E018-4FF4-B5E3-F04DDADF270A}" type="pres">
      <dgm:prSet presAssocID="{746587C4-1A71-4061-8941-0CA7E31CE12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F9E41B33-5386-402D-A4C1-EA3571810B82}" type="pres">
      <dgm:prSet presAssocID="{746587C4-1A71-4061-8941-0CA7E31CE12E}" presName="spaceRect" presStyleCnt="0"/>
      <dgm:spPr/>
    </dgm:pt>
    <dgm:pt modelId="{BC8E97CB-9D0F-4C03-8135-46043493C774}" type="pres">
      <dgm:prSet presAssocID="{746587C4-1A71-4061-8941-0CA7E31CE12E}" presName="parTx" presStyleLbl="revTx" presStyleIdx="0" presStyleCnt="6">
        <dgm:presLayoutVars>
          <dgm:chMax val="0"/>
          <dgm:chPref val="0"/>
        </dgm:presLayoutVars>
      </dgm:prSet>
      <dgm:spPr/>
    </dgm:pt>
    <dgm:pt modelId="{D74E390D-06A9-4C42-9BDB-149DCBE012EB}" type="pres">
      <dgm:prSet presAssocID="{1777FE0A-A159-4EE1-9D74-88D526AF35FA}" presName="sibTrans" presStyleCnt="0"/>
      <dgm:spPr/>
    </dgm:pt>
    <dgm:pt modelId="{652D0621-082D-4902-8A82-803E3BF08E99}" type="pres">
      <dgm:prSet presAssocID="{1A31AD9E-3DA0-4DCD-A495-A8D92D9743EB}" presName="compNode" presStyleCnt="0"/>
      <dgm:spPr/>
    </dgm:pt>
    <dgm:pt modelId="{9138370F-DDDE-4F8D-8E30-2A092C63C365}" type="pres">
      <dgm:prSet presAssocID="{1A31AD9E-3DA0-4DCD-A495-A8D92D9743EB}" presName="bgRect" presStyleLbl="bgShp" presStyleIdx="1" presStyleCnt="6"/>
      <dgm:spPr/>
    </dgm:pt>
    <dgm:pt modelId="{EAC48315-2A42-4DB8-9D37-B58C7D3F301F}" type="pres">
      <dgm:prSet presAssocID="{1A31AD9E-3DA0-4DCD-A495-A8D92D9743E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64C1C629-B03F-4650-9431-653EB7C27674}" type="pres">
      <dgm:prSet presAssocID="{1A31AD9E-3DA0-4DCD-A495-A8D92D9743EB}" presName="spaceRect" presStyleCnt="0"/>
      <dgm:spPr/>
    </dgm:pt>
    <dgm:pt modelId="{CFAB6F86-D936-4182-B5FD-5AEF670B2B0D}" type="pres">
      <dgm:prSet presAssocID="{1A31AD9E-3DA0-4DCD-A495-A8D92D9743EB}" presName="parTx" presStyleLbl="revTx" presStyleIdx="1" presStyleCnt="6">
        <dgm:presLayoutVars>
          <dgm:chMax val="0"/>
          <dgm:chPref val="0"/>
        </dgm:presLayoutVars>
      </dgm:prSet>
      <dgm:spPr/>
    </dgm:pt>
    <dgm:pt modelId="{892E5297-9CF7-4014-B020-E3F00865F4AC}" type="pres">
      <dgm:prSet presAssocID="{F56900EC-CFDA-4D71-820F-6DFC6DD09B78}" presName="sibTrans" presStyleCnt="0"/>
      <dgm:spPr/>
    </dgm:pt>
    <dgm:pt modelId="{02A42695-0CD3-46DB-8D46-F0CF9EFACB94}" type="pres">
      <dgm:prSet presAssocID="{AFCD963B-27E7-44CE-B125-8879135C79E4}" presName="compNode" presStyleCnt="0"/>
      <dgm:spPr/>
    </dgm:pt>
    <dgm:pt modelId="{A3FDC507-84FD-4AEF-942D-267FB06B300F}" type="pres">
      <dgm:prSet presAssocID="{AFCD963B-27E7-44CE-B125-8879135C79E4}" presName="bgRect" presStyleLbl="bgShp" presStyleIdx="2" presStyleCnt="6"/>
      <dgm:spPr/>
    </dgm:pt>
    <dgm:pt modelId="{A3BCD0DB-001F-4E61-939D-C13AB3A08E40}" type="pres">
      <dgm:prSet presAssocID="{AFCD963B-27E7-44CE-B125-8879135C79E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AF7B65E1-F9FD-487C-AA14-10A6CCAB576F}" type="pres">
      <dgm:prSet presAssocID="{AFCD963B-27E7-44CE-B125-8879135C79E4}" presName="spaceRect" presStyleCnt="0"/>
      <dgm:spPr/>
    </dgm:pt>
    <dgm:pt modelId="{581504EB-85A4-4CD1-BC83-6DAB3A765E37}" type="pres">
      <dgm:prSet presAssocID="{AFCD963B-27E7-44CE-B125-8879135C79E4}" presName="parTx" presStyleLbl="revTx" presStyleIdx="2" presStyleCnt="6">
        <dgm:presLayoutVars>
          <dgm:chMax val="0"/>
          <dgm:chPref val="0"/>
        </dgm:presLayoutVars>
      </dgm:prSet>
      <dgm:spPr/>
    </dgm:pt>
    <dgm:pt modelId="{14745559-7B5B-4280-9D01-353CB72CB3F3}" type="pres">
      <dgm:prSet presAssocID="{1DF448AE-8805-4758-A141-01A409C5C087}" presName="sibTrans" presStyleCnt="0"/>
      <dgm:spPr/>
    </dgm:pt>
    <dgm:pt modelId="{913126A5-98C1-43AE-A3B7-EA525ED63FF1}" type="pres">
      <dgm:prSet presAssocID="{CED19ECA-10E7-4D4C-BD6B-38C4C11BF5D1}" presName="compNode" presStyleCnt="0"/>
      <dgm:spPr/>
    </dgm:pt>
    <dgm:pt modelId="{3AE04C8A-EDE5-4B27-8173-4EC1A6D9ED19}" type="pres">
      <dgm:prSet presAssocID="{CED19ECA-10E7-4D4C-BD6B-38C4C11BF5D1}" presName="bgRect" presStyleLbl="bgShp" presStyleIdx="3" presStyleCnt="6"/>
      <dgm:spPr/>
    </dgm:pt>
    <dgm:pt modelId="{8202693F-C048-4D56-89B3-DB5E7EBB0255}" type="pres">
      <dgm:prSet presAssocID="{CED19ECA-10E7-4D4C-BD6B-38C4C11BF5D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udge"/>
        </a:ext>
      </dgm:extLst>
    </dgm:pt>
    <dgm:pt modelId="{87FD99D1-63FB-4828-B432-670E21EF203B}" type="pres">
      <dgm:prSet presAssocID="{CED19ECA-10E7-4D4C-BD6B-38C4C11BF5D1}" presName="spaceRect" presStyleCnt="0"/>
      <dgm:spPr/>
    </dgm:pt>
    <dgm:pt modelId="{C0BC0A27-9BB1-4E3B-8219-BE3AB4F024C7}" type="pres">
      <dgm:prSet presAssocID="{CED19ECA-10E7-4D4C-BD6B-38C4C11BF5D1}" presName="parTx" presStyleLbl="revTx" presStyleIdx="3" presStyleCnt="6">
        <dgm:presLayoutVars>
          <dgm:chMax val="0"/>
          <dgm:chPref val="0"/>
        </dgm:presLayoutVars>
      </dgm:prSet>
      <dgm:spPr/>
    </dgm:pt>
    <dgm:pt modelId="{73B41560-4358-4CF8-8EA0-88EB8AB10214}" type="pres">
      <dgm:prSet presAssocID="{8D83F15D-CFB9-46CD-9B4F-CC627C0812D0}" presName="sibTrans" presStyleCnt="0"/>
      <dgm:spPr/>
    </dgm:pt>
    <dgm:pt modelId="{31BB3877-0AD1-449D-896A-4704AB49EC68}" type="pres">
      <dgm:prSet presAssocID="{3701C4DF-008A-4188-BC12-E6C8DD15D31A}" presName="compNode" presStyleCnt="0"/>
      <dgm:spPr/>
    </dgm:pt>
    <dgm:pt modelId="{CE17250C-0BAD-47C0-AB71-8A06C2D7BD0F}" type="pres">
      <dgm:prSet presAssocID="{3701C4DF-008A-4188-BC12-E6C8DD15D31A}" presName="bgRect" presStyleLbl="bgShp" presStyleIdx="4" presStyleCnt="6"/>
      <dgm:spPr/>
    </dgm:pt>
    <dgm:pt modelId="{CEC9E4AB-6131-48A6-B171-AF8C01E92261}" type="pres">
      <dgm:prSet presAssocID="{3701C4DF-008A-4188-BC12-E6C8DD15D31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ansfer"/>
        </a:ext>
      </dgm:extLst>
    </dgm:pt>
    <dgm:pt modelId="{7CDD11E3-B5CE-406D-884F-869FCB33EF49}" type="pres">
      <dgm:prSet presAssocID="{3701C4DF-008A-4188-BC12-E6C8DD15D31A}" presName="spaceRect" presStyleCnt="0"/>
      <dgm:spPr/>
    </dgm:pt>
    <dgm:pt modelId="{93E3FCA5-A40F-416B-BD3D-DED28906ADC9}" type="pres">
      <dgm:prSet presAssocID="{3701C4DF-008A-4188-BC12-E6C8DD15D31A}" presName="parTx" presStyleLbl="revTx" presStyleIdx="4" presStyleCnt="6">
        <dgm:presLayoutVars>
          <dgm:chMax val="0"/>
          <dgm:chPref val="0"/>
        </dgm:presLayoutVars>
      </dgm:prSet>
      <dgm:spPr/>
    </dgm:pt>
    <dgm:pt modelId="{FC3CB5FB-BB95-4881-84E7-5DC0834A14E2}" type="pres">
      <dgm:prSet presAssocID="{CE484BAA-37D0-4DE5-A80E-78C4C93D64B8}" presName="sibTrans" presStyleCnt="0"/>
      <dgm:spPr/>
    </dgm:pt>
    <dgm:pt modelId="{A21AC6DF-D6BA-4778-83E2-5265B92A5853}" type="pres">
      <dgm:prSet presAssocID="{C9D69FAF-69EB-4E05-B553-15B83FA57D7B}" presName="compNode" presStyleCnt="0"/>
      <dgm:spPr/>
    </dgm:pt>
    <dgm:pt modelId="{3815F024-53D9-4353-B18B-F0B096BB19D3}" type="pres">
      <dgm:prSet presAssocID="{C9D69FAF-69EB-4E05-B553-15B83FA57D7B}" presName="bgRect" presStyleLbl="bgShp" presStyleIdx="5" presStyleCnt="6"/>
      <dgm:spPr/>
    </dgm:pt>
    <dgm:pt modelId="{20689157-D94A-4D84-8892-B976E672D22A}" type="pres">
      <dgm:prSet presAssocID="{C9D69FAF-69EB-4E05-B553-15B83FA57D7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usic Notation"/>
        </a:ext>
      </dgm:extLst>
    </dgm:pt>
    <dgm:pt modelId="{F4DA6F59-C804-4B7D-970B-061F6652D60C}" type="pres">
      <dgm:prSet presAssocID="{C9D69FAF-69EB-4E05-B553-15B83FA57D7B}" presName="spaceRect" presStyleCnt="0"/>
      <dgm:spPr/>
    </dgm:pt>
    <dgm:pt modelId="{2864E91B-992C-48A2-8671-A641E2FD0526}" type="pres">
      <dgm:prSet presAssocID="{C9D69FAF-69EB-4E05-B553-15B83FA57D7B}" presName="parTx" presStyleLbl="revTx" presStyleIdx="5" presStyleCnt="6">
        <dgm:presLayoutVars>
          <dgm:chMax val="0"/>
          <dgm:chPref val="0"/>
        </dgm:presLayoutVars>
      </dgm:prSet>
      <dgm:spPr/>
    </dgm:pt>
  </dgm:ptLst>
  <dgm:cxnLst>
    <dgm:cxn modelId="{A4F36609-A9C1-4FB9-BD02-3244FC1084C3}" srcId="{7CB19667-2164-4C7B-8952-A239D5311603}" destId="{1A31AD9E-3DA0-4DCD-A495-A8D92D9743EB}" srcOrd="1" destOrd="0" parTransId="{4E85D08A-61BE-4CA5-9F99-CFC274EAA3E5}" sibTransId="{F56900EC-CFDA-4D71-820F-6DFC6DD09B78}"/>
    <dgm:cxn modelId="{68927421-5430-4304-9FC7-1A980F3C3149}" type="presOf" srcId="{3701C4DF-008A-4188-BC12-E6C8DD15D31A}" destId="{93E3FCA5-A40F-416B-BD3D-DED28906ADC9}" srcOrd="0" destOrd="0" presId="urn:microsoft.com/office/officeart/2018/2/layout/IconVerticalSolidList"/>
    <dgm:cxn modelId="{DE63433A-1F29-4CA0-A868-E4E5F1021A59}" type="presOf" srcId="{1A31AD9E-3DA0-4DCD-A495-A8D92D9743EB}" destId="{CFAB6F86-D936-4182-B5FD-5AEF670B2B0D}" srcOrd="0" destOrd="0" presId="urn:microsoft.com/office/officeart/2018/2/layout/IconVerticalSolidList"/>
    <dgm:cxn modelId="{6164DA63-06E7-477E-AE62-4B0DEEE272AD}" srcId="{7CB19667-2164-4C7B-8952-A239D5311603}" destId="{C9D69FAF-69EB-4E05-B553-15B83FA57D7B}" srcOrd="5" destOrd="0" parTransId="{3372EBD5-7BD4-42B1-8554-190D8D11E2A6}" sibTransId="{867A75F2-7914-47C8-B8DE-6D89750E795D}"/>
    <dgm:cxn modelId="{DBEEAB67-1C86-4F36-9F61-2E02243582EC}" srcId="{7CB19667-2164-4C7B-8952-A239D5311603}" destId="{AFCD963B-27E7-44CE-B125-8879135C79E4}" srcOrd="2" destOrd="0" parTransId="{1659B173-799D-47E4-88D1-797AC6DB57C1}" sibTransId="{1DF448AE-8805-4758-A141-01A409C5C087}"/>
    <dgm:cxn modelId="{B9359369-ABD9-41DA-94A1-4FE90C8CED39}" type="presOf" srcId="{746587C4-1A71-4061-8941-0CA7E31CE12E}" destId="{BC8E97CB-9D0F-4C03-8135-46043493C774}" srcOrd="0" destOrd="0" presId="urn:microsoft.com/office/officeart/2018/2/layout/IconVerticalSolidList"/>
    <dgm:cxn modelId="{56E98353-697C-4A0E-BB16-6977CC677E37}" type="presOf" srcId="{C9D69FAF-69EB-4E05-B553-15B83FA57D7B}" destId="{2864E91B-992C-48A2-8671-A641E2FD0526}" srcOrd="0" destOrd="0" presId="urn:microsoft.com/office/officeart/2018/2/layout/IconVerticalSolidList"/>
    <dgm:cxn modelId="{D072497B-F8DD-42E1-9EB4-D0AC52D3D941}" type="presOf" srcId="{7CB19667-2164-4C7B-8952-A239D5311603}" destId="{58215800-7621-4621-8320-4F42F5B3F6BD}" srcOrd="0" destOrd="0" presId="urn:microsoft.com/office/officeart/2018/2/layout/IconVerticalSolidList"/>
    <dgm:cxn modelId="{429E5D9B-006F-4631-BFBE-A591206F1E8A}" srcId="{7CB19667-2164-4C7B-8952-A239D5311603}" destId="{746587C4-1A71-4061-8941-0CA7E31CE12E}" srcOrd="0" destOrd="0" parTransId="{2E1A8BBB-6903-4864-AD66-A57D588C1981}" sibTransId="{1777FE0A-A159-4EE1-9D74-88D526AF35FA}"/>
    <dgm:cxn modelId="{8E1F22A8-5EE7-437A-A238-7A1344FB5600}" type="presOf" srcId="{AFCD963B-27E7-44CE-B125-8879135C79E4}" destId="{581504EB-85A4-4CD1-BC83-6DAB3A765E37}" srcOrd="0" destOrd="0" presId="urn:microsoft.com/office/officeart/2018/2/layout/IconVerticalSolidList"/>
    <dgm:cxn modelId="{B2C04AB6-948B-42BE-91E7-CD8B4D2D0595}" srcId="{7CB19667-2164-4C7B-8952-A239D5311603}" destId="{CED19ECA-10E7-4D4C-BD6B-38C4C11BF5D1}" srcOrd="3" destOrd="0" parTransId="{754D5C5C-555F-47CD-B0E2-10F571A6E1EE}" sibTransId="{8D83F15D-CFB9-46CD-9B4F-CC627C0812D0}"/>
    <dgm:cxn modelId="{E49EF2DA-BE3B-420D-A01A-F0B7E6F6BBA0}" srcId="{7CB19667-2164-4C7B-8952-A239D5311603}" destId="{3701C4DF-008A-4188-BC12-E6C8DD15D31A}" srcOrd="4" destOrd="0" parTransId="{14645DB3-B7F0-4DC8-A5DA-922E490CDB69}" sibTransId="{CE484BAA-37D0-4DE5-A80E-78C4C93D64B8}"/>
    <dgm:cxn modelId="{2AE3DCDF-7681-443D-8732-CC2CD1D6DB19}" type="presOf" srcId="{CED19ECA-10E7-4D4C-BD6B-38C4C11BF5D1}" destId="{C0BC0A27-9BB1-4E3B-8219-BE3AB4F024C7}" srcOrd="0" destOrd="0" presId="urn:microsoft.com/office/officeart/2018/2/layout/IconVerticalSolidList"/>
    <dgm:cxn modelId="{003D96D0-FF92-4CFD-95FC-B100CA3DE731}" type="presParOf" srcId="{58215800-7621-4621-8320-4F42F5B3F6BD}" destId="{5B2B5152-7D5E-4DF1-95EA-2864E9A5931E}" srcOrd="0" destOrd="0" presId="urn:microsoft.com/office/officeart/2018/2/layout/IconVerticalSolidList"/>
    <dgm:cxn modelId="{A429FF78-725C-4D3A-89B5-5D3DDA0A5F7F}" type="presParOf" srcId="{5B2B5152-7D5E-4DF1-95EA-2864E9A5931E}" destId="{B3E96F43-B46C-468E-9840-CED5A4B8D742}" srcOrd="0" destOrd="0" presId="urn:microsoft.com/office/officeart/2018/2/layout/IconVerticalSolidList"/>
    <dgm:cxn modelId="{A18E2A2D-A2D7-475C-9A4D-475C476B0F91}" type="presParOf" srcId="{5B2B5152-7D5E-4DF1-95EA-2864E9A5931E}" destId="{5D72FC07-E018-4FF4-B5E3-F04DDADF270A}" srcOrd="1" destOrd="0" presId="urn:microsoft.com/office/officeart/2018/2/layout/IconVerticalSolidList"/>
    <dgm:cxn modelId="{1ACFF675-ADD5-4D10-8EAE-D89130BA0C5B}" type="presParOf" srcId="{5B2B5152-7D5E-4DF1-95EA-2864E9A5931E}" destId="{F9E41B33-5386-402D-A4C1-EA3571810B82}" srcOrd="2" destOrd="0" presId="urn:microsoft.com/office/officeart/2018/2/layout/IconVerticalSolidList"/>
    <dgm:cxn modelId="{53BF5000-AC52-4036-86D0-7EBA9C9AD456}" type="presParOf" srcId="{5B2B5152-7D5E-4DF1-95EA-2864E9A5931E}" destId="{BC8E97CB-9D0F-4C03-8135-46043493C774}" srcOrd="3" destOrd="0" presId="urn:microsoft.com/office/officeart/2018/2/layout/IconVerticalSolidList"/>
    <dgm:cxn modelId="{887EF525-8D3C-4B27-91B7-1691851BDE7A}" type="presParOf" srcId="{58215800-7621-4621-8320-4F42F5B3F6BD}" destId="{D74E390D-06A9-4C42-9BDB-149DCBE012EB}" srcOrd="1" destOrd="0" presId="urn:microsoft.com/office/officeart/2018/2/layout/IconVerticalSolidList"/>
    <dgm:cxn modelId="{37F18382-5E1B-458A-AE65-413AE3D92F33}" type="presParOf" srcId="{58215800-7621-4621-8320-4F42F5B3F6BD}" destId="{652D0621-082D-4902-8A82-803E3BF08E99}" srcOrd="2" destOrd="0" presId="urn:microsoft.com/office/officeart/2018/2/layout/IconVerticalSolidList"/>
    <dgm:cxn modelId="{C88A881F-175C-4F2D-B77D-2805BA2E6A69}" type="presParOf" srcId="{652D0621-082D-4902-8A82-803E3BF08E99}" destId="{9138370F-DDDE-4F8D-8E30-2A092C63C365}" srcOrd="0" destOrd="0" presId="urn:microsoft.com/office/officeart/2018/2/layout/IconVerticalSolidList"/>
    <dgm:cxn modelId="{4A6F8A48-EB42-444A-B63E-D73C2CC0EBB0}" type="presParOf" srcId="{652D0621-082D-4902-8A82-803E3BF08E99}" destId="{EAC48315-2A42-4DB8-9D37-B58C7D3F301F}" srcOrd="1" destOrd="0" presId="urn:microsoft.com/office/officeart/2018/2/layout/IconVerticalSolidList"/>
    <dgm:cxn modelId="{0D678CF6-5A8F-4366-BC29-AF751E0B4957}" type="presParOf" srcId="{652D0621-082D-4902-8A82-803E3BF08E99}" destId="{64C1C629-B03F-4650-9431-653EB7C27674}" srcOrd="2" destOrd="0" presId="urn:microsoft.com/office/officeart/2018/2/layout/IconVerticalSolidList"/>
    <dgm:cxn modelId="{BCBDA703-F01A-4213-BF01-FA789ECA3587}" type="presParOf" srcId="{652D0621-082D-4902-8A82-803E3BF08E99}" destId="{CFAB6F86-D936-4182-B5FD-5AEF670B2B0D}" srcOrd="3" destOrd="0" presId="urn:microsoft.com/office/officeart/2018/2/layout/IconVerticalSolidList"/>
    <dgm:cxn modelId="{5D9E9E96-1BF1-4379-9DAF-E2CFB35328E3}" type="presParOf" srcId="{58215800-7621-4621-8320-4F42F5B3F6BD}" destId="{892E5297-9CF7-4014-B020-E3F00865F4AC}" srcOrd="3" destOrd="0" presId="urn:microsoft.com/office/officeart/2018/2/layout/IconVerticalSolidList"/>
    <dgm:cxn modelId="{1E50EB74-0D5B-451D-99DE-EC3E9054D228}" type="presParOf" srcId="{58215800-7621-4621-8320-4F42F5B3F6BD}" destId="{02A42695-0CD3-46DB-8D46-F0CF9EFACB94}" srcOrd="4" destOrd="0" presId="urn:microsoft.com/office/officeart/2018/2/layout/IconVerticalSolidList"/>
    <dgm:cxn modelId="{768C5D80-3F15-4BA5-BF63-1AF3EDF3C37E}" type="presParOf" srcId="{02A42695-0CD3-46DB-8D46-F0CF9EFACB94}" destId="{A3FDC507-84FD-4AEF-942D-267FB06B300F}" srcOrd="0" destOrd="0" presId="urn:microsoft.com/office/officeart/2018/2/layout/IconVerticalSolidList"/>
    <dgm:cxn modelId="{221151CC-7039-488C-AC93-30D714D2F84E}" type="presParOf" srcId="{02A42695-0CD3-46DB-8D46-F0CF9EFACB94}" destId="{A3BCD0DB-001F-4E61-939D-C13AB3A08E40}" srcOrd="1" destOrd="0" presId="urn:microsoft.com/office/officeart/2018/2/layout/IconVerticalSolidList"/>
    <dgm:cxn modelId="{CA44F550-F50D-4067-962A-B1E01D5D50B7}" type="presParOf" srcId="{02A42695-0CD3-46DB-8D46-F0CF9EFACB94}" destId="{AF7B65E1-F9FD-487C-AA14-10A6CCAB576F}" srcOrd="2" destOrd="0" presId="urn:microsoft.com/office/officeart/2018/2/layout/IconVerticalSolidList"/>
    <dgm:cxn modelId="{B7463EBB-C18D-475C-B872-63557B74CA5E}" type="presParOf" srcId="{02A42695-0CD3-46DB-8D46-F0CF9EFACB94}" destId="{581504EB-85A4-4CD1-BC83-6DAB3A765E37}" srcOrd="3" destOrd="0" presId="urn:microsoft.com/office/officeart/2018/2/layout/IconVerticalSolidList"/>
    <dgm:cxn modelId="{99EF4911-DC8C-46E5-89E5-4011CEB1614C}" type="presParOf" srcId="{58215800-7621-4621-8320-4F42F5B3F6BD}" destId="{14745559-7B5B-4280-9D01-353CB72CB3F3}" srcOrd="5" destOrd="0" presId="urn:microsoft.com/office/officeart/2018/2/layout/IconVerticalSolidList"/>
    <dgm:cxn modelId="{7F392E69-7D8B-401D-90BD-D0BF1504E618}" type="presParOf" srcId="{58215800-7621-4621-8320-4F42F5B3F6BD}" destId="{913126A5-98C1-43AE-A3B7-EA525ED63FF1}" srcOrd="6" destOrd="0" presId="urn:microsoft.com/office/officeart/2018/2/layout/IconVerticalSolidList"/>
    <dgm:cxn modelId="{EFAABF0A-5A37-4017-A0D9-8E36C2B97D30}" type="presParOf" srcId="{913126A5-98C1-43AE-A3B7-EA525ED63FF1}" destId="{3AE04C8A-EDE5-4B27-8173-4EC1A6D9ED19}" srcOrd="0" destOrd="0" presId="urn:microsoft.com/office/officeart/2018/2/layout/IconVerticalSolidList"/>
    <dgm:cxn modelId="{00AF64B2-11C6-4EF6-9786-013179DD699F}" type="presParOf" srcId="{913126A5-98C1-43AE-A3B7-EA525ED63FF1}" destId="{8202693F-C048-4D56-89B3-DB5E7EBB0255}" srcOrd="1" destOrd="0" presId="urn:microsoft.com/office/officeart/2018/2/layout/IconVerticalSolidList"/>
    <dgm:cxn modelId="{9EE4C07C-22E0-4893-ACDC-F0B4A0E3DF2C}" type="presParOf" srcId="{913126A5-98C1-43AE-A3B7-EA525ED63FF1}" destId="{87FD99D1-63FB-4828-B432-670E21EF203B}" srcOrd="2" destOrd="0" presId="urn:microsoft.com/office/officeart/2018/2/layout/IconVerticalSolidList"/>
    <dgm:cxn modelId="{33FAB10D-023B-4ED0-9A16-E24D2106ACD8}" type="presParOf" srcId="{913126A5-98C1-43AE-A3B7-EA525ED63FF1}" destId="{C0BC0A27-9BB1-4E3B-8219-BE3AB4F024C7}" srcOrd="3" destOrd="0" presId="urn:microsoft.com/office/officeart/2018/2/layout/IconVerticalSolidList"/>
    <dgm:cxn modelId="{E95E8DB2-637A-49B4-B33D-79C5EF43D250}" type="presParOf" srcId="{58215800-7621-4621-8320-4F42F5B3F6BD}" destId="{73B41560-4358-4CF8-8EA0-88EB8AB10214}" srcOrd="7" destOrd="0" presId="urn:microsoft.com/office/officeart/2018/2/layout/IconVerticalSolidList"/>
    <dgm:cxn modelId="{7C3BA0B0-6271-4E3A-95BE-766E299EAC1C}" type="presParOf" srcId="{58215800-7621-4621-8320-4F42F5B3F6BD}" destId="{31BB3877-0AD1-449D-896A-4704AB49EC68}" srcOrd="8" destOrd="0" presId="urn:microsoft.com/office/officeart/2018/2/layout/IconVerticalSolidList"/>
    <dgm:cxn modelId="{BE8BD770-DDB9-48D4-823D-DACEC23E974B}" type="presParOf" srcId="{31BB3877-0AD1-449D-896A-4704AB49EC68}" destId="{CE17250C-0BAD-47C0-AB71-8A06C2D7BD0F}" srcOrd="0" destOrd="0" presId="urn:microsoft.com/office/officeart/2018/2/layout/IconVerticalSolidList"/>
    <dgm:cxn modelId="{95E3F7B2-80B2-4BCD-8C89-56583003322A}" type="presParOf" srcId="{31BB3877-0AD1-449D-896A-4704AB49EC68}" destId="{CEC9E4AB-6131-48A6-B171-AF8C01E92261}" srcOrd="1" destOrd="0" presId="urn:microsoft.com/office/officeart/2018/2/layout/IconVerticalSolidList"/>
    <dgm:cxn modelId="{DA890290-A7D5-4CB6-980A-DAD964BB93F1}" type="presParOf" srcId="{31BB3877-0AD1-449D-896A-4704AB49EC68}" destId="{7CDD11E3-B5CE-406D-884F-869FCB33EF49}" srcOrd="2" destOrd="0" presId="urn:microsoft.com/office/officeart/2018/2/layout/IconVerticalSolidList"/>
    <dgm:cxn modelId="{515A0B7F-5514-46E7-97A5-CB3130D78720}" type="presParOf" srcId="{31BB3877-0AD1-449D-896A-4704AB49EC68}" destId="{93E3FCA5-A40F-416B-BD3D-DED28906ADC9}" srcOrd="3" destOrd="0" presId="urn:microsoft.com/office/officeart/2018/2/layout/IconVerticalSolidList"/>
    <dgm:cxn modelId="{F63159EA-CF89-42CF-B68E-6ECC7D25A186}" type="presParOf" srcId="{58215800-7621-4621-8320-4F42F5B3F6BD}" destId="{FC3CB5FB-BB95-4881-84E7-5DC0834A14E2}" srcOrd="9" destOrd="0" presId="urn:microsoft.com/office/officeart/2018/2/layout/IconVerticalSolidList"/>
    <dgm:cxn modelId="{BFA71878-CEF2-4C48-B9D3-B5209D153926}" type="presParOf" srcId="{58215800-7621-4621-8320-4F42F5B3F6BD}" destId="{A21AC6DF-D6BA-4778-83E2-5265B92A5853}" srcOrd="10" destOrd="0" presId="urn:microsoft.com/office/officeart/2018/2/layout/IconVerticalSolidList"/>
    <dgm:cxn modelId="{8B72CEE0-A887-4F1B-A64D-7BF23FBD78B0}" type="presParOf" srcId="{A21AC6DF-D6BA-4778-83E2-5265B92A5853}" destId="{3815F024-53D9-4353-B18B-F0B096BB19D3}" srcOrd="0" destOrd="0" presId="urn:microsoft.com/office/officeart/2018/2/layout/IconVerticalSolidList"/>
    <dgm:cxn modelId="{A62D0A15-3F90-4D5A-B5DE-1563E362543E}" type="presParOf" srcId="{A21AC6DF-D6BA-4778-83E2-5265B92A5853}" destId="{20689157-D94A-4D84-8892-B976E672D22A}" srcOrd="1" destOrd="0" presId="urn:microsoft.com/office/officeart/2018/2/layout/IconVerticalSolidList"/>
    <dgm:cxn modelId="{9DEE1FC6-2EB6-452F-BB24-600637756918}" type="presParOf" srcId="{A21AC6DF-D6BA-4778-83E2-5265B92A5853}" destId="{F4DA6F59-C804-4B7D-970B-061F6652D60C}" srcOrd="2" destOrd="0" presId="urn:microsoft.com/office/officeart/2018/2/layout/IconVerticalSolidList"/>
    <dgm:cxn modelId="{362AA25E-2C26-4F47-AA4D-819DE4DB7621}" type="presParOf" srcId="{A21AC6DF-D6BA-4778-83E2-5265B92A5853}" destId="{2864E91B-992C-48A2-8671-A641E2FD052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5FFAA3-E586-497F-AD8E-6DADC45D7C6B}" type="doc">
      <dgm:prSet loTypeId="urn:microsoft.com/office/officeart/2016/7/layout/BasicProcessNew" loCatId="process" qsTypeId="urn:microsoft.com/office/officeart/2005/8/quickstyle/simple5" qsCatId="simple" csTypeId="urn:microsoft.com/office/officeart/2005/8/colors/colorful5" csCatId="colorful" phldr="1"/>
      <dgm:spPr/>
      <dgm:t>
        <a:bodyPr/>
        <a:lstStyle/>
        <a:p>
          <a:endParaRPr lang="en-US"/>
        </a:p>
      </dgm:t>
    </dgm:pt>
    <dgm:pt modelId="{CCCBC206-2E18-4C47-867C-54D9825C8D17}">
      <dgm:prSet/>
      <dgm:spPr/>
      <dgm:t>
        <a:bodyPr/>
        <a:lstStyle/>
        <a:p>
          <a:r>
            <a:rPr lang="en-US" b="0" i="0" u="none" dirty="0">
              <a:latin typeface="Lucida Calligraphy" panose="03010101010101010101" pitchFamily="66" charset="0"/>
            </a:rPr>
            <a:t>These are the sources which provides us with all kind of energy which are needed for our life. In other word  they are natural resources like oil, coal, or the sun, which can be used to provide power for light, heat, machines, and other things. The can be divided in to two which are renewable and non- renewable. </a:t>
          </a:r>
          <a:endParaRPr lang="en-US" b="0" u="none" dirty="0">
            <a:latin typeface="Lucida Calligraphy" panose="03010101010101010101" pitchFamily="66" charset="0"/>
          </a:endParaRPr>
        </a:p>
      </dgm:t>
    </dgm:pt>
    <dgm:pt modelId="{3468DF37-2589-44E3-A315-80D32073332D}" type="parTrans" cxnId="{9F96FCDA-A10A-4B1D-ABCC-0D08358C3AC8}">
      <dgm:prSet/>
      <dgm:spPr/>
      <dgm:t>
        <a:bodyPr/>
        <a:lstStyle/>
        <a:p>
          <a:endParaRPr lang="en-US"/>
        </a:p>
      </dgm:t>
    </dgm:pt>
    <dgm:pt modelId="{C37EE3C3-2973-4249-A96E-C1F35DAF97D1}" type="sibTrans" cxnId="{9F96FCDA-A10A-4B1D-ABCC-0D08358C3AC8}">
      <dgm:prSet phldrT="01" phldr="0"/>
      <dgm:spPr/>
      <dgm:t>
        <a:bodyPr/>
        <a:lstStyle/>
        <a:p>
          <a:endParaRPr lang="en-US" dirty="0"/>
        </a:p>
      </dgm:t>
    </dgm:pt>
    <dgm:pt modelId="{6C845742-7E55-4018-BF82-347B0893844E}">
      <dgm:prSet/>
      <dgm:spPr/>
      <dgm:t>
        <a:bodyPr/>
        <a:lstStyle/>
        <a:p>
          <a:r>
            <a:rPr lang="en-US" b="0" i="0" dirty="0">
              <a:latin typeface="Lucida Calligraphy" panose="03010101010101010101" pitchFamily="66" charset="0"/>
            </a:rPr>
            <a:t>The natural sources of energy  are Sun, wind, water, coal, petroleum and others. </a:t>
          </a:r>
          <a:endParaRPr lang="en-US" dirty="0">
            <a:latin typeface="Lucida Calligraphy" panose="03010101010101010101" pitchFamily="66" charset="0"/>
          </a:endParaRPr>
        </a:p>
      </dgm:t>
    </dgm:pt>
    <dgm:pt modelId="{D27C41D8-477C-4578-9696-83A152D0B8C5}" type="sibTrans" cxnId="{3C3159AA-DDE3-4B7F-B9C6-F4456864F101}">
      <dgm:prSet/>
      <dgm:spPr/>
      <dgm:t>
        <a:bodyPr/>
        <a:lstStyle/>
        <a:p>
          <a:endParaRPr lang="en-US"/>
        </a:p>
      </dgm:t>
    </dgm:pt>
    <dgm:pt modelId="{5D31359C-225E-4264-A423-7B81DB2FED2F}" type="parTrans" cxnId="{3C3159AA-DDE3-4B7F-B9C6-F4456864F101}">
      <dgm:prSet/>
      <dgm:spPr/>
      <dgm:t>
        <a:bodyPr/>
        <a:lstStyle/>
        <a:p>
          <a:endParaRPr lang="en-US"/>
        </a:p>
      </dgm:t>
    </dgm:pt>
    <dgm:pt modelId="{61351A6E-F6E7-4ABE-A03D-10185C04F865}">
      <dgm:prSet/>
      <dgm:spPr/>
      <dgm:t>
        <a:bodyPr/>
        <a:lstStyle/>
        <a:p>
          <a:r>
            <a:rPr lang="en-US" b="0" i="0" dirty="0">
              <a:latin typeface="Lucida Calligraphy" panose="03010101010101010101" pitchFamily="66" charset="0"/>
            </a:rPr>
            <a:t>Some of these are renewable like solar energy and wind energy, while some others like coal and petroleum are non-renewable. </a:t>
          </a:r>
          <a:endParaRPr lang="en-US" dirty="0">
            <a:latin typeface="Lucida Calligraphy" panose="03010101010101010101" pitchFamily="66" charset="0"/>
          </a:endParaRPr>
        </a:p>
      </dgm:t>
    </dgm:pt>
    <dgm:pt modelId="{51C7F8D1-753B-466B-A456-4FDBF4FA07E6}" type="sibTrans" cxnId="{25445B28-D39C-4A8A-95DA-F9A28C9F737C}">
      <dgm:prSet/>
      <dgm:spPr/>
      <dgm:t>
        <a:bodyPr/>
        <a:lstStyle/>
        <a:p>
          <a:endParaRPr lang="en-US"/>
        </a:p>
      </dgm:t>
    </dgm:pt>
    <dgm:pt modelId="{56B3CB40-0320-48EF-A3C3-4F88DCF2D0F1}" type="parTrans" cxnId="{25445B28-D39C-4A8A-95DA-F9A28C9F737C}">
      <dgm:prSet/>
      <dgm:spPr/>
      <dgm:t>
        <a:bodyPr/>
        <a:lstStyle/>
        <a:p>
          <a:endParaRPr lang="en-US"/>
        </a:p>
      </dgm:t>
    </dgm:pt>
    <dgm:pt modelId="{AFE03310-D943-43F8-AE1F-1BD532F1A020}">
      <dgm:prSet/>
      <dgm:spPr/>
      <dgm:t>
        <a:bodyPr/>
        <a:lstStyle/>
        <a:p>
          <a:r>
            <a:rPr lang="en-US" b="0" i="0" dirty="0">
              <a:latin typeface="Lucida Calligraphy" panose="03010101010101010101" pitchFamily="66" charset="0"/>
            </a:rPr>
            <a:t>The non-renewable can get depleted over a long period of time.</a:t>
          </a:r>
          <a:endParaRPr lang="en-US" dirty="0">
            <a:latin typeface="Lucida Calligraphy" panose="03010101010101010101" pitchFamily="66" charset="0"/>
          </a:endParaRPr>
        </a:p>
      </dgm:t>
    </dgm:pt>
    <dgm:pt modelId="{93DF306F-6216-4D9A-AD1C-8E3B43407FFF}" type="sibTrans" cxnId="{32754033-3FE0-4CFE-8D52-25CB86CD0911}">
      <dgm:prSet/>
      <dgm:spPr/>
      <dgm:t>
        <a:bodyPr/>
        <a:lstStyle/>
        <a:p>
          <a:endParaRPr lang="en-US"/>
        </a:p>
      </dgm:t>
    </dgm:pt>
    <dgm:pt modelId="{C8C77196-C5EE-48D5-BBCB-AD42B5D94C05}" type="parTrans" cxnId="{32754033-3FE0-4CFE-8D52-25CB86CD0911}">
      <dgm:prSet/>
      <dgm:spPr/>
      <dgm:t>
        <a:bodyPr/>
        <a:lstStyle/>
        <a:p>
          <a:endParaRPr lang="en-US"/>
        </a:p>
      </dgm:t>
    </dgm:pt>
    <dgm:pt modelId="{0258805C-A6C5-47CB-AC36-D77A53CE5D1B}">
      <dgm:prSet/>
      <dgm:spPr/>
      <dgm:t>
        <a:bodyPr/>
        <a:lstStyle/>
        <a:p>
          <a:r>
            <a:rPr lang="en-US" b="0" i="0" dirty="0">
              <a:latin typeface="Lucida Calligraphy" panose="03010101010101010101" pitchFamily="66" charset="0"/>
            </a:rPr>
            <a:t>It is important to use them wisely.</a:t>
          </a:r>
          <a:endParaRPr lang="en-US" dirty="0">
            <a:latin typeface="Lucida Calligraphy" panose="03010101010101010101" pitchFamily="66" charset="0"/>
          </a:endParaRPr>
        </a:p>
      </dgm:t>
    </dgm:pt>
    <dgm:pt modelId="{34DDB7FC-55BF-4345-BC61-CFAEFD8FC1C1}" type="sibTrans" cxnId="{D5922DBF-765E-4CDD-984B-270E57614BEB}">
      <dgm:prSet/>
      <dgm:spPr/>
      <dgm:t>
        <a:bodyPr/>
        <a:lstStyle/>
        <a:p>
          <a:endParaRPr lang="en-US"/>
        </a:p>
      </dgm:t>
    </dgm:pt>
    <dgm:pt modelId="{A0F91376-13A2-4981-8F88-1646E7EFA7D0}" type="parTrans" cxnId="{D5922DBF-765E-4CDD-984B-270E57614BEB}">
      <dgm:prSet/>
      <dgm:spPr/>
      <dgm:t>
        <a:bodyPr/>
        <a:lstStyle/>
        <a:p>
          <a:endParaRPr lang="en-US"/>
        </a:p>
      </dgm:t>
    </dgm:pt>
    <dgm:pt modelId="{B7175672-B86D-4FF4-BFFA-07060C761C4C}" type="pres">
      <dgm:prSet presAssocID="{585FFAA3-E586-497F-AD8E-6DADC45D7C6B}" presName="Name0" presStyleCnt="0">
        <dgm:presLayoutVars>
          <dgm:dir/>
          <dgm:resizeHandles val="exact"/>
        </dgm:presLayoutVars>
      </dgm:prSet>
      <dgm:spPr/>
    </dgm:pt>
    <dgm:pt modelId="{E750D170-AF49-426F-9682-5E76AA78453B}" type="pres">
      <dgm:prSet presAssocID="{CCCBC206-2E18-4C47-867C-54D9825C8D17}" presName="node" presStyleLbl="node1" presStyleIdx="0" presStyleCnt="1">
        <dgm:presLayoutVars>
          <dgm:bulletEnabled val="1"/>
        </dgm:presLayoutVars>
      </dgm:prSet>
      <dgm:spPr/>
    </dgm:pt>
  </dgm:ptLst>
  <dgm:cxnLst>
    <dgm:cxn modelId="{2B338710-6E8B-4794-B0DE-71C01DE17742}" type="presOf" srcId="{585FFAA3-E586-497F-AD8E-6DADC45D7C6B}" destId="{B7175672-B86D-4FF4-BFFA-07060C761C4C}" srcOrd="0" destOrd="0" presId="urn:microsoft.com/office/officeart/2016/7/layout/BasicProcessNew"/>
    <dgm:cxn modelId="{4D96401B-5B26-4C78-94C3-4347100FD2EA}" type="presOf" srcId="{61351A6E-F6E7-4ABE-A03D-10185C04F865}" destId="{E750D170-AF49-426F-9682-5E76AA78453B}" srcOrd="0" destOrd="2" presId="urn:microsoft.com/office/officeart/2016/7/layout/BasicProcessNew"/>
    <dgm:cxn modelId="{25445B28-D39C-4A8A-95DA-F9A28C9F737C}" srcId="{CCCBC206-2E18-4C47-867C-54D9825C8D17}" destId="{61351A6E-F6E7-4ABE-A03D-10185C04F865}" srcOrd="1" destOrd="0" parTransId="{56B3CB40-0320-48EF-A3C3-4F88DCF2D0F1}" sibTransId="{51C7F8D1-753B-466B-A456-4FDBF4FA07E6}"/>
    <dgm:cxn modelId="{32754033-3FE0-4CFE-8D52-25CB86CD0911}" srcId="{CCCBC206-2E18-4C47-867C-54D9825C8D17}" destId="{AFE03310-D943-43F8-AE1F-1BD532F1A020}" srcOrd="2" destOrd="0" parTransId="{C8C77196-C5EE-48D5-BBCB-AD42B5D94C05}" sibTransId="{93DF306F-6216-4D9A-AD1C-8E3B43407FFF}"/>
    <dgm:cxn modelId="{696F1789-A84F-44D2-AE2B-47CDF1F199FD}" type="presOf" srcId="{AFE03310-D943-43F8-AE1F-1BD532F1A020}" destId="{E750D170-AF49-426F-9682-5E76AA78453B}" srcOrd="0" destOrd="3" presId="urn:microsoft.com/office/officeart/2016/7/layout/BasicProcessNew"/>
    <dgm:cxn modelId="{DB109B9A-C48C-46B6-88D0-55CB743B6BE6}" type="presOf" srcId="{0258805C-A6C5-47CB-AC36-D77A53CE5D1B}" destId="{E750D170-AF49-426F-9682-5E76AA78453B}" srcOrd="0" destOrd="4" presId="urn:microsoft.com/office/officeart/2016/7/layout/BasicProcessNew"/>
    <dgm:cxn modelId="{3C3159AA-DDE3-4B7F-B9C6-F4456864F101}" srcId="{CCCBC206-2E18-4C47-867C-54D9825C8D17}" destId="{6C845742-7E55-4018-BF82-347B0893844E}" srcOrd="0" destOrd="0" parTransId="{5D31359C-225E-4264-A423-7B81DB2FED2F}" sibTransId="{D27C41D8-477C-4578-9696-83A152D0B8C5}"/>
    <dgm:cxn modelId="{1A912CAB-4204-445F-BBD2-4296F7ECBDE0}" type="presOf" srcId="{6C845742-7E55-4018-BF82-347B0893844E}" destId="{E750D170-AF49-426F-9682-5E76AA78453B}" srcOrd="0" destOrd="1" presId="urn:microsoft.com/office/officeart/2016/7/layout/BasicProcessNew"/>
    <dgm:cxn modelId="{D5922DBF-765E-4CDD-984B-270E57614BEB}" srcId="{CCCBC206-2E18-4C47-867C-54D9825C8D17}" destId="{0258805C-A6C5-47CB-AC36-D77A53CE5D1B}" srcOrd="3" destOrd="0" parTransId="{A0F91376-13A2-4981-8F88-1646E7EFA7D0}" sibTransId="{34DDB7FC-55BF-4345-BC61-CFAEFD8FC1C1}"/>
    <dgm:cxn modelId="{5ECF5CC0-4AC3-40AD-B3F9-533E1641CCFC}" type="presOf" srcId="{CCCBC206-2E18-4C47-867C-54D9825C8D17}" destId="{E750D170-AF49-426F-9682-5E76AA78453B}" srcOrd="0" destOrd="0" presId="urn:microsoft.com/office/officeart/2016/7/layout/BasicProcessNew"/>
    <dgm:cxn modelId="{9F96FCDA-A10A-4B1D-ABCC-0D08358C3AC8}" srcId="{585FFAA3-E586-497F-AD8E-6DADC45D7C6B}" destId="{CCCBC206-2E18-4C47-867C-54D9825C8D17}" srcOrd="0" destOrd="0" parTransId="{3468DF37-2589-44E3-A315-80D32073332D}" sibTransId="{C37EE3C3-2973-4249-A96E-C1F35DAF97D1}"/>
    <dgm:cxn modelId="{29A211EE-F4E8-4C5B-9D54-EC43AC2ED963}" type="presParOf" srcId="{B7175672-B86D-4FF4-BFFA-07060C761C4C}" destId="{E750D170-AF49-426F-9682-5E76AA78453B}" srcOrd="0"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92EEFD-CF7F-4771-BC9C-F9487BED0E73}" type="doc">
      <dgm:prSet loTypeId="urn:microsoft.com/office/officeart/2005/8/layout/orgChart1" loCatId="hierarchy" qsTypeId="urn:microsoft.com/office/officeart/2005/8/quickstyle/simple2" qsCatId="simple" csTypeId="urn:microsoft.com/office/officeart/2005/8/colors/colorful2" csCatId="colorful" phldr="1"/>
      <dgm:spPr/>
      <dgm:t>
        <a:bodyPr/>
        <a:lstStyle/>
        <a:p>
          <a:endParaRPr lang="en-US"/>
        </a:p>
      </dgm:t>
    </dgm:pt>
    <dgm:pt modelId="{C0203425-ED9E-4CD1-B1D5-7B4F26039286}">
      <dgm:prSet/>
      <dgm:spPr/>
      <dgm:t>
        <a:bodyPr/>
        <a:lstStyle/>
        <a:p>
          <a:r>
            <a:rPr lang="en-US" dirty="0">
              <a:latin typeface="Lucida Calligraphy" panose="03010101010101010101" pitchFamily="66" charset="0"/>
            </a:rPr>
            <a:t>Out of the above-mentioned sources, there is one or two which are the cheapest sources of energy. According to IRENA Renewable Power Generation Costs in 2017 report found those to be cheap. And the following are the cheapest sources of energy in the report:</a:t>
          </a:r>
        </a:p>
      </dgm:t>
    </dgm:pt>
    <dgm:pt modelId="{8EAEEF82-03F0-4A8A-AFC4-8D8CE3A70581}" type="parTrans" cxnId="{42C6A03B-9FBD-40AA-BC96-865DA5383EF6}">
      <dgm:prSet/>
      <dgm:spPr/>
      <dgm:t>
        <a:bodyPr/>
        <a:lstStyle/>
        <a:p>
          <a:endParaRPr lang="en-US"/>
        </a:p>
      </dgm:t>
    </dgm:pt>
    <dgm:pt modelId="{5F35D5C3-0E48-4F29-83FF-5ADFDEE32F82}" type="sibTrans" cxnId="{42C6A03B-9FBD-40AA-BC96-865DA5383EF6}">
      <dgm:prSet/>
      <dgm:spPr/>
      <dgm:t>
        <a:bodyPr/>
        <a:lstStyle/>
        <a:p>
          <a:endParaRPr lang="en-US"/>
        </a:p>
      </dgm:t>
    </dgm:pt>
    <dgm:pt modelId="{AABF14B3-32F7-4301-9424-CBA2D25A9154}">
      <dgm:prSet/>
      <dgm:spPr/>
      <dgm:t>
        <a:bodyPr/>
        <a:lstStyle/>
        <a:p>
          <a:pPr>
            <a:buFont typeface="Times New Roman" panose="02020603050405020304" pitchFamily="18" charset="0"/>
            <a:buChar char="•"/>
          </a:pPr>
          <a:r>
            <a:rPr lang="en-US">
              <a:latin typeface="Lucida Calligraphy" panose="03010101010101010101" pitchFamily="66" charset="0"/>
            </a:rPr>
            <a:t>Solar Energy</a:t>
          </a:r>
          <a:r>
            <a:rPr lang="en-US"/>
            <a:t>. </a:t>
          </a:r>
        </a:p>
      </dgm:t>
    </dgm:pt>
    <dgm:pt modelId="{EC7C1D2C-468A-443E-B84F-F45FFA056B23}" type="parTrans" cxnId="{42AEC9DD-BF40-4432-8260-0ECA8A805DAF}">
      <dgm:prSet/>
      <dgm:spPr/>
      <dgm:t>
        <a:bodyPr/>
        <a:lstStyle/>
        <a:p>
          <a:endParaRPr lang="en-US"/>
        </a:p>
      </dgm:t>
    </dgm:pt>
    <dgm:pt modelId="{1B68B93E-B2C2-4CAD-BD79-CF1569B92956}" type="sibTrans" cxnId="{42AEC9DD-BF40-4432-8260-0ECA8A805DAF}">
      <dgm:prSet/>
      <dgm:spPr/>
      <dgm:t>
        <a:bodyPr/>
        <a:lstStyle/>
        <a:p>
          <a:endParaRPr lang="en-US"/>
        </a:p>
      </dgm:t>
    </dgm:pt>
    <dgm:pt modelId="{7194DE7D-004D-47BB-8E08-996BC60D2943}">
      <dgm:prSet/>
      <dgm:spPr/>
      <dgm:t>
        <a:bodyPr/>
        <a:lstStyle/>
        <a:p>
          <a:pPr>
            <a:buFont typeface="Times New Roman" panose="02020603050405020304" pitchFamily="18" charset="0"/>
            <a:buChar char="•"/>
          </a:pPr>
          <a:r>
            <a:rPr lang="en-US">
              <a:latin typeface="Lucida Calligraphy" panose="03010101010101010101" pitchFamily="66" charset="0"/>
            </a:rPr>
            <a:t>Wind Energy</a:t>
          </a:r>
          <a:r>
            <a:rPr lang="en-US"/>
            <a:t>. </a:t>
          </a:r>
        </a:p>
      </dgm:t>
    </dgm:pt>
    <dgm:pt modelId="{A7BEFBA1-2213-40A7-A19E-5116C3853231}" type="parTrans" cxnId="{C07368EF-ECCF-4273-8F9B-DEE5ADFC4927}">
      <dgm:prSet/>
      <dgm:spPr/>
      <dgm:t>
        <a:bodyPr/>
        <a:lstStyle/>
        <a:p>
          <a:endParaRPr lang="en-US"/>
        </a:p>
      </dgm:t>
    </dgm:pt>
    <dgm:pt modelId="{72F2F4D5-C4E8-4C41-8A3E-EDECACAD0A8B}" type="sibTrans" cxnId="{C07368EF-ECCF-4273-8F9B-DEE5ADFC4927}">
      <dgm:prSet/>
      <dgm:spPr/>
      <dgm:t>
        <a:bodyPr/>
        <a:lstStyle/>
        <a:p>
          <a:endParaRPr lang="en-US"/>
        </a:p>
      </dgm:t>
    </dgm:pt>
    <dgm:pt modelId="{1452E720-ED79-407E-8C96-BA1A07A0ACC1}" type="pres">
      <dgm:prSet presAssocID="{7392EEFD-CF7F-4771-BC9C-F9487BED0E73}" presName="hierChild1" presStyleCnt="0">
        <dgm:presLayoutVars>
          <dgm:orgChart val="1"/>
          <dgm:chPref val="1"/>
          <dgm:dir/>
          <dgm:animOne val="branch"/>
          <dgm:animLvl val="lvl"/>
          <dgm:resizeHandles/>
        </dgm:presLayoutVars>
      </dgm:prSet>
      <dgm:spPr/>
    </dgm:pt>
    <dgm:pt modelId="{4C46D3A3-756B-4E36-8572-A7488178CE31}" type="pres">
      <dgm:prSet presAssocID="{C0203425-ED9E-4CD1-B1D5-7B4F26039286}" presName="hierRoot1" presStyleCnt="0">
        <dgm:presLayoutVars>
          <dgm:hierBranch val="init"/>
        </dgm:presLayoutVars>
      </dgm:prSet>
      <dgm:spPr/>
    </dgm:pt>
    <dgm:pt modelId="{129B2E45-B01C-4143-9F1A-309BC910C779}" type="pres">
      <dgm:prSet presAssocID="{C0203425-ED9E-4CD1-B1D5-7B4F26039286}" presName="rootComposite1" presStyleCnt="0"/>
      <dgm:spPr/>
    </dgm:pt>
    <dgm:pt modelId="{839281A2-AD76-434A-97BA-479D102F8233}" type="pres">
      <dgm:prSet presAssocID="{C0203425-ED9E-4CD1-B1D5-7B4F26039286}" presName="rootText1" presStyleLbl="node0" presStyleIdx="0" presStyleCnt="1">
        <dgm:presLayoutVars>
          <dgm:chPref val="3"/>
        </dgm:presLayoutVars>
      </dgm:prSet>
      <dgm:spPr/>
    </dgm:pt>
    <dgm:pt modelId="{3894A8B4-9996-4F8E-AB2B-7AFE1CD5492D}" type="pres">
      <dgm:prSet presAssocID="{C0203425-ED9E-4CD1-B1D5-7B4F26039286}" presName="rootConnector1" presStyleLbl="node1" presStyleIdx="0" presStyleCnt="0"/>
      <dgm:spPr/>
    </dgm:pt>
    <dgm:pt modelId="{7F38CE68-B008-4F20-80B4-B462C6A958C7}" type="pres">
      <dgm:prSet presAssocID="{C0203425-ED9E-4CD1-B1D5-7B4F26039286}" presName="hierChild2" presStyleCnt="0"/>
      <dgm:spPr/>
    </dgm:pt>
    <dgm:pt modelId="{BC5E4F9A-132E-4F9F-8AE6-7AD1D0676827}" type="pres">
      <dgm:prSet presAssocID="{EC7C1D2C-468A-443E-B84F-F45FFA056B23}" presName="Name37" presStyleLbl="parChTrans1D2" presStyleIdx="0" presStyleCnt="2"/>
      <dgm:spPr/>
    </dgm:pt>
    <dgm:pt modelId="{A28B7B35-E346-4B5C-B7A3-C21A570A653D}" type="pres">
      <dgm:prSet presAssocID="{AABF14B3-32F7-4301-9424-CBA2D25A9154}" presName="hierRoot2" presStyleCnt="0">
        <dgm:presLayoutVars>
          <dgm:hierBranch val="init"/>
        </dgm:presLayoutVars>
      </dgm:prSet>
      <dgm:spPr/>
    </dgm:pt>
    <dgm:pt modelId="{D2E700AA-A5F7-4B9B-8709-50622246F0B8}" type="pres">
      <dgm:prSet presAssocID="{AABF14B3-32F7-4301-9424-CBA2D25A9154}" presName="rootComposite" presStyleCnt="0"/>
      <dgm:spPr/>
    </dgm:pt>
    <dgm:pt modelId="{B291E063-B0A5-4B68-B4BA-376508D3569F}" type="pres">
      <dgm:prSet presAssocID="{AABF14B3-32F7-4301-9424-CBA2D25A9154}" presName="rootText" presStyleLbl="node2" presStyleIdx="0" presStyleCnt="2">
        <dgm:presLayoutVars>
          <dgm:chPref val="3"/>
        </dgm:presLayoutVars>
      </dgm:prSet>
      <dgm:spPr/>
    </dgm:pt>
    <dgm:pt modelId="{787833BD-BC20-4D74-BE1E-F7729F3CEF08}" type="pres">
      <dgm:prSet presAssocID="{AABF14B3-32F7-4301-9424-CBA2D25A9154}" presName="rootConnector" presStyleLbl="node2" presStyleIdx="0" presStyleCnt="2"/>
      <dgm:spPr/>
    </dgm:pt>
    <dgm:pt modelId="{F905F781-E5F4-465B-ADE4-4F3734632BA7}" type="pres">
      <dgm:prSet presAssocID="{AABF14B3-32F7-4301-9424-CBA2D25A9154}" presName="hierChild4" presStyleCnt="0"/>
      <dgm:spPr/>
    </dgm:pt>
    <dgm:pt modelId="{8462A547-7BC9-4AFA-A1C9-95598049415E}" type="pres">
      <dgm:prSet presAssocID="{AABF14B3-32F7-4301-9424-CBA2D25A9154}" presName="hierChild5" presStyleCnt="0"/>
      <dgm:spPr/>
    </dgm:pt>
    <dgm:pt modelId="{A3FE0A33-5989-432B-9C78-D2B6C314BCE1}" type="pres">
      <dgm:prSet presAssocID="{A7BEFBA1-2213-40A7-A19E-5116C3853231}" presName="Name37" presStyleLbl="parChTrans1D2" presStyleIdx="1" presStyleCnt="2"/>
      <dgm:spPr/>
    </dgm:pt>
    <dgm:pt modelId="{14B8C7AF-3D1E-4544-84C9-3640B655C1E4}" type="pres">
      <dgm:prSet presAssocID="{7194DE7D-004D-47BB-8E08-996BC60D2943}" presName="hierRoot2" presStyleCnt="0">
        <dgm:presLayoutVars>
          <dgm:hierBranch val="init"/>
        </dgm:presLayoutVars>
      </dgm:prSet>
      <dgm:spPr/>
    </dgm:pt>
    <dgm:pt modelId="{1FF5AA2A-6631-47E9-BAAF-F1506642EF7D}" type="pres">
      <dgm:prSet presAssocID="{7194DE7D-004D-47BB-8E08-996BC60D2943}" presName="rootComposite" presStyleCnt="0"/>
      <dgm:spPr/>
    </dgm:pt>
    <dgm:pt modelId="{A555911C-34F9-44DA-B574-3AF6EDCC893C}" type="pres">
      <dgm:prSet presAssocID="{7194DE7D-004D-47BB-8E08-996BC60D2943}" presName="rootText" presStyleLbl="node2" presStyleIdx="1" presStyleCnt="2">
        <dgm:presLayoutVars>
          <dgm:chPref val="3"/>
        </dgm:presLayoutVars>
      </dgm:prSet>
      <dgm:spPr/>
    </dgm:pt>
    <dgm:pt modelId="{DCF3B104-EACE-4810-A9EB-E116912C7771}" type="pres">
      <dgm:prSet presAssocID="{7194DE7D-004D-47BB-8E08-996BC60D2943}" presName="rootConnector" presStyleLbl="node2" presStyleIdx="1" presStyleCnt="2"/>
      <dgm:spPr/>
    </dgm:pt>
    <dgm:pt modelId="{1913C0F8-4AA3-4267-9D5D-D462753B8FB0}" type="pres">
      <dgm:prSet presAssocID="{7194DE7D-004D-47BB-8E08-996BC60D2943}" presName="hierChild4" presStyleCnt="0"/>
      <dgm:spPr/>
    </dgm:pt>
    <dgm:pt modelId="{DC57C9F7-5138-4426-85D1-01DC03B68A12}" type="pres">
      <dgm:prSet presAssocID="{7194DE7D-004D-47BB-8E08-996BC60D2943}" presName="hierChild5" presStyleCnt="0"/>
      <dgm:spPr/>
    </dgm:pt>
    <dgm:pt modelId="{5285F63A-A703-4815-B5F3-AB520ACF8039}" type="pres">
      <dgm:prSet presAssocID="{C0203425-ED9E-4CD1-B1D5-7B4F26039286}" presName="hierChild3" presStyleCnt="0"/>
      <dgm:spPr/>
    </dgm:pt>
  </dgm:ptLst>
  <dgm:cxnLst>
    <dgm:cxn modelId="{A5CFCB07-3C71-4297-AC03-8DBE9FBFF017}" type="presOf" srcId="{C0203425-ED9E-4CD1-B1D5-7B4F26039286}" destId="{3894A8B4-9996-4F8E-AB2B-7AFE1CD5492D}" srcOrd="1" destOrd="0" presId="urn:microsoft.com/office/officeart/2005/8/layout/orgChart1"/>
    <dgm:cxn modelId="{12B5D718-82C6-48B2-AFD0-9EC7C2485192}" type="presOf" srcId="{EC7C1D2C-468A-443E-B84F-F45FFA056B23}" destId="{BC5E4F9A-132E-4F9F-8AE6-7AD1D0676827}" srcOrd="0" destOrd="0" presId="urn:microsoft.com/office/officeart/2005/8/layout/orgChart1"/>
    <dgm:cxn modelId="{2094371B-C318-4233-B009-4DCF14DC0E18}" type="presOf" srcId="{7194DE7D-004D-47BB-8E08-996BC60D2943}" destId="{A555911C-34F9-44DA-B574-3AF6EDCC893C}" srcOrd="0" destOrd="0" presId="urn:microsoft.com/office/officeart/2005/8/layout/orgChart1"/>
    <dgm:cxn modelId="{67F7032F-C685-445D-9BF8-F70FE12EF150}" type="presOf" srcId="{7194DE7D-004D-47BB-8E08-996BC60D2943}" destId="{DCF3B104-EACE-4810-A9EB-E116912C7771}" srcOrd="1" destOrd="0" presId="urn:microsoft.com/office/officeart/2005/8/layout/orgChart1"/>
    <dgm:cxn modelId="{F0290239-5291-4760-A634-C0F708F56475}" type="presOf" srcId="{AABF14B3-32F7-4301-9424-CBA2D25A9154}" destId="{787833BD-BC20-4D74-BE1E-F7729F3CEF08}" srcOrd="1" destOrd="0" presId="urn:microsoft.com/office/officeart/2005/8/layout/orgChart1"/>
    <dgm:cxn modelId="{42C6A03B-9FBD-40AA-BC96-865DA5383EF6}" srcId="{7392EEFD-CF7F-4771-BC9C-F9487BED0E73}" destId="{C0203425-ED9E-4CD1-B1D5-7B4F26039286}" srcOrd="0" destOrd="0" parTransId="{8EAEEF82-03F0-4A8A-AFC4-8D8CE3A70581}" sibTransId="{5F35D5C3-0E48-4F29-83FF-5ADFDEE32F82}"/>
    <dgm:cxn modelId="{9E769A95-30ED-4FEC-BEAB-02172550AB4F}" type="presOf" srcId="{AABF14B3-32F7-4301-9424-CBA2D25A9154}" destId="{B291E063-B0A5-4B68-B4BA-376508D3569F}" srcOrd="0" destOrd="0" presId="urn:microsoft.com/office/officeart/2005/8/layout/orgChart1"/>
    <dgm:cxn modelId="{38DFA3A5-E775-4020-ADDA-0B5848A38921}" type="presOf" srcId="{7392EEFD-CF7F-4771-BC9C-F9487BED0E73}" destId="{1452E720-ED79-407E-8C96-BA1A07A0ACC1}" srcOrd="0" destOrd="0" presId="urn:microsoft.com/office/officeart/2005/8/layout/orgChart1"/>
    <dgm:cxn modelId="{DEC851B2-13B8-41C0-BBD4-B19E13164271}" type="presOf" srcId="{A7BEFBA1-2213-40A7-A19E-5116C3853231}" destId="{A3FE0A33-5989-432B-9C78-D2B6C314BCE1}" srcOrd="0" destOrd="0" presId="urn:microsoft.com/office/officeart/2005/8/layout/orgChart1"/>
    <dgm:cxn modelId="{F47B77D3-65DE-470D-A177-B664DED5C2C2}" type="presOf" srcId="{C0203425-ED9E-4CD1-B1D5-7B4F26039286}" destId="{839281A2-AD76-434A-97BA-479D102F8233}" srcOrd="0" destOrd="0" presId="urn:microsoft.com/office/officeart/2005/8/layout/orgChart1"/>
    <dgm:cxn modelId="{42AEC9DD-BF40-4432-8260-0ECA8A805DAF}" srcId="{C0203425-ED9E-4CD1-B1D5-7B4F26039286}" destId="{AABF14B3-32F7-4301-9424-CBA2D25A9154}" srcOrd="0" destOrd="0" parTransId="{EC7C1D2C-468A-443E-B84F-F45FFA056B23}" sibTransId="{1B68B93E-B2C2-4CAD-BD79-CF1569B92956}"/>
    <dgm:cxn modelId="{C07368EF-ECCF-4273-8F9B-DEE5ADFC4927}" srcId="{C0203425-ED9E-4CD1-B1D5-7B4F26039286}" destId="{7194DE7D-004D-47BB-8E08-996BC60D2943}" srcOrd="1" destOrd="0" parTransId="{A7BEFBA1-2213-40A7-A19E-5116C3853231}" sibTransId="{72F2F4D5-C4E8-4C41-8A3E-EDECACAD0A8B}"/>
    <dgm:cxn modelId="{0E6DAD45-D3A5-456F-A2A8-25577CCC7B2B}" type="presParOf" srcId="{1452E720-ED79-407E-8C96-BA1A07A0ACC1}" destId="{4C46D3A3-756B-4E36-8572-A7488178CE31}" srcOrd="0" destOrd="0" presId="urn:microsoft.com/office/officeart/2005/8/layout/orgChart1"/>
    <dgm:cxn modelId="{FA9422FB-D8F5-4C10-8D70-77334E8B0C63}" type="presParOf" srcId="{4C46D3A3-756B-4E36-8572-A7488178CE31}" destId="{129B2E45-B01C-4143-9F1A-309BC910C779}" srcOrd="0" destOrd="0" presId="urn:microsoft.com/office/officeart/2005/8/layout/orgChart1"/>
    <dgm:cxn modelId="{7E490BDB-2006-4CAF-A580-7750B578CE36}" type="presParOf" srcId="{129B2E45-B01C-4143-9F1A-309BC910C779}" destId="{839281A2-AD76-434A-97BA-479D102F8233}" srcOrd="0" destOrd="0" presId="urn:microsoft.com/office/officeart/2005/8/layout/orgChart1"/>
    <dgm:cxn modelId="{C7C23FBB-845D-42E2-86E8-D3401367E204}" type="presParOf" srcId="{129B2E45-B01C-4143-9F1A-309BC910C779}" destId="{3894A8B4-9996-4F8E-AB2B-7AFE1CD5492D}" srcOrd="1" destOrd="0" presId="urn:microsoft.com/office/officeart/2005/8/layout/orgChart1"/>
    <dgm:cxn modelId="{8F09E914-86E1-4B7D-913D-E7CADC176E79}" type="presParOf" srcId="{4C46D3A3-756B-4E36-8572-A7488178CE31}" destId="{7F38CE68-B008-4F20-80B4-B462C6A958C7}" srcOrd="1" destOrd="0" presId="urn:microsoft.com/office/officeart/2005/8/layout/orgChart1"/>
    <dgm:cxn modelId="{C3B32309-D211-4FB5-AC90-F71B190D878D}" type="presParOf" srcId="{7F38CE68-B008-4F20-80B4-B462C6A958C7}" destId="{BC5E4F9A-132E-4F9F-8AE6-7AD1D0676827}" srcOrd="0" destOrd="0" presId="urn:microsoft.com/office/officeart/2005/8/layout/orgChart1"/>
    <dgm:cxn modelId="{62C5C746-0B5D-48B5-AA4F-79A8EAA9538E}" type="presParOf" srcId="{7F38CE68-B008-4F20-80B4-B462C6A958C7}" destId="{A28B7B35-E346-4B5C-B7A3-C21A570A653D}" srcOrd="1" destOrd="0" presId="urn:microsoft.com/office/officeart/2005/8/layout/orgChart1"/>
    <dgm:cxn modelId="{5EDA43D9-5FF5-4FD0-BF06-8C682226F066}" type="presParOf" srcId="{A28B7B35-E346-4B5C-B7A3-C21A570A653D}" destId="{D2E700AA-A5F7-4B9B-8709-50622246F0B8}" srcOrd="0" destOrd="0" presId="urn:microsoft.com/office/officeart/2005/8/layout/orgChart1"/>
    <dgm:cxn modelId="{55C62359-1C10-4D6E-A57F-227AB6FE05C5}" type="presParOf" srcId="{D2E700AA-A5F7-4B9B-8709-50622246F0B8}" destId="{B291E063-B0A5-4B68-B4BA-376508D3569F}" srcOrd="0" destOrd="0" presId="urn:microsoft.com/office/officeart/2005/8/layout/orgChart1"/>
    <dgm:cxn modelId="{B02CD46B-2ED2-4958-9477-DFF6F19B6855}" type="presParOf" srcId="{D2E700AA-A5F7-4B9B-8709-50622246F0B8}" destId="{787833BD-BC20-4D74-BE1E-F7729F3CEF08}" srcOrd="1" destOrd="0" presId="urn:microsoft.com/office/officeart/2005/8/layout/orgChart1"/>
    <dgm:cxn modelId="{61658697-0CEA-4E09-9512-BF2A29062D27}" type="presParOf" srcId="{A28B7B35-E346-4B5C-B7A3-C21A570A653D}" destId="{F905F781-E5F4-465B-ADE4-4F3734632BA7}" srcOrd="1" destOrd="0" presId="urn:microsoft.com/office/officeart/2005/8/layout/orgChart1"/>
    <dgm:cxn modelId="{0AA65A42-C212-4346-8CB2-9C59D13E0DB4}" type="presParOf" srcId="{A28B7B35-E346-4B5C-B7A3-C21A570A653D}" destId="{8462A547-7BC9-4AFA-A1C9-95598049415E}" srcOrd="2" destOrd="0" presId="urn:microsoft.com/office/officeart/2005/8/layout/orgChart1"/>
    <dgm:cxn modelId="{A46583E7-AFBA-4B79-9C6D-BAF3E21FC787}" type="presParOf" srcId="{7F38CE68-B008-4F20-80B4-B462C6A958C7}" destId="{A3FE0A33-5989-432B-9C78-D2B6C314BCE1}" srcOrd="2" destOrd="0" presId="urn:microsoft.com/office/officeart/2005/8/layout/orgChart1"/>
    <dgm:cxn modelId="{FB4E927A-6F61-4F15-AD6A-89B32D2E71C6}" type="presParOf" srcId="{7F38CE68-B008-4F20-80B4-B462C6A958C7}" destId="{14B8C7AF-3D1E-4544-84C9-3640B655C1E4}" srcOrd="3" destOrd="0" presId="urn:microsoft.com/office/officeart/2005/8/layout/orgChart1"/>
    <dgm:cxn modelId="{5F87858B-B1BB-4B9A-BCA1-3E0F15F49CFC}" type="presParOf" srcId="{14B8C7AF-3D1E-4544-84C9-3640B655C1E4}" destId="{1FF5AA2A-6631-47E9-BAAF-F1506642EF7D}" srcOrd="0" destOrd="0" presId="urn:microsoft.com/office/officeart/2005/8/layout/orgChart1"/>
    <dgm:cxn modelId="{929960C5-A757-4B7E-B6D0-15BCE489535D}" type="presParOf" srcId="{1FF5AA2A-6631-47E9-BAAF-F1506642EF7D}" destId="{A555911C-34F9-44DA-B574-3AF6EDCC893C}" srcOrd="0" destOrd="0" presId="urn:microsoft.com/office/officeart/2005/8/layout/orgChart1"/>
    <dgm:cxn modelId="{9A583645-9176-45A3-9A21-F677C6A62D9E}" type="presParOf" srcId="{1FF5AA2A-6631-47E9-BAAF-F1506642EF7D}" destId="{DCF3B104-EACE-4810-A9EB-E116912C7771}" srcOrd="1" destOrd="0" presId="urn:microsoft.com/office/officeart/2005/8/layout/orgChart1"/>
    <dgm:cxn modelId="{9E2ACBB9-195B-411C-B0A0-74A4B7B3108B}" type="presParOf" srcId="{14B8C7AF-3D1E-4544-84C9-3640B655C1E4}" destId="{1913C0F8-4AA3-4267-9D5D-D462753B8FB0}" srcOrd="1" destOrd="0" presId="urn:microsoft.com/office/officeart/2005/8/layout/orgChart1"/>
    <dgm:cxn modelId="{B92CDD04-EB03-440A-AB8F-50A4D6B4FB45}" type="presParOf" srcId="{14B8C7AF-3D1E-4544-84C9-3640B655C1E4}" destId="{DC57C9F7-5138-4426-85D1-01DC03B68A12}" srcOrd="2" destOrd="0" presId="urn:microsoft.com/office/officeart/2005/8/layout/orgChart1"/>
    <dgm:cxn modelId="{B470E00B-8968-48F6-AF3C-F0E6324D784F}" type="presParOf" srcId="{4C46D3A3-756B-4E36-8572-A7488178CE31}" destId="{5285F63A-A703-4815-B5F3-AB520ACF803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FEC965-D982-4944-8667-8B1E09FD96E1}"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850BC337-9D2B-46BA-9B08-F6AEADED8384}">
      <dgm:prSet/>
      <dgm:spPr/>
      <dgm:t>
        <a:bodyPr/>
        <a:lstStyle/>
        <a:p>
          <a:r>
            <a:rPr lang="en-US" b="0" i="0" dirty="0">
              <a:latin typeface="Lucida Calligraphy" panose="03010101010101010101" pitchFamily="66" charset="0"/>
            </a:rPr>
            <a:t>Climate has affected the fast growing of the world population in many ways. First, extremely heat is un comfortable to human life which can be experience in many ways. </a:t>
          </a:r>
          <a:endParaRPr lang="en-US" dirty="0">
            <a:latin typeface="Lucida Calligraphy" panose="03010101010101010101" pitchFamily="66" charset="0"/>
          </a:endParaRPr>
        </a:p>
      </dgm:t>
    </dgm:pt>
    <dgm:pt modelId="{4952C7B1-AA4F-401F-8436-71B2F49EA777}" type="parTrans" cxnId="{F5A59D28-FD3D-4E37-9CB8-4B22D3B7D1ED}">
      <dgm:prSet/>
      <dgm:spPr/>
      <dgm:t>
        <a:bodyPr/>
        <a:lstStyle/>
        <a:p>
          <a:endParaRPr lang="en-US"/>
        </a:p>
      </dgm:t>
    </dgm:pt>
    <dgm:pt modelId="{7CF7D5F4-8416-4A06-A6B7-583A34B82EB4}" type="sibTrans" cxnId="{F5A59D28-FD3D-4E37-9CB8-4B22D3B7D1ED}">
      <dgm:prSet/>
      <dgm:spPr/>
      <dgm:t>
        <a:bodyPr/>
        <a:lstStyle/>
        <a:p>
          <a:endParaRPr lang="en-US"/>
        </a:p>
      </dgm:t>
    </dgm:pt>
    <dgm:pt modelId="{7408F12F-C068-4441-852A-A628F758EDC5}">
      <dgm:prSet/>
      <dgm:spPr/>
      <dgm:t>
        <a:bodyPr/>
        <a:lstStyle/>
        <a:p>
          <a:r>
            <a:rPr lang="en-US" b="0" i="0" dirty="0">
              <a:latin typeface="Lucida Calligraphy" panose="03010101010101010101" pitchFamily="66" charset="0"/>
            </a:rPr>
            <a:t>The older people are physically more vulnerable to extreme heat.</a:t>
          </a:r>
          <a:endParaRPr lang="en-US" dirty="0">
            <a:latin typeface="Lucida Calligraphy" panose="03010101010101010101" pitchFamily="66" charset="0"/>
          </a:endParaRPr>
        </a:p>
      </dgm:t>
    </dgm:pt>
    <dgm:pt modelId="{07D444E3-1379-4684-8FA4-C9B8F273722A}" type="parTrans" cxnId="{B393D456-859B-4EE8-8019-9356EF1A0E4B}">
      <dgm:prSet/>
      <dgm:spPr/>
      <dgm:t>
        <a:bodyPr/>
        <a:lstStyle/>
        <a:p>
          <a:endParaRPr lang="en-US"/>
        </a:p>
      </dgm:t>
    </dgm:pt>
    <dgm:pt modelId="{39FC7235-00CC-4104-B5F6-A7BDCF291B2A}" type="sibTrans" cxnId="{B393D456-859B-4EE8-8019-9356EF1A0E4B}">
      <dgm:prSet/>
      <dgm:spPr/>
      <dgm:t>
        <a:bodyPr/>
        <a:lstStyle/>
        <a:p>
          <a:endParaRPr lang="en-US"/>
        </a:p>
      </dgm:t>
    </dgm:pt>
    <dgm:pt modelId="{E32965D5-6602-4757-AC91-48CAFC7D5B95}">
      <dgm:prSet/>
      <dgm:spPr/>
      <dgm:t>
        <a:bodyPr/>
        <a:lstStyle/>
        <a:p>
          <a:r>
            <a:rPr lang="en-US" b="0" i="0" dirty="0">
              <a:latin typeface="Lucida Calligraphy" panose="03010101010101010101" pitchFamily="66" charset="0"/>
            </a:rPr>
            <a:t>The population aging could exacerbate increases in heat-stress. </a:t>
          </a:r>
          <a:endParaRPr lang="en-US" dirty="0">
            <a:latin typeface="Lucida Calligraphy" panose="03010101010101010101" pitchFamily="66" charset="0"/>
          </a:endParaRPr>
        </a:p>
      </dgm:t>
    </dgm:pt>
    <dgm:pt modelId="{89725143-FB2D-44F1-B7FC-A9E369DB060B}" type="parTrans" cxnId="{7AA8DD28-1356-4A46-A5A5-1C38CF33599E}">
      <dgm:prSet/>
      <dgm:spPr/>
      <dgm:t>
        <a:bodyPr/>
        <a:lstStyle/>
        <a:p>
          <a:endParaRPr lang="en-US"/>
        </a:p>
      </dgm:t>
    </dgm:pt>
    <dgm:pt modelId="{BB126CD7-32AC-47C9-B50B-CBAAFB2D0637}" type="sibTrans" cxnId="{7AA8DD28-1356-4A46-A5A5-1C38CF33599E}">
      <dgm:prSet/>
      <dgm:spPr/>
      <dgm:t>
        <a:bodyPr/>
        <a:lstStyle/>
        <a:p>
          <a:endParaRPr lang="en-US"/>
        </a:p>
      </dgm:t>
    </dgm:pt>
    <dgm:pt modelId="{1A998AD1-B0E4-461D-A7FF-47A148F72AA4}">
      <dgm:prSet/>
      <dgm:spPr/>
      <dgm:t>
        <a:bodyPr/>
        <a:lstStyle/>
        <a:p>
          <a:r>
            <a:rPr lang="en-US" b="0" i="0" dirty="0">
              <a:latin typeface="Lucida Calligraphy" panose="03010101010101010101" pitchFamily="66" charset="0"/>
            </a:rPr>
            <a:t>Higher temperatures also exacerbate outdoor air pollution such as ozone, which also disproportionately affects older people.</a:t>
          </a:r>
          <a:endParaRPr lang="en-US" dirty="0">
            <a:latin typeface="Lucida Calligraphy" panose="03010101010101010101" pitchFamily="66" charset="0"/>
          </a:endParaRPr>
        </a:p>
      </dgm:t>
    </dgm:pt>
    <dgm:pt modelId="{A0FAFE59-31F5-46FD-9902-4783E640F6FA}" type="parTrans" cxnId="{E92D6523-2A11-45E4-8EC7-8C0405C02894}">
      <dgm:prSet/>
      <dgm:spPr/>
      <dgm:t>
        <a:bodyPr/>
        <a:lstStyle/>
        <a:p>
          <a:endParaRPr lang="en-US"/>
        </a:p>
      </dgm:t>
    </dgm:pt>
    <dgm:pt modelId="{7C948D25-2A5B-4EE0-9DDA-B8807F26AE47}" type="sibTrans" cxnId="{E92D6523-2A11-45E4-8EC7-8C0405C02894}">
      <dgm:prSet/>
      <dgm:spPr/>
      <dgm:t>
        <a:bodyPr/>
        <a:lstStyle/>
        <a:p>
          <a:endParaRPr lang="en-US"/>
        </a:p>
      </dgm:t>
    </dgm:pt>
    <dgm:pt modelId="{A3FA79D2-BA05-4469-BE88-366C90C23A64}">
      <dgm:prSet/>
      <dgm:spPr/>
      <dgm:t>
        <a:bodyPr/>
        <a:lstStyle/>
        <a:p>
          <a:r>
            <a:rPr lang="en-US" b="0" i="0" dirty="0">
              <a:latin typeface="Lucida Calligraphy" panose="03010101010101010101" pitchFamily="66" charset="0"/>
            </a:rPr>
            <a:t>Higher heat destroyed the higher production of Rice and wheat.</a:t>
          </a:r>
          <a:endParaRPr lang="en-US" dirty="0">
            <a:latin typeface="Lucida Calligraphy" panose="03010101010101010101" pitchFamily="66" charset="0"/>
          </a:endParaRPr>
        </a:p>
      </dgm:t>
    </dgm:pt>
    <dgm:pt modelId="{01CC5956-0D5A-45D8-B89E-0DAFB08B82C9}" type="parTrans" cxnId="{E4EA6DCA-E5FE-4204-A2A3-F6B03FA507B2}">
      <dgm:prSet/>
      <dgm:spPr/>
      <dgm:t>
        <a:bodyPr/>
        <a:lstStyle/>
        <a:p>
          <a:endParaRPr lang="en-US"/>
        </a:p>
      </dgm:t>
    </dgm:pt>
    <dgm:pt modelId="{E4802DC3-BB46-4D92-B7B9-5FD9ABF88D64}" type="sibTrans" cxnId="{E4EA6DCA-E5FE-4204-A2A3-F6B03FA507B2}">
      <dgm:prSet/>
      <dgm:spPr/>
      <dgm:t>
        <a:bodyPr/>
        <a:lstStyle/>
        <a:p>
          <a:endParaRPr lang="en-US"/>
        </a:p>
      </dgm:t>
    </dgm:pt>
    <dgm:pt modelId="{70C75B6B-1DF1-44DA-9D5C-741C6A5D9C8B}">
      <dgm:prSet/>
      <dgm:spPr/>
      <dgm:t>
        <a:bodyPr/>
        <a:lstStyle/>
        <a:p>
          <a:r>
            <a:rPr lang="en-US" b="0" i="0" dirty="0">
              <a:latin typeface="Lucida Calligraphy" panose="03010101010101010101" pitchFamily="66" charset="0"/>
            </a:rPr>
            <a:t>It affected the economical of many people around the world especially poor ones.</a:t>
          </a:r>
          <a:endParaRPr lang="en-US" dirty="0">
            <a:latin typeface="Lucida Calligraphy" panose="03010101010101010101" pitchFamily="66" charset="0"/>
          </a:endParaRPr>
        </a:p>
      </dgm:t>
    </dgm:pt>
    <dgm:pt modelId="{E7DB6E44-81F3-4B9F-B250-DFE3BE7D20BA}" type="parTrans" cxnId="{85DA46AC-7811-49C1-9277-0BE0F7C887D6}">
      <dgm:prSet/>
      <dgm:spPr/>
      <dgm:t>
        <a:bodyPr/>
        <a:lstStyle/>
        <a:p>
          <a:endParaRPr lang="en-US"/>
        </a:p>
      </dgm:t>
    </dgm:pt>
    <dgm:pt modelId="{378FB040-A2F1-4A26-B897-D41B07DEDA76}" type="sibTrans" cxnId="{85DA46AC-7811-49C1-9277-0BE0F7C887D6}">
      <dgm:prSet/>
      <dgm:spPr/>
      <dgm:t>
        <a:bodyPr/>
        <a:lstStyle/>
        <a:p>
          <a:endParaRPr lang="en-US"/>
        </a:p>
      </dgm:t>
    </dgm:pt>
    <dgm:pt modelId="{F2EDC242-42BA-4898-9168-4332153490C1}" type="pres">
      <dgm:prSet presAssocID="{30FEC965-D982-4944-8667-8B1E09FD96E1}" presName="linear" presStyleCnt="0">
        <dgm:presLayoutVars>
          <dgm:animLvl val="lvl"/>
          <dgm:resizeHandles val="exact"/>
        </dgm:presLayoutVars>
      </dgm:prSet>
      <dgm:spPr/>
    </dgm:pt>
    <dgm:pt modelId="{CD5D12FD-6123-42E7-8E2D-58F337F79FC8}" type="pres">
      <dgm:prSet presAssocID="{850BC337-9D2B-46BA-9B08-F6AEADED8384}" presName="parentText" presStyleLbl="node1" presStyleIdx="0" presStyleCnt="1">
        <dgm:presLayoutVars>
          <dgm:chMax val="0"/>
          <dgm:bulletEnabled val="1"/>
        </dgm:presLayoutVars>
      </dgm:prSet>
      <dgm:spPr/>
    </dgm:pt>
    <dgm:pt modelId="{64C01C62-0C84-4DEA-A76D-F519998071F0}" type="pres">
      <dgm:prSet presAssocID="{850BC337-9D2B-46BA-9B08-F6AEADED8384}" presName="childText" presStyleLbl="revTx" presStyleIdx="0" presStyleCnt="1">
        <dgm:presLayoutVars>
          <dgm:bulletEnabled val="1"/>
        </dgm:presLayoutVars>
      </dgm:prSet>
      <dgm:spPr/>
    </dgm:pt>
  </dgm:ptLst>
  <dgm:cxnLst>
    <dgm:cxn modelId="{AD158B05-6F02-493A-8882-34EF67673332}" type="presOf" srcId="{E32965D5-6602-4757-AC91-48CAFC7D5B95}" destId="{64C01C62-0C84-4DEA-A76D-F519998071F0}" srcOrd="0" destOrd="1" presId="urn:microsoft.com/office/officeart/2005/8/layout/vList2"/>
    <dgm:cxn modelId="{E92D6523-2A11-45E4-8EC7-8C0405C02894}" srcId="{850BC337-9D2B-46BA-9B08-F6AEADED8384}" destId="{1A998AD1-B0E4-461D-A7FF-47A148F72AA4}" srcOrd="2" destOrd="0" parTransId="{A0FAFE59-31F5-46FD-9902-4783E640F6FA}" sibTransId="{7C948D25-2A5B-4EE0-9DDA-B8807F26AE47}"/>
    <dgm:cxn modelId="{F5A59D28-FD3D-4E37-9CB8-4B22D3B7D1ED}" srcId="{30FEC965-D982-4944-8667-8B1E09FD96E1}" destId="{850BC337-9D2B-46BA-9B08-F6AEADED8384}" srcOrd="0" destOrd="0" parTransId="{4952C7B1-AA4F-401F-8436-71B2F49EA777}" sibTransId="{7CF7D5F4-8416-4A06-A6B7-583A34B82EB4}"/>
    <dgm:cxn modelId="{7AA8DD28-1356-4A46-A5A5-1C38CF33599E}" srcId="{850BC337-9D2B-46BA-9B08-F6AEADED8384}" destId="{E32965D5-6602-4757-AC91-48CAFC7D5B95}" srcOrd="1" destOrd="0" parTransId="{89725143-FB2D-44F1-B7FC-A9E369DB060B}" sibTransId="{BB126CD7-32AC-47C9-B50B-CBAAFB2D0637}"/>
    <dgm:cxn modelId="{8EF55762-C310-4EBB-BD28-0ED762AFB7C3}" type="presOf" srcId="{70C75B6B-1DF1-44DA-9D5C-741C6A5D9C8B}" destId="{64C01C62-0C84-4DEA-A76D-F519998071F0}" srcOrd="0" destOrd="4" presId="urn:microsoft.com/office/officeart/2005/8/layout/vList2"/>
    <dgm:cxn modelId="{80545746-C705-4480-8878-6F9F40A2E30F}" type="presOf" srcId="{A3FA79D2-BA05-4469-BE88-366C90C23A64}" destId="{64C01C62-0C84-4DEA-A76D-F519998071F0}" srcOrd="0" destOrd="3" presId="urn:microsoft.com/office/officeart/2005/8/layout/vList2"/>
    <dgm:cxn modelId="{B393D456-859B-4EE8-8019-9356EF1A0E4B}" srcId="{850BC337-9D2B-46BA-9B08-F6AEADED8384}" destId="{7408F12F-C068-4441-852A-A628F758EDC5}" srcOrd="0" destOrd="0" parTransId="{07D444E3-1379-4684-8FA4-C9B8F273722A}" sibTransId="{39FC7235-00CC-4104-B5F6-A7BDCF291B2A}"/>
    <dgm:cxn modelId="{7DB14A95-9164-4B71-AB16-AA344A4C1AF4}" type="presOf" srcId="{1A998AD1-B0E4-461D-A7FF-47A148F72AA4}" destId="{64C01C62-0C84-4DEA-A76D-F519998071F0}" srcOrd="0" destOrd="2" presId="urn:microsoft.com/office/officeart/2005/8/layout/vList2"/>
    <dgm:cxn modelId="{85DA46AC-7811-49C1-9277-0BE0F7C887D6}" srcId="{850BC337-9D2B-46BA-9B08-F6AEADED8384}" destId="{70C75B6B-1DF1-44DA-9D5C-741C6A5D9C8B}" srcOrd="4" destOrd="0" parTransId="{E7DB6E44-81F3-4B9F-B250-DFE3BE7D20BA}" sibTransId="{378FB040-A2F1-4A26-B897-D41B07DEDA76}"/>
    <dgm:cxn modelId="{E7EE6BC9-46C4-4C71-B9FC-6CF00B6AF0E4}" type="presOf" srcId="{30FEC965-D982-4944-8667-8B1E09FD96E1}" destId="{F2EDC242-42BA-4898-9168-4332153490C1}" srcOrd="0" destOrd="0" presId="urn:microsoft.com/office/officeart/2005/8/layout/vList2"/>
    <dgm:cxn modelId="{CE63C5C9-AFDC-400F-822F-528D5E254203}" type="presOf" srcId="{7408F12F-C068-4441-852A-A628F758EDC5}" destId="{64C01C62-0C84-4DEA-A76D-F519998071F0}" srcOrd="0" destOrd="0" presId="urn:microsoft.com/office/officeart/2005/8/layout/vList2"/>
    <dgm:cxn modelId="{E4EA6DCA-E5FE-4204-A2A3-F6B03FA507B2}" srcId="{850BC337-9D2B-46BA-9B08-F6AEADED8384}" destId="{A3FA79D2-BA05-4469-BE88-366C90C23A64}" srcOrd="3" destOrd="0" parTransId="{01CC5956-0D5A-45D8-B89E-0DAFB08B82C9}" sibTransId="{E4802DC3-BB46-4D92-B7B9-5FD9ABF88D64}"/>
    <dgm:cxn modelId="{2E506ED8-BDC6-426B-A4FB-BCC6DF32C7D6}" type="presOf" srcId="{850BC337-9D2B-46BA-9B08-F6AEADED8384}" destId="{CD5D12FD-6123-42E7-8E2D-58F337F79FC8}" srcOrd="0" destOrd="0" presId="urn:microsoft.com/office/officeart/2005/8/layout/vList2"/>
    <dgm:cxn modelId="{106FE7DD-E09B-4943-81C1-770DD131D5E8}" type="presParOf" srcId="{F2EDC242-42BA-4898-9168-4332153490C1}" destId="{CD5D12FD-6123-42E7-8E2D-58F337F79FC8}" srcOrd="0" destOrd="0" presId="urn:microsoft.com/office/officeart/2005/8/layout/vList2"/>
    <dgm:cxn modelId="{277CBE45-B5A8-48E2-BAF7-DAC18B23C9FE}" type="presParOf" srcId="{F2EDC242-42BA-4898-9168-4332153490C1}" destId="{64C01C62-0C84-4DEA-A76D-F519998071F0}"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495C3B-68AF-4E67-B3C4-074A00C6BD1F}"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F9506064-CF87-44DE-9362-65A7069B3E5D}">
      <dgm:prSet/>
      <dgm:spPr/>
      <dgm:t>
        <a:bodyPr/>
        <a:lstStyle/>
        <a:p>
          <a:pPr>
            <a:lnSpc>
              <a:spcPct val="100000"/>
            </a:lnSpc>
          </a:pPr>
          <a:r>
            <a:rPr lang="en-US" b="1">
              <a:latin typeface="Lucida Calligraphy" panose="03010101010101010101" pitchFamily="66" charset="0"/>
            </a:rPr>
            <a:t>Scope Of the Project</a:t>
          </a:r>
          <a:endParaRPr lang="en-US">
            <a:latin typeface="Lucida Calligraphy" panose="03010101010101010101" pitchFamily="66" charset="0"/>
          </a:endParaRPr>
        </a:p>
      </dgm:t>
    </dgm:pt>
    <dgm:pt modelId="{6DB07A15-7412-4AD7-ABA4-EDD552A70884}" type="parTrans" cxnId="{FCDAC5AF-3096-46FF-83D4-F662344209D9}">
      <dgm:prSet/>
      <dgm:spPr/>
      <dgm:t>
        <a:bodyPr/>
        <a:lstStyle/>
        <a:p>
          <a:endParaRPr lang="en-US"/>
        </a:p>
      </dgm:t>
    </dgm:pt>
    <dgm:pt modelId="{DE0F6FEA-57F3-4FBE-8162-65FAAF3838A2}" type="sibTrans" cxnId="{FCDAC5AF-3096-46FF-83D4-F662344209D9}">
      <dgm:prSet/>
      <dgm:spPr/>
      <dgm:t>
        <a:bodyPr/>
        <a:lstStyle/>
        <a:p>
          <a:endParaRPr lang="en-US"/>
        </a:p>
      </dgm:t>
    </dgm:pt>
    <dgm:pt modelId="{5390737F-48A0-4BF0-B29A-8A76080C312F}">
      <dgm:prSet/>
      <dgm:spPr/>
      <dgm:t>
        <a:bodyPr/>
        <a:lstStyle/>
        <a:p>
          <a:pPr>
            <a:lnSpc>
              <a:spcPct val="100000"/>
            </a:lnSpc>
          </a:pPr>
          <a:r>
            <a:rPr lang="en-US" b="1">
              <a:latin typeface="Lucida Calligraphy" panose="03010101010101010101" pitchFamily="66" charset="0"/>
            </a:rPr>
            <a:t>Energy sources</a:t>
          </a:r>
          <a:endParaRPr lang="en-US">
            <a:latin typeface="Lucida Calligraphy" panose="03010101010101010101" pitchFamily="66" charset="0"/>
          </a:endParaRPr>
        </a:p>
      </dgm:t>
    </dgm:pt>
    <dgm:pt modelId="{B1538880-4E6C-4F8F-83BE-34E6169C2082}" type="parTrans" cxnId="{12A78319-75FD-4CD8-ABF0-8E9B436E364A}">
      <dgm:prSet/>
      <dgm:spPr/>
      <dgm:t>
        <a:bodyPr/>
        <a:lstStyle/>
        <a:p>
          <a:endParaRPr lang="en-US"/>
        </a:p>
      </dgm:t>
    </dgm:pt>
    <dgm:pt modelId="{0000952E-1E62-4A92-A462-49319568530F}" type="sibTrans" cxnId="{12A78319-75FD-4CD8-ABF0-8E9B436E364A}">
      <dgm:prSet/>
      <dgm:spPr/>
      <dgm:t>
        <a:bodyPr/>
        <a:lstStyle/>
        <a:p>
          <a:endParaRPr lang="en-US"/>
        </a:p>
      </dgm:t>
    </dgm:pt>
    <dgm:pt modelId="{40CC35C8-59B2-4832-A3BE-428637E7526E}">
      <dgm:prSet/>
      <dgm:spPr/>
      <dgm:t>
        <a:bodyPr/>
        <a:lstStyle/>
        <a:p>
          <a:pPr>
            <a:lnSpc>
              <a:spcPct val="100000"/>
            </a:lnSpc>
          </a:pPr>
          <a:r>
            <a:rPr lang="en-US" b="1">
              <a:latin typeface="Lucida Calligraphy" panose="03010101010101010101" pitchFamily="66" charset="0"/>
            </a:rPr>
            <a:t>Lack of educational opportunities</a:t>
          </a:r>
          <a:endParaRPr lang="en-US">
            <a:latin typeface="Lucida Calligraphy" panose="03010101010101010101" pitchFamily="66" charset="0"/>
          </a:endParaRPr>
        </a:p>
      </dgm:t>
    </dgm:pt>
    <dgm:pt modelId="{29B7FEDE-1979-40AC-839C-F32E26546FDF}" type="parTrans" cxnId="{BEC35D2E-5D5E-41F0-A411-6C49D6FE8474}">
      <dgm:prSet/>
      <dgm:spPr/>
      <dgm:t>
        <a:bodyPr/>
        <a:lstStyle/>
        <a:p>
          <a:endParaRPr lang="en-US"/>
        </a:p>
      </dgm:t>
    </dgm:pt>
    <dgm:pt modelId="{C5B2D047-662A-42BD-A6C1-A188751F6309}" type="sibTrans" cxnId="{BEC35D2E-5D5E-41F0-A411-6C49D6FE8474}">
      <dgm:prSet/>
      <dgm:spPr/>
      <dgm:t>
        <a:bodyPr/>
        <a:lstStyle/>
        <a:p>
          <a:endParaRPr lang="en-US"/>
        </a:p>
      </dgm:t>
    </dgm:pt>
    <dgm:pt modelId="{5710085F-D307-4F66-8AD2-49D63B7BA143}">
      <dgm:prSet/>
      <dgm:spPr/>
      <dgm:t>
        <a:bodyPr/>
        <a:lstStyle/>
        <a:p>
          <a:pPr>
            <a:lnSpc>
              <a:spcPct val="100000"/>
            </a:lnSpc>
          </a:pPr>
          <a:r>
            <a:rPr lang="en-US" b="1">
              <a:latin typeface="Lucida Calligraphy" panose="03010101010101010101" pitchFamily="66" charset="0"/>
            </a:rPr>
            <a:t>Civil war</a:t>
          </a:r>
          <a:endParaRPr lang="en-US">
            <a:latin typeface="Lucida Calligraphy" panose="03010101010101010101" pitchFamily="66" charset="0"/>
          </a:endParaRPr>
        </a:p>
      </dgm:t>
    </dgm:pt>
    <dgm:pt modelId="{2E8BE79A-D0BC-4F39-92C9-82E705A46CE5}" type="parTrans" cxnId="{544F51BB-961E-4932-B664-CAC2D70C5450}">
      <dgm:prSet/>
      <dgm:spPr/>
      <dgm:t>
        <a:bodyPr/>
        <a:lstStyle/>
        <a:p>
          <a:endParaRPr lang="en-US"/>
        </a:p>
      </dgm:t>
    </dgm:pt>
    <dgm:pt modelId="{95464975-A285-4683-A0AF-730D581B8C41}" type="sibTrans" cxnId="{544F51BB-961E-4932-B664-CAC2D70C5450}">
      <dgm:prSet/>
      <dgm:spPr/>
      <dgm:t>
        <a:bodyPr/>
        <a:lstStyle/>
        <a:p>
          <a:endParaRPr lang="en-US"/>
        </a:p>
      </dgm:t>
    </dgm:pt>
    <dgm:pt modelId="{92052997-838E-423D-A00D-DBC2530AEEE7}">
      <dgm:prSet/>
      <dgm:spPr/>
      <dgm:t>
        <a:bodyPr/>
        <a:lstStyle/>
        <a:p>
          <a:pPr>
            <a:lnSpc>
              <a:spcPct val="100000"/>
            </a:lnSpc>
          </a:pPr>
          <a:r>
            <a:rPr lang="en-US" b="1">
              <a:latin typeface="Lucida Calligraphy" panose="03010101010101010101" pitchFamily="66" charset="0"/>
            </a:rPr>
            <a:t>Climate change</a:t>
          </a:r>
          <a:endParaRPr lang="en-US">
            <a:latin typeface="Lucida Calligraphy" panose="03010101010101010101" pitchFamily="66" charset="0"/>
          </a:endParaRPr>
        </a:p>
      </dgm:t>
    </dgm:pt>
    <dgm:pt modelId="{9F354E5A-08B7-428C-9A3D-53B18309DC64}" type="parTrans" cxnId="{81C5457B-510E-4402-AD9E-FDF20447A003}">
      <dgm:prSet/>
      <dgm:spPr/>
      <dgm:t>
        <a:bodyPr/>
        <a:lstStyle/>
        <a:p>
          <a:endParaRPr lang="en-US"/>
        </a:p>
      </dgm:t>
    </dgm:pt>
    <dgm:pt modelId="{4E5336DF-28D6-4E27-806A-A4D6A6D7C728}" type="sibTrans" cxnId="{81C5457B-510E-4402-AD9E-FDF20447A003}">
      <dgm:prSet/>
      <dgm:spPr/>
      <dgm:t>
        <a:bodyPr/>
        <a:lstStyle/>
        <a:p>
          <a:endParaRPr lang="en-US"/>
        </a:p>
      </dgm:t>
    </dgm:pt>
    <dgm:pt modelId="{82415D3E-E9A5-481E-8E37-2A7667CB3617}">
      <dgm:prSet/>
      <dgm:spPr/>
      <dgm:t>
        <a:bodyPr/>
        <a:lstStyle/>
        <a:p>
          <a:pPr>
            <a:lnSpc>
              <a:spcPct val="100000"/>
            </a:lnSpc>
          </a:pPr>
          <a:r>
            <a:rPr lang="en-US" b="1" dirty="0">
              <a:latin typeface="Lucida Calligraphy" panose="03010101010101010101" pitchFamily="66" charset="0"/>
            </a:rPr>
            <a:t>Bibliography</a:t>
          </a:r>
          <a:endParaRPr lang="en-US" dirty="0">
            <a:latin typeface="Lucida Calligraphy" panose="03010101010101010101" pitchFamily="66" charset="0"/>
          </a:endParaRPr>
        </a:p>
      </dgm:t>
    </dgm:pt>
    <dgm:pt modelId="{E3FB9669-A7F6-4826-8F9C-B4D80D95D534}" type="parTrans" cxnId="{7F51A7B1-A0A8-4CF3-852A-3697A46D789B}">
      <dgm:prSet/>
      <dgm:spPr/>
      <dgm:t>
        <a:bodyPr/>
        <a:lstStyle/>
        <a:p>
          <a:endParaRPr lang="en-US"/>
        </a:p>
      </dgm:t>
    </dgm:pt>
    <dgm:pt modelId="{523E3850-0385-4B85-8AEF-FF1AC68C4E82}" type="sibTrans" cxnId="{7F51A7B1-A0A8-4CF3-852A-3697A46D789B}">
      <dgm:prSet/>
      <dgm:spPr/>
      <dgm:t>
        <a:bodyPr/>
        <a:lstStyle/>
        <a:p>
          <a:endParaRPr lang="en-US"/>
        </a:p>
      </dgm:t>
    </dgm:pt>
    <dgm:pt modelId="{A94BDA3A-989E-4C05-AA59-7BBD23AD26E2}" type="pres">
      <dgm:prSet presAssocID="{F6495C3B-68AF-4E67-B3C4-074A00C6BD1F}" presName="root" presStyleCnt="0">
        <dgm:presLayoutVars>
          <dgm:dir/>
          <dgm:resizeHandles val="exact"/>
        </dgm:presLayoutVars>
      </dgm:prSet>
      <dgm:spPr/>
    </dgm:pt>
    <dgm:pt modelId="{24054868-C89A-482D-87B7-B52B76751356}" type="pres">
      <dgm:prSet presAssocID="{F9506064-CF87-44DE-9362-65A7069B3E5D}" presName="compNode" presStyleCnt="0"/>
      <dgm:spPr/>
    </dgm:pt>
    <dgm:pt modelId="{47265655-2BE3-4CF6-87E5-D36793C4580A}" type="pres">
      <dgm:prSet presAssocID="{F9506064-CF87-44DE-9362-65A7069B3E5D}" presName="bgRect" presStyleLbl="bgShp" presStyleIdx="0" presStyleCnt="6"/>
      <dgm:spPr/>
    </dgm:pt>
    <dgm:pt modelId="{C5C8A963-E770-4EE0-87EA-82284E138445}" type="pres">
      <dgm:prSet presAssocID="{F9506064-CF87-44DE-9362-65A7069B3E5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2CD87D9D-7699-4878-807E-99F22C7A2765}" type="pres">
      <dgm:prSet presAssocID="{F9506064-CF87-44DE-9362-65A7069B3E5D}" presName="spaceRect" presStyleCnt="0"/>
      <dgm:spPr/>
    </dgm:pt>
    <dgm:pt modelId="{1A092FB5-9592-4EC5-9105-0DE9A58FB089}" type="pres">
      <dgm:prSet presAssocID="{F9506064-CF87-44DE-9362-65A7069B3E5D}" presName="parTx" presStyleLbl="revTx" presStyleIdx="0" presStyleCnt="6">
        <dgm:presLayoutVars>
          <dgm:chMax val="0"/>
          <dgm:chPref val="0"/>
        </dgm:presLayoutVars>
      </dgm:prSet>
      <dgm:spPr/>
    </dgm:pt>
    <dgm:pt modelId="{C70A81CA-1B59-40D7-9FAF-C9496988DCBC}" type="pres">
      <dgm:prSet presAssocID="{DE0F6FEA-57F3-4FBE-8162-65FAAF3838A2}" presName="sibTrans" presStyleCnt="0"/>
      <dgm:spPr/>
    </dgm:pt>
    <dgm:pt modelId="{19DC5B8C-DEE8-421E-96B5-B14CFECBC31B}" type="pres">
      <dgm:prSet presAssocID="{5390737F-48A0-4BF0-B29A-8A76080C312F}" presName="compNode" presStyleCnt="0"/>
      <dgm:spPr/>
    </dgm:pt>
    <dgm:pt modelId="{4F1DD407-9AE4-44A4-A43B-36D59E916804}" type="pres">
      <dgm:prSet presAssocID="{5390737F-48A0-4BF0-B29A-8A76080C312F}" presName="bgRect" presStyleLbl="bgShp" presStyleIdx="1" presStyleCnt="6"/>
      <dgm:spPr/>
    </dgm:pt>
    <dgm:pt modelId="{24C7D05C-3D28-4EA8-A97C-6775956B15EC}" type="pres">
      <dgm:prSet presAssocID="{5390737F-48A0-4BF0-B29A-8A76080C312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84093A55-9985-4DE2-AA2D-286895DCC1A9}" type="pres">
      <dgm:prSet presAssocID="{5390737F-48A0-4BF0-B29A-8A76080C312F}" presName="spaceRect" presStyleCnt="0"/>
      <dgm:spPr/>
    </dgm:pt>
    <dgm:pt modelId="{FEE03710-2407-41A8-B33F-99F24C6B3A0D}" type="pres">
      <dgm:prSet presAssocID="{5390737F-48A0-4BF0-B29A-8A76080C312F}" presName="parTx" presStyleLbl="revTx" presStyleIdx="1" presStyleCnt="6">
        <dgm:presLayoutVars>
          <dgm:chMax val="0"/>
          <dgm:chPref val="0"/>
        </dgm:presLayoutVars>
      </dgm:prSet>
      <dgm:spPr/>
    </dgm:pt>
    <dgm:pt modelId="{CB46225A-697D-4C7A-97BD-E00AE09BE22D}" type="pres">
      <dgm:prSet presAssocID="{0000952E-1E62-4A92-A462-49319568530F}" presName="sibTrans" presStyleCnt="0"/>
      <dgm:spPr/>
    </dgm:pt>
    <dgm:pt modelId="{DBB8ABF9-B5D2-4BFD-A139-A2A4FFC8B6FD}" type="pres">
      <dgm:prSet presAssocID="{40CC35C8-59B2-4832-A3BE-428637E7526E}" presName="compNode" presStyleCnt="0"/>
      <dgm:spPr/>
    </dgm:pt>
    <dgm:pt modelId="{8908D094-3CA3-4FA0-A871-4AC5B922815E}" type="pres">
      <dgm:prSet presAssocID="{40CC35C8-59B2-4832-A3BE-428637E7526E}" presName="bgRect" presStyleLbl="bgShp" presStyleIdx="2" presStyleCnt="6"/>
      <dgm:spPr/>
    </dgm:pt>
    <dgm:pt modelId="{A4547A7D-489B-40CB-9D99-6FC57891E695}" type="pres">
      <dgm:prSet presAssocID="{40CC35C8-59B2-4832-A3BE-428637E7526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0BA78C66-67F7-4E84-8F9E-B3A6D0B181ED}" type="pres">
      <dgm:prSet presAssocID="{40CC35C8-59B2-4832-A3BE-428637E7526E}" presName="spaceRect" presStyleCnt="0"/>
      <dgm:spPr/>
    </dgm:pt>
    <dgm:pt modelId="{7C1DF4B7-B231-4423-91C7-DCB18612555B}" type="pres">
      <dgm:prSet presAssocID="{40CC35C8-59B2-4832-A3BE-428637E7526E}" presName="parTx" presStyleLbl="revTx" presStyleIdx="2" presStyleCnt="6">
        <dgm:presLayoutVars>
          <dgm:chMax val="0"/>
          <dgm:chPref val="0"/>
        </dgm:presLayoutVars>
      </dgm:prSet>
      <dgm:spPr/>
    </dgm:pt>
    <dgm:pt modelId="{6E093487-C140-446B-B5CF-E58A705FB5BD}" type="pres">
      <dgm:prSet presAssocID="{C5B2D047-662A-42BD-A6C1-A188751F6309}" presName="sibTrans" presStyleCnt="0"/>
      <dgm:spPr/>
    </dgm:pt>
    <dgm:pt modelId="{0986D8E1-493E-4DB6-8127-140EA18AB5A2}" type="pres">
      <dgm:prSet presAssocID="{5710085F-D307-4F66-8AD2-49D63B7BA143}" presName="compNode" presStyleCnt="0"/>
      <dgm:spPr/>
    </dgm:pt>
    <dgm:pt modelId="{8D8022EC-68B7-4081-BB13-0DD74E80606C}" type="pres">
      <dgm:prSet presAssocID="{5710085F-D307-4F66-8AD2-49D63B7BA143}" presName="bgRect" presStyleLbl="bgShp" presStyleIdx="3" presStyleCnt="6"/>
      <dgm:spPr/>
    </dgm:pt>
    <dgm:pt modelId="{67CA331B-6672-459B-A12C-132A16258D42}" type="pres">
      <dgm:prSet presAssocID="{5710085F-D307-4F66-8AD2-49D63B7BA14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udge"/>
        </a:ext>
      </dgm:extLst>
    </dgm:pt>
    <dgm:pt modelId="{7A39C7CD-AE6B-4430-A895-6D31A099CCA7}" type="pres">
      <dgm:prSet presAssocID="{5710085F-D307-4F66-8AD2-49D63B7BA143}" presName="spaceRect" presStyleCnt="0"/>
      <dgm:spPr/>
    </dgm:pt>
    <dgm:pt modelId="{5ACFD3FE-35CC-4D15-9B76-43409F9545E2}" type="pres">
      <dgm:prSet presAssocID="{5710085F-D307-4F66-8AD2-49D63B7BA143}" presName="parTx" presStyleLbl="revTx" presStyleIdx="3" presStyleCnt="6">
        <dgm:presLayoutVars>
          <dgm:chMax val="0"/>
          <dgm:chPref val="0"/>
        </dgm:presLayoutVars>
      </dgm:prSet>
      <dgm:spPr/>
    </dgm:pt>
    <dgm:pt modelId="{412A9202-E360-41D8-9582-14FE28519D76}" type="pres">
      <dgm:prSet presAssocID="{95464975-A285-4683-A0AF-730D581B8C41}" presName="sibTrans" presStyleCnt="0"/>
      <dgm:spPr/>
    </dgm:pt>
    <dgm:pt modelId="{0A8CD02B-71F7-46FF-8127-E36420C98F50}" type="pres">
      <dgm:prSet presAssocID="{92052997-838E-423D-A00D-DBC2530AEEE7}" presName="compNode" presStyleCnt="0"/>
      <dgm:spPr/>
    </dgm:pt>
    <dgm:pt modelId="{E646BE60-2193-4EDF-A687-ADEB5F2E3F04}" type="pres">
      <dgm:prSet presAssocID="{92052997-838E-423D-A00D-DBC2530AEEE7}" presName="bgRect" presStyleLbl="bgShp" presStyleIdx="4" presStyleCnt="6"/>
      <dgm:spPr/>
    </dgm:pt>
    <dgm:pt modelId="{4CB4770B-363C-446E-BBB7-E22D1473D49C}" type="pres">
      <dgm:prSet presAssocID="{92052997-838E-423D-A00D-DBC2530AEEE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ansfer"/>
        </a:ext>
      </dgm:extLst>
    </dgm:pt>
    <dgm:pt modelId="{8EB6932A-50AA-4646-AF4F-94D51BA1E28D}" type="pres">
      <dgm:prSet presAssocID="{92052997-838E-423D-A00D-DBC2530AEEE7}" presName="spaceRect" presStyleCnt="0"/>
      <dgm:spPr/>
    </dgm:pt>
    <dgm:pt modelId="{C4F9737D-6FCB-4B48-AAD9-4091DE32E271}" type="pres">
      <dgm:prSet presAssocID="{92052997-838E-423D-A00D-DBC2530AEEE7}" presName="parTx" presStyleLbl="revTx" presStyleIdx="4" presStyleCnt="6">
        <dgm:presLayoutVars>
          <dgm:chMax val="0"/>
          <dgm:chPref val="0"/>
        </dgm:presLayoutVars>
      </dgm:prSet>
      <dgm:spPr/>
    </dgm:pt>
    <dgm:pt modelId="{96133BE2-9040-4BB8-A343-6400A6C4DE38}" type="pres">
      <dgm:prSet presAssocID="{4E5336DF-28D6-4E27-806A-A4D6A6D7C728}" presName="sibTrans" presStyleCnt="0"/>
      <dgm:spPr/>
    </dgm:pt>
    <dgm:pt modelId="{7A83CD3A-0485-4983-91E3-E7A0E6D5E3CA}" type="pres">
      <dgm:prSet presAssocID="{82415D3E-E9A5-481E-8E37-2A7667CB3617}" presName="compNode" presStyleCnt="0"/>
      <dgm:spPr/>
    </dgm:pt>
    <dgm:pt modelId="{00CBC4EE-7B4D-4496-8A33-519F7052B82B}" type="pres">
      <dgm:prSet presAssocID="{82415D3E-E9A5-481E-8E37-2A7667CB3617}" presName="bgRect" presStyleLbl="bgShp" presStyleIdx="5" presStyleCnt="6"/>
      <dgm:spPr/>
    </dgm:pt>
    <dgm:pt modelId="{27E146F9-4314-40F9-AE52-7193AED09A88}" type="pres">
      <dgm:prSet presAssocID="{82415D3E-E9A5-481E-8E37-2A7667CB361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usic Notation"/>
        </a:ext>
      </dgm:extLst>
    </dgm:pt>
    <dgm:pt modelId="{BBA4D051-82DA-4631-A8FD-B84C6115C3FA}" type="pres">
      <dgm:prSet presAssocID="{82415D3E-E9A5-481E-8E37-2A7667CB3617}" presName="spaceRect" presStyleCnt="0"/>
      <dgm:spPr/>
    </dgm:pt>
    <dgm:pt modelId="{1583C38C-B8A6-4288-9AB5-F14C2DDD60D1}" type="pres">
      <dgm:prSet presAssocID="{82415D3E-E9A5-481E-8E37-2A7667CB3617}" presName="parTx" presStyleLbl="revTx" presStyleIdx="5" presStyleCnt="6">
        <dgm:presLayoutVars>
          <dgm:chMax val="0"/>
          <dgm:chPref val="0"/>
        </dgm:presLayoutVars>
      </dgm:prSet>
      <dgm:spPr/>
    </dgm:pt>
  </dgm:ptLst>
  <dgm:cxnLst>
    <dgm:cxn modelId="{EAB7C302-E5D9-4C26-B559-E5529016762A}" type="presOf" srcId="{5710085F-D307-4F66-8AD2-49D63B7BA143}" destId="{5ACFD3FE-35CC-4D15-9B76-43409F9545E2}" srcOrd="0" destOrd="0" presId="urn:microsoft.com/office/officeart/2018/2/layout/IconVerticalSolidList"/>
    <dgm:cxn modelId="{25268E0C-9DC9-4A2E-B975-9A56E348034B}" type="presOf" srcId="{82415D3E-E9A5-481E-8E37-2A7667CB3617}" destId="{1583C38C-B8A6-4288-9AB5-F14C2DDD60D1}" srcOrd="0" destOrd="0" presId="urn:microsoft.com/office/officeart/2018/2/layout/IconVerticalSolidList"/>
    <dgm:cxn modelId="{12A78319-75FD-4CD8-ABF0-8E9B436E364A}" srcId="{F6495C3B-68AF-4E67-B3C4-074A00C6BD1F}" destId="{5390737F-48A0-4BF0-B29A-8A76080C312F}" srcOrd="1" destOrd="0" parTransId="{B1538880-4E6C-4F8F-83BE-34E6169C2082}" sibTransId="{0000952E-1E62-4A92-A462-49319568530F}"/>
    <dgm:cxn modelId="{BEC35D2E-5D5E-41F0-A411-6C49D6FE8474}" srcId="{F6495C3B-68AF-4E67-B3C4-074A00C6BD1F}" destId="{40CC35C8-59B2-4832-A3BE-428637E7526E}" srcOrd="2" destOrd="0" parTransId="{29B7FEDE-1979-40AC-839C-F32E26546FDF}" sibTransId="{C5B2D047-662A-42BD-A6C1-A188751F6309}"/>
    <dgm:cxn modelId="{09E24E5E-3003-41DF-93C1-B0EE4BC94BE1}" type="presOf" srcId="{F6495C3B-68AF-4E67-B3C4-074A00C6BD1F}" destId="{A94BDA3A-989E-4C05-AA59-7BBD23AD26E2}" srcOrd="0" destOrd="0" presId="urn:microsoft.com/office/officeart/2018/2/layout/IconVerticalSolidList"/>
    <dgm:cxn modelId="{81C5457B-510E-4402-AD9E-FDF20447A003}" srcId="{F6495C3B-68AF-4E67-B3C4-074A00C6BD1F}" destId="{92052997-838E-423D-A00D-DBC2530AEEE7}" srcOrd="4" destOrd="0" parTransId="{9F354E5A-08B7-428C-9A3D-53B18309DC64}" sibTransId="{4E5336DF-28D6-4E27-806A-A4D6A6D7C728}"/>
    <dgm:cxn modelId="{99A62399-11D3-44AC-AB97-F703E4729FF8}" type="presOf" srcId="{F9506064-CF87-44DE-9362-65A7069B3E5D}" destId="{1A092FB5-9592-4EC5-9105-0DE9A58FB089}" srcOrd="0" destOrd="0" presId="urn:microsoft.com/office/officeart/2018/2/layout/IconVerticalSolidList"/>
    <dgm:cxn modelId="{FCDAC5AF-3096-46FF-83D4-F662344209D9}" srcId="{F6495C3B-68AF-4E67-B3C4-074A00C6BD1F}" destId="{F9506064-CF87-44DE-9362-65A7069B3E5D}" srcOrd="0" destOrd="0" parTransId="{6DB07A15-7412-4AD7-ABA4-EDD552A70884}" sibTransId="{DE0F6FEA-57F3-4FBE-8162-65FAAF3838A2}"/>
    <dgm:cxn modelId="{7F51A7B1-A0A8-4CF3-852A-3697A46D789B}" srcId="{F6495C3B-68AF-4E67-B3C4-074A00C6BD1F}" destId="{82415D3E-E9A5-481E-8E37-2A7667CB3617}" srcOrd="5" destOrd="0" parTransId="{E3FB9669-A7F6-4826-8F9C-B4D80D95D534}" sibTransId="{523E3850-0385-4B85-8AEF-FF1AC68C4E82}"/>
    <dgm:cxn modelId="{544F51BB-961E-4932-B664-CAC2D70C5450}" srcId="{F6495C3B-68AF-4E67-B3C4-074A00C6BD1F}" destId="{5710085F-D307-4F66-8AD2-49D63B7BA143}" srcOrd="3" destOrd="0" parTransId="{2E8BE79A-D0BC-4F39-92C9-82E705A46CE5}" sibTransId="{95464975-A285-4683-A0AF-730D581B8C41}"/>
    <dgm:cxn modelId="{E3F502F3-5A90-4DE1-9FBC-D49263E4BF1A}" type="presOf" srcId="{5390737F-48A0-4BF0-B29A-8A76080C312F}" destId="{FEE03710-2407-41A8-B33F-99F24C6B3A0D}" srcOrd="0" destOrd="0" presId="urn:microsoft.com/office/officeart/2018/2/layout/IconVerticalSolidList"/>
    <dgm:cxn modelId="{561B51F5-67EF-4BD5-BA86-721DCA86608C}" type="presOf" srcId="{40CC35C8-59B2-4832-A3BE-428637E7526E}" destId="{7C1DF4B7-B231-4423-91C7-DCB18612555B}" srcOrd="0" destOrd="0" presId="urn:microsoft.com/office/officeart/2018/2/layout/IconVerticalSolidList"/>
    <dgm:cxn modelId="{369B1CF8-07B8-4C27-AB90-700B545059F4}" type="presOf" srcId="{92052997-838E-423D-A00D-DBC2530AEEE7}" destId="{C4F9737D-6FCB-4B48-AAD9-4091DE32E271}" srcOrd="0" destOrd="0" presId="urn:microsoft.com/office/officeart/2018/2/layout/IconVerticalSolidList"/>
    <dgm:cxn modelId="{7294606A-E8C3-4359-B056-80016D516ED8}" type="presParOf" srcId="{A94BDA3A-989E-4C05-AA59-7BBD23AD26E2}" destId="{24054868-C89A-482D-87B7-B52B76751356}" srcOrd="0" destOrd="0" presId="urn:microsoft.com/office/officeart/2018/2/layout/IconVerticalSolidList"/>
    <dgm:cxn modelId="{ACB00AB0-53A6-42CE-9210-03B1C39DEF46}" type="presParOf" srcId="{24054868-C89A-482D-87B7-B52B76751356}" destId="{47265655-2BE3-4CF6-87E5-D36793C4580A}" srcOrd="0" destOrd="0" presId="urn:microsoft.com/office/officeart/2018/2/layout/IconVerticalSolidList"/>
    <dgm:cxn modelId="{C4090A49-97A7-4E61-8EE0-9AE025DE6044}" type="presParOf" srcId="{24054868-C89A-482D-87B7-B52B76751356}" destId="{C5C8A963-E770-4EE0-87EA-82284E138445}" srcOrd="1" destOrd="0" presId="urn:microsoft.com/office/officeart/2018/2/layout/IconVerticalSolidList"/>
    <dgm:cxn modelId="{6B1301C9-A7B7-4774-860B-6CABADBB2715}" type="presParOf" srcId="{24054868-C89A-482D-87B7-B52B76751356}" destId="{2CD87D9D-7699-4878-807E-99F22C7A2765}" srcOrd="2" destOrd="0" presId="urn:microsoft.com/office/officeart/2018/2/layout/IconVerticalSolidList"/>
    <dgm:cxn modelId="{F51AE473-9A41-442B-9B3C-0FF932A35029}" type="presParOf" srcId="{24054868-C89A-482D-87B7-B52B76751356}" destId="{1A092FB5-9592-4EC5-9105-0DE9A58FB089}" srcOrd="3" destOrd="0" presId="urn:microsoft.com/office/officeart/2018/2/layout/IconVerticalSolidList"/>
    <dgm:cxn modelId="{FBD6E9FA-913F-4061-9E8C-DCCCDDF849B3}" type="presParOf" srcId="{A94BDA3A-989E-4C05-AA59-7BBD23AD26E2}" destId="{C70A81CA-1B59-40D7-9FAF-C9496988DCBC}" srcOrd="1" destOrd="0" presId="urn:microsoft.com/office/officeart/2018/2/layout/IconVerticalSolidList"/>
    <dgm:cxn modelId="{4A716ED3-93A4-4CF0-8A3A-0FEEC9CCE9C5}" type="presParOf" srcId="{A94BDA3A-989E-4C05-AA59-7BBD23AD26E2}" destId="{19DC5B8C-DEE8-421E-96B5-B14CFECBC31B}" srcOrd="2" destOrd="0" presId="urn:microsoft.com/office/officeart/2018/2/layout/IconVerticalSolidList"/>
    <dgm:cxn modelId="{CB0D5A3C-F60C-4B7E-8ADD-D57AD33E70B6}" type="presParOf" srcId="{19DC5B8C-DEE8-421E-96B5-B14CFECBC31B}" destId="{4F1DD407-9AE4-44A4-A43B-36D59E916804}" srcOrd="0" destOrd="0" presId="urn:microsoft.com/office/officeart/2018/2/layout/IconVerticalSolidList"/>
    <dgm:cxn modelId="{F869352C-BCCE-4ACC-BCD7-01ACEF05AB85}" type="presParOf" srcId="{19DC5B8C-DEE8-421E-96B5-B14CFECBC31B}" destId="{24C7D05C-3D28-4EA8-A97C-6775956B15EC}" srcOrd="1" destOrd="0" presId="urn:microsoft.com/office/officeart/2018/2/layout/IconVerticalSolidList"/>
    <dgm:cxn modelId="{B8CB1AFA-1CBE-42F5-9499-917B5D1CDFB5}" type="presParOf" srcId="{19DC5B8C-DEE8-421E-96B5-B14CFECBC31B}" destId="{84093A55-9985-4DE2-AA2D-286895DCC1A9}" srcOrd="2" destOrd="0" presId="urn:microsoft.com/office/officeart/2018/2/layout/IconVerticalSolidList"/>
    <dgm:cxn modelId="{45237CE8-6613-4C21-9D61-C12B4D6DFCDF}" type="presParOf" srcId="{19DC5B8C-DEE8-421E-96B5-B14CFECBC31B}" destId="{FEE03710-2407-41A8-B33F-99F24C6B3A0D}" srcOrd="3" destOrd="0" presId="urn:microsoft.com/office/officeart/2018/2/layout/IconVerticalSolidList"/>
    <dgm:cxn modelId="{4E6E3672-A411-4392-AE6E-D215CA0DEE93}" type="presParOf" srcId="{A94BDA3A-989E-4C05-AA59-7BBD23AD26E2}" destId="{CB46225A-697D-4C7A-97BD-E00AE09BE22D}" srcOrd="3" destOrd="0" presId="urn:microsoft.com/office/officeart/2018/2/layout/IconVerticalSolidList"/>
    <dgm:cxn modelId="{673F0B64-0102-45B6-80BA-EDE5509B79BE}" type="presParOf" srcId="{A94BDA3A-989E-4C05-AA59-7BBD23AD26E2}" destId="{DBB8ABF9-B5D2-4BFD-A139-A2A4FFC8B6FD}" srcOrd="4" destOrd="0" presId="urn:microsoft.com/office/officeart/2018/2/layout/IconVerticalSolidList"/>
    <dgm:cxn modelId="{6DAC3C17-C115-4DD8-B028-BE89C995B501}" type="presParOf" srcId="{DBB8ABF9-B5D2-4BFD-A139-A2A4FFC8B6FD}" destId="{8908D094-3CA3-4FA0-A871-4AC5B922815E}" srcOrd="0" destOrd="0" presId="urn:microsoft.com/office/officeart/2018/2/layout/IconVerticalSolidList"/>
    <dgm:cxn modelId="{096B9CDA-8BE4-4E28-B328-A91332766F8D}" type="presParOf" srcId="{DBB8ABF9-B5D2-4BFD-A139-A2A4FFC8B6FD}" destId="{A4547A7D-489B-40CB-9D99-6FC57891E695}" srcOrd="1" destOrd="0" presId="urn:microsoft.com/office/officeart/2018/2/layout/IconVerticalSolidList"/>
    <dgm:cxn modelId="{87B3A5C7-C7BC-41E9-9DFF-5B182837F427}" type="presParOf" srcId="{DBB8ABF9-B5D2-4BFD-A139-A2A4FFC8B6FD}" destId="{0BA78C66-67F7-4E84-8F9E-B3A6D0B181ED}" srcOrd="2" destOrd="0" presId="urn:microsoft.com/office/officeart/2018/2/layout/IconVerticalSolidList"/>
    <dgm:cxn modelId="{0674696F-9F42-4600-869E-71723E7855CC}" type="presParOf" srcId="{DBB8ABF9-B5D2-4BFD-A139-A2A4FFC8B6FD}" destId="{7C1DF4B7-B231-4423-91C7-DCB18612555B}" srcOrd="3" destOrd="0" presId="urn:microsoft.com/office/officeart/2018/2/layout/IconVerticalSolidList"/>
    <dgm:cxn modelId="{2CEF7081-3353-45AD-988F-54E62BF641C0}" type="presParOf" srcId="{A94BDA3A-989E-4C05-AA59-7BBD23AD26E2}" destId="{6E093487-C140-446B-B5CF-E58A705FB5BD}" srcOrd="5" destOrd="0" presId="urn:microsoft.com/office/officeart/2018/2/layout/IconVerticalSolidList"/>
    <dgm:cxn modelId="{16C1597F-E3ED-4AF4-8E13-42C79568A336}" type="presParOf" srcId="{A94BDA3A-989E-4C05-AA59-7BBD23AD26E2}" destId="{0986D8E1-493E-4DB6-8127-140EA18AB5A2}" srcOrd="6" destOrd="0" presId="urn:microsoft.com/office/officeart/2018/2/layout/IconVerticalSolidList"/>
    <dgm:cxn modelId="{04EF120E-BE80-4B18-ACA8-5AD759B32E95}" type="presParOf" srcId="{0986D8E1-493E-4DB6-8127-140EA18AB5A2}" destId="{8D8022EC-68B7-4081-BB13-0DD74E80606C}" srcOrd="0" destOrd="0" presId="urn:microsoft.com/office/officeart/2018/2/layout/IconVerticalSolidList"/>
    <dgm:cxn modelId="{E20488E7-B346-4328-8E82-5FFFE757AFDA}" type="presParOf" srcId="{0986D8E1-493E-4DB6-8127-140EA18AB5A2}" destId="{67CA331B-6672-459B-A12C-132A16258D42}" srcOrd="1" destOrd="0" presId="urn:microsoft.com/office/officeart/2018/2/layout/IconVerticalSolidList"/>
    <dgm:cxn modelId="{E5D8BCAC-CB8A-4B5D-BE67-A91F9F821DB3}" type="presParOf" srcId="{0986D8E1-493E-4DB6-8127-140EA18AB5A2}" destId="{7A39C7CD-AE6B-4430-A895-6D31A099CCA7}" srcOrd="2" destOrd="0" presId="urn:microsoft.com/office/officeart/2018/2/layout/IconVerticalSolidList"/>
    <dgm:cxn modelId="{1A8A6CA0-3AD1-44C7-9A64-0C25C4425FD3}" type="presParOf" srcId="{0986D8E1-493E-4DB6-8127-140EA18AB5A2}" destId="{5ACFD3FE-35CC-4D15-9B76-43409F9545E2}" srcOrd="3" destOrd="0" presId="urn:microsoft.com/office/officeart/2018/2/layout/IconVerticalSolidList"/>
    <dgm:cxn modelId="{6A2DE118-DB35-4FEA-B3AD-93641D34B844}" type="presParOf" srcId="{A94BDA3A-989E-4C05-AA59-7BBD23AD26E2}" destId="{412A9202-E360-41D8-9582-14FE28519D76}" srcOrd="7" destOrd="0" presId="urn:microsoft.com/office/officeart/2018/2/layout/IconVerticalSolidList"/>
    <dgm:cxn modelId="{8A25A080-B17B-416E-A2D9-7B8BB31EB270}" type="presParOf" srcId="{A94BDA3A-989E-4C05-AA59-7BBD23AD26E2}" destId="{0A8CD02B-71F7-46FF-8127-E36420C98F50}" srcOrd="8" destOrd="0" presId="urn:microsoft.com/office/officeart/2018/2/layout/IconVerticalSolidList"/>
    <dgm:cxn modelId="{C55DDBC6-41EB-4B0E-9ECB-7AED7D3F0A77}" type="presParOf" srcId="{0A8CD02B-71F7-46FF-8127-E36420C98F50}" destId="{E646BE60-2193-4EDF-A687-ADEB5F2E3F04}" srcOrd="0" destOrd="0" presId="urn:microsoft.com/office/officeart/2018/2/layout/IconVerticalSolidList"/>
    <dgm:cxn modelId="{E220E883-6129-4C08-8A38-F35A1B8F8025}" type="presParOf" srcId="{0A8CD02B-71F7-46FF-8127-E36420C98F50}" destId="{4CB4770B-363C-446E-BBB7-E22D1473D49C}" srcOrd="1" destOrd="0" presId="urn:microsoft.com/office/officeart/2018/2/layout/IconVerticalSolidList"/>
    <dgm:cxn modelId="{72E816E9-C817-40AB-91DC-23EF5273225D}" type="presParOf" srcId="{0A8CD02B-71F7-46FF-8127-E36420C98F50}" destId="{8EB6932A-50AA-4646-AF4F-94D51BA1E28D}" srcOrd="2" destOrd="0" presId="urn:microsoft.com/office/officeart/2018/2/layout/IconVerticalSolidList"/>
    <dgm:cxn modelId="{3FDB767B-48A8-4D9B-A87D-49DCABBB22F8}" type="presParOf" srcId="{0A8CD02B-71F7-46FF-8127-E36420C98F50}" destId="{C4F9737D-6FCB-4B48-AAD9-4091DE32E271}" srcOrd="3" destOrd="0" presId="urn:microsoft.com/office/officeart/2018/2/layout/IconVerticalSolidList"/>
    <dgm:cxn modelId="{CB8B0BDA-A64D-4754-AB83-46AE42391E78}" type="presParOf" srcId="{A94BDA3A-989E-4C05-AA59-7BBD23AD26E2}" destId="{96133BE2-9040-4BB8-A343-6400A6C4DE38}" srcOrd="9" destOrd="0" presId="urn:microsoft.com/office/officeart/2018/2/layout/IconVerticalSolidList"/>
    <dgm:cxn modelId="{534DB69D-A6AE-4D60-9BBA-F094EC5A629B}" type="presParOf" srcId="{A94BDA3A-989E-4C05-AA59-7BBD23AD26E2}" destId="{7A83CD3A-0485-4983-91E3-E7A0E6D5E3CA}" srcOrd="10" destOrd="0" presId="urn:microsoft.com/office/officeart/2018/2/layout/IconVerticalSolidList"/>
    <dgm:cxn modelId="{130752F5-12EB-4E3F-850A-70B6E4809CA6}" type="presParOf" srcId="{7A83CD3A-0485-4983-91E3-E7A0E6D5E3CA}" destId="{00CBC4EE-7B4D-4496-8A33-519F7052B82B}" srcOrd="0" destOrd="0" presId="urn:microsoft.com/office/officeart/2018/2/layout/IconVerticalSolidList"/>
    <dgm:cxn modelId="{10D5D00D-39C1-494C-967C-D8FB35D9369C}" type="presParOf" srcId="{7A83CD3A-0485-4983-91E3-E7A0E6D5E3CA}" destId="{27E146F9-4314-40F9-AE52-7193AED09A88}" srcOrd="1" destOrd="0" presId="urn:microsoft.com/office/officeart/2018/2/layout/IconVerticalSolidList"/>
    <dgm:cxn modelId="{DEEF2C28-8DD3-40E2-AB24-3002817F9D7A}" type="presParOf" srcId="{7A83CD3A-0485-4983-91E3-E7A0E6D5E3CA}" destId="{BBA4D051-82DA-4631-A8FD-B84C6115C3FA}" srcOrd="2" destOrd="0" presId="urn:microsoft.com/office/officeart/2018/2/layout/IconVerticalSolidList"/>
    <dgm:cxn modelId="{1C8A0238-F463-4F84-8390-2CFB0C5433CE}" type="presParOf" srcId="{7A83CD3A-0485-4983-91E3-E7A0E6D5E3CA}" destId="{1583C38C-B8A6-4288-9AB5-F14C2DDD60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96F43-B46C-468E-9840-CED5A4B8D742}">
      <dsp:nvSpPr>
        <dsp:cNvPr id="0" name=""/>
        <dsp:cNvSpPr/>
      </dsp:nvSpPr>
      <dsp:spPr>
        <a:xfrm>
          <a:off x="0" y="1324"/>
          <a:ext cx="9618133" cy="564252"/>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72FC07-E018-4FF4-B5E3-F04DDADF270A}">
      <dsp:nvSpPr>
        <dsp:cNvPr id="0" name=""/>
        <dsp:cNvSpPr/>
      </dsp:nvSpPr>
      <dsp:spPr>
        <a:xfrm>
          <a:off x="170686" y="128281"/>
          <a:ext cx="310339" cy="3103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8E97CB-9D0F-4C03-8135-46043493C774}">
      <dsp:nvSpPr>
        <dsp:cNvPr id="0" name=""/>
        <dsp:cNvSpPr/>
      </dsp:nvSpPr>
      <dsp:spPr>
        <a:xfrm>
          <a:off x="651712" y="1324"/>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844550">
            <a:lnSpc>
              <a:spcPct val="90000"/>
            </a:lnSpc>
            <a:spcBef>
              <a:spcPct val="0"/>
            </a:spcBef>
            <a:spcAft>
              <a:spcPct val="35000"/>
            </a:spcAft>
            <a:buNone/>
          </a:pPr>
          <a:r>
            <a:rPr lang="en-US" sz="1900" b="1" kern="1200">
              <a:latin typeface="Lucida Calligraphy" panose="03010101010101010101" pitchFamily="66" charset="0"/>
            </a:rPr>
            <a:t>Scope Of the Project</a:t>
          </a:r>
          <a:endParaRPr lang="en-US" sz="1900" kern="1200">
            <a:latin typeface="Lucida Calligraphy" panose="03010101010101010101" pitchFamily="66" charset="0"/>
          </a:endParaRPr>
        </a:p>
      </dsp:txBody>
      <dsp:txXfrm>
        <a:off x="651712" y="1324"/>
        <a:ext cx="8966420" cy="564252"/>
      </dsp:txXfrm>
    </dsp:sp>
    <dsp:sp modelId="{9138370F-DDDE-4F8D-8E30-2A092C63C365}">
      <dsp:nvSpPr>
        <dsp:cNvPr id="0" name=""/>
        <dsp:cNvSpPr/>
      </dsp:nvSpPr>
      <dsp:spPr>
        <a:xfrm>
          <a:off x="0" y="706640"/>
          <a:ext cx="9618133" cy="564252"/>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48315-2A42-4DB8-9D37-B58C7D3F301F}">
      <dsp:nvSpPr>
        <dsp:cNvPr id="0" name=""/>
        <dsp:cNvSpPr/>
      </dsp:nvSpPr>
      <dsp:spPr>
        <a:xfrm>
          <a:off x="170686" y="833597"/>
          <a:ext cx="310339" cy="3103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AB6F86-D936-4182-B5FD-5AEF670B2B0D}">
      <dsp:nvSpPr>
        <dsp:cNvPr id="0" name=""/>
        <dsp:cNvSpPr/>
      </dsp:nvSpPr>
      <dsp:spPr>
        <a:xfrm>
          <a:off x="651712" y="706640"/>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844550">
            <a:lnSpc>
              <a:spcPct val="90000"/>
            </a:lnSpc>
            <a:spcBef>
              <a:spcPct val="0"/>
            </a:spcBef>
            <a:spcAft>
              <a:spcPct val="35000"/>
            </a:spcAft>
            <a:buNone/>
          </a:pPr>
          <a:r>
            <a:rPr lang="en-US" sz="1900" b="1" i="0" kern="1200" baseline="0">
              <a:latin typeface="Lucida Calligraphy" panose="03010101010101010101" pitchFamily="66" charset="0"/>
            </a:rPr>
            <a:t>Energy sources</a:t>
          </a:r>
          <a:endParaRPr lang="en-US" sz="1900" b="1" kern="1200" baseline="0">
            <a:latin typeface="Lucida Calligraphy" panose="03010101010101010101" pitchFamily="66" charset="0"/>
          </a:endParaRPr>
        </a:p>
      </dsp:txBody>
      <dsp:txXfrm>
        <a:off x="651712" y="706640"/>
        <a:ext cx="8966420" cy="564252"/>
      </dsp:txXfrm>
    </dsp:sp>
    <dsp:sp modelId="{A3FDC507-84FD-4AEF-942D-267FB06B300F}">
      <dsp:nvSpPr>
        <dsp:cNvPr id="0" name=""/>
        <dsp:cNvSpPr/>
      </dsp:nvSpPr>
      <dsp:spPr>
        <a:xfrm>
          <a:off x="0" y="1411956"/>
          <a:ext cx="9618133" cy="564252"/>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BCD0DB-001F-4E61-939D-C13AB3A08E40}">
      <dsp:nvSpPr>
        <dsp:cNvPr id="0" name=""/>
        <dsp:cNvSpPr/>
      </dsp:nvSpPr>
      <dsp:spPr>
        <a:xfrm>
          <a:off x="170686" y="1538913"/>
          <a:ext cx="310339" cy="3103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1504EB-85A4-4CD1-BC83-6DAB3A765E37}">
      <dsp:nvSpPr>
        <dsp:cNvPr id="0" name=""/>
        <dsp:cNvSpPr/>
      </dsp:nvSpPr>
      <dsp:spPr>
        <a:xfrm>
          <a:off x="651712" y="1411956"/>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844550">
            <a:lnSpc>
              <a:spcPct val="90000"/>
            </a:lnSpc>
            <a:spcBef>
              <a:spcPct val="0"/>
            </a:spcBef>
            <a:spcAft>
              <a:spcPct val="35000"/>
            </a:spcAft>
            <a:buNone/>
          </a:pPr>
          <a:r>
            <a:rPr lang="en-US" sz="1900" b="1" i="0" kern="1200">
              <a:latin typeface="Lucida Calligraphy" panose="03010101010101010101" pitchFamily="66" charset="0"/>
            </a:rPr>
            <a:t>Lack of educational opportunities</a:t>
          </a:r>
          <a:endParaRPr lang="en-US" sz="1900" b="1" kern="1200">
            <a:latin typeface="Lucida Calligraphy" panose="03010101010101010101" pitchFamily="66" charset="0"/>
          </a:endParaRPr>
        </a:p>
      </dsp:txBody>
      <dsp:txXfrm>
        <a:off x="651712" y="1411956"/>
        <a:ext cx="8966420" cy="564252"/>
      </dsp:txXfrm>
    </dsp:sp>
    <dsp:sp modelId="{3AE04C8A-EDE5-4B27-8173-4EC1A6D9ED19}">
      <dsp:nvSpPr>
        <dsp:cNvPr id="0" name=""/>
        <dsp:cNvSpPr/>
      </dsp:nvSpPr>
      <dsp:spPr>
        <a:xfrm>
          <a:off x="0" y="2117272"/>
          <a:ext cx="9618133" cy="564252"/>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02693F-C048-4D56-89B3-DB5E7EBB0255}">
      <dsp:nvSpPr>
        <dsp:cNvPr id="0" name=""/>
        <dsp:cNvSpPr/>
      </dsp:nvSpPr>
      <dsp:spPr>
        <a:xfrm>
          <a:off x="170686" y="2244229"/>
          <a:ext cx="310339" cy="3103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BC0A27-9BB1-4E3B-8219-BE3AB4F024C7}">
      <dsp:nvSpPr>
        <dsp:cNvPr id="0" name=""/>
        <dsp:cNvSpPr/>
      </dsp:nvSpPr>
      <dsp:spPr>
        <a:xfrm>
          <a:off x="651712" y="2117272"/>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844550">
            <a:lnSpc>
              <a:spcPct val="90000"/>
            </a:lnSpc>
            <a:spcBef>
              <a:spcPct val="0"/>
            </a:spcBef>
            <a:spcAft>
              <a:spcPct val="35000"/>
            </a:spcAft>
            <a:buNone/>
          </a:pPr>
          <a:r>
            <a:rPr lang="en-US" sz="1900" b="1" i="0" kern="1200">
              <a:latin typeface="Lucida Calligraphy" panose="03010101010101010101" pitchFamily="66" charset="0"/>
            </a:rPr>
            <a:t>Civil war</a:t>
          </a:r>
          <a:endParaRPr lang="en-US" sz="1900" b="1" kern="1200">
            <a:latin typeface="Lucida Calligraphy" panose="03010101010101010101" pitchFamily="66" charset="0"/>
          </a:endParaRPr>
        </a:p>
      </dsp:txBody>
      <dsp:txXfrm>
        <a:off x="651712" y="2117272"/>
        <a:ext cx="8966420" cy="564252"/>
      </dsp:txXfrm>
    </dsp:sp>
    <dsp:sp modelId="{CE17250C-0BAD-47C0-AB71-8A06C2D7BD0F}">
      <dsp:nvSpPr>
        <dsp:cNvPr id="0" name=""/>
        <dsp:cNvSpPr/>
      </dsp:nvSpPr>
      <dsp:spPr>
        <a:xfrm>
          <a:off x="0" y="2822588"/>
          <a:ext cx="9618133" cy="564252"/>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C9E4AB-6131-48A6-B171-AF8C01E92261}">
      <dsp:nvSpPr>
        <dsp:cNvPr id="0" name=""/>
        <dsp:cNvSpPr/>
      </dsp:nvSpPr>
      <dsp:spPr>
        <a:xfrm>
          <a:off x="170686" y="2949545"/>
          <a:ext cx="310339" cy="3103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E3FCA5-A40F-416B-BD3D-DED28906ADC9}">
      <dsp:nvSpPr>
        <dsp:cNvPr id="0" name=""/>
        <dsp:cNvSpPr/>
      </dsp:nvSpPr>
      <dsp:spPr>
        <a:xfrm>
          <a:off x="651712" y="2822588"/>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844550">
            <a:lnSpc>
              <a:spcPct val="90000"/>
            </a:lnSpc>
            <a:spcBef>
              <a:spcPct val="0"/>
            </a:spcBef>
            <a:spcAft>
              <a:spcPct val="35000"/>
            </a:spcAft>
            <a:buNone/>
          </a:pPr>
          <a:r>
            <a:rPr lang="en-US" sz="1900" b="1" i="0" kern="1200">
              <a:latin typeface="Lucida Calligraphy" panose="03010101010101010101" pitchFamily="66" charset="0"/>
            </a:rPr>
            <a:t>Climate change</a:t>
          </a:r>
          <a:endParaRPr lang="en-US" sz="1900" b="1" kern="1200">
            <a:latin typeface="Lucida Calligraphy" panose="03010101010101010101" pitchFamily="66" charset="0"/>
          </a:endParaRPr>
        </a:p>
      </dsp:txBody>
      <dsp:txXfrm>
        <a:off x="651712" y="2822588"/>
        <a:ext cx="8966420" cy="564252"/>
      </dsp:txXfrm>
    </dsp:sp>
    <dsp:sp modelId="{3815F024-53D9-4353-B18B-F0B096BB19D3}">
      <dsp:nvSpPr>
        <dsp:cNvPr id="0" name=""/>
        <dsp:cNvSpPr/>
      </dsp:nvSpPr>
      <dsp:spPr>
        <a:xfrm>
          <a:off x="0" y="3527904"/>
          <a:ext cx="9618133" cy="564252"/>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689157-D94A-4D84-8892-B976E672D22A}">
      <dsp:nvSpPr>
        <dsp:cNvPr id="0" name=""/>
        <dsp:cNvSpPr/>
      </dsp:nvSpPr>
      <dsp:spPr>
        <a:xfrm>
          <a:off x="170686" y="3654861"/>
          <a:ext cx="310339" cy="3103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64E91B-992C-48A2-8671-A641E2FD0526}">
      <dsp:nvSpPr>
        <dsp:cNvPr id="0" name=""/>
        <dsp:cNvSpPr/>
      </dsp:nvSpPr>
      <dsp:spPr>
        <a:xfrm>
          <a:off x="651712" y="3527904"/>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844550">
            <a:lnSpc>
              <a:spcPct val="90000"/>
            </a:lnSpc>
            <a:spcBef>
              <a:spcPct val="0"/>
            </a:spcBef>
            <a:spcAft>
              <a:spcPct val="35000"/>
            </a:spcAft>
            <a:buNone/>
          </a:pPr>
          <a:r>
            <a:rPr lang="en-US" sz="1900" b="1" kern="1200">
              <a:latin typeface="Lucida Calligraphy" panose="03010101010101010101" pitchFamily="66" charset="0"/>
            </a:rPr>
            <a:t>Bibliography</a:t>
          </a:r>
          <a:endParaRPr lang="en-US" sz="1900" kern="1200">
            <a:latin typeface="Lucida Calligraphy" panose="03010101010101010101" pitchFamily="66" charset="0"/>
          </a:endParaRPr>
        </a:p>
      </dsp:txBody>
      <dsp:txXfrm>
        <a:off x="651712" y="3527904"/>
        <a:ext cx="8966420" cy="564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0D170-AF49-426F-9682-5E76AA78453B}">
      <dsp:nvSpPr>
        <dsp:cNvPr id="0" name=""/>
        <dsp:cNvSpPr/>
      </dsp:nvSpPr>
      <dsp:spPr>
        <a:xfrm>
          <a:off x="4420" y="0"/>
          <a:ext cx="9044721" cy="4196185"/>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933450">
            <a:lnSpc>
              <a:spcPct val="90000"/>
            </a:lnSpc>
            <a:spcBef>
              <a:spcPct val="0"/>
            </a:spcBef>
            <a:spcAft>
              <a:spcPct val="35000"/>
            </a:spcAft>
            <a:buNone/>
          </a:pPr>
          <a:r>
            <a:rPr lang="en-US" sz="2100" b="0" i="0" u="none" kern="1200" dirty="0">
              <a:latin typeface="Lucida Calligraphy" panose="03010101010101010101" pitchFamily="66" charset="0"/>
            </a:rPr>
            <a:t>These are the sources which provides us with all kind of energy which are needed for our life. In other word  they are natural resources like oil, coal, or the sun, which can be used to provide power for light, heat, machines, and other things. The can be divided in to two which are renewable and non- renewable. </a:t>
          </a:r>
          <a:endParaRPr lang="en-US" sz="2100" b="0" u="none" kern="1200" dirty="0">
            <a:latin typeface="Lucida Calligraphy" panose="03010101010101010101" pitchFamily="66" charset="0"/>
          </a:endParaRPr>
        </a:p>
        <a:p>
          <a:pPr marL="171450" lvl="1" indent="-171450" algn="l" defTabSz="711200">
            <a:lnSpc>
              <a:spcPct val="90000"/>
            </a:lnSpc>
            <a:spcBef>
              <a:spcPct val="0"/>
            </a:spcBef>
            <a:spcAft>
              <a:spcPct val="15000"/>
            </a:spcAft>
            <a:buChar char="•"/>
          </a:pPr>
          <a:r>
            <a:rPr lang="en-US" sz="1600" b="0" i="0" kern="1200" dirty="0">
              <a:latin typeface="Lucida Calligraphy" panose="03010101010101010101" pitchFamily="66" charset="0"/>
            </a:rPr>
            <a:t>The natural sources of energy  are Sun, wind, water, coal, petroleum and others. </a:t>
          </a:r>
          <a:endParaRPr lang="en-US" sz="1600" kern="1200" dirty="0">
            <a:latin typeface="Lucida Calligraphy" panose="03010101010101010101" pitchFamily="66" charset="0"/>
          </a:endParaRPr>
        </a:p>
        <a:p>
          <a:pPr marL="171450" lvl="1" indent="-171450" algn="l" defTabSz="711200">
            <a:lnSpc>
              <a:spcPct val="90000"/>
            </a:lnSpc>
            <a:spcBef>
              <a:spcPct val="0"/>
            </a:spcBef>
            <a:spcAft>
              <a:spcPct val="15000"/>
            </a:spcAft>
            <a:buChar char="•"/>
          </a:pPr>
          <a:r>
            <a:rPr lang="en-US" sz="1600" b="0" i="0" kern="1200" dirty="0">
              <a:latin typeface="Lucida Calligraphy" panose="03010101010101010101" pitchFamily="66" charset="0"/>
            </a:rPr>
            <a:t>Some of these are renewable like solar energy and wind energy, while some others like coal and petroleum are non-renewable. </a:t>
          </a:r>
          <a:endParaRPr lang="en-US" sz="1600" kern="1200" dirty="0">
            <a:latin typeface="Lucida Calligraphy" panose="03010101010101010101" pitchFamily="66" charset="0"/>
          </a:endParaRPr>
        </a:p>
        <a:p>
          <a:pPr marL="171450" lvl="1" indent="-171450" algn="l" defTabSz="711200">
            <a:lnSpc>
              <a:spcPct val="90000"/>
            </a:lnSpc>
            <a:spcBef>
              <a:spcPct val="0"/>
            </a:spcBef>
            <a:spcAft>
              <a:spcPct val="15000"/>
            </a:spcAft>
            <a:buChar char="•"/>
          </a:pPr>
          <a:r>
            <a:rPr lang="en-US" sz="1600" b="0" i="0" kern="1200" dirty="0">
              <a:latin typeface="Lucida Calligraphy" panose="03010101010101010101" pitchFamily="66" charset="0"/>
            </a:rPr>
            <a:t>The non-renewable can get depleted over a long period of time.</a:t>
          </a:r>
          <a:endParaRPr lang="en-US" sz="1600" kern="1200" dirty="0">
            <a:latin typeface="Lucida Calligraphy" panose="03010101010101010101" pitchFamily="66" charset="0"/>
          </a:endParaRPr>
        </a:p>
        <a:p>
          <a:pPr marL="171450" lvl="1" indent="-171450" algn="l" defTabSz="711200">
            <a:lnSpc>
              <a:spcPct val="90000"/>
            </a:lnSpc>
            <a:spcBef>
              <a:spcPct val="0"/>
            </a:spcBef>
            <a:spcAft>
              <a:spcPct val="15000"/>
            </a:spcAft>
            <a:buChar char="•"/>
          </a:pPr>
          <a:r>
            <a:rPr lang="en-US" sz="1600" b="0" i="0" kern="1200" dirty="0">
              <a:latin typeface="Lucida Calligraphy" panose="03010101010101010101" pitchFamily="66" charset="0"/>
            </a:rPr>
            <a:t>It is important to use them wisely.</a:t>
          </a:r>
          <a:endParaRPr lang="en-US" sz="1600" kern="1200" dirty="0">
            <a:latin typeface="Lucida Calligraphy" panose="03010101010101010101" pitchFamily="66" charset="0"/>
          </a:endParaRPr>
        </a:p>
      </dsp:txBody>
      <dsp:txXfrm>
        <a:off x="4420" y="0"/>
        <a:ext cx="9044721" cy="41961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E0A33-5989-432B-9C78-D2B6C314BCE1}">
      <dsp:nvSpPr>
        <dsp:cNvPr id="0" name=""/>
        <dsp:cNvSpPr/>
      </dsp:nvSpPr>
      <dsp:spPr>
        <a:xfrm>
          <a:off x="4473270" y="1734232"/>
          <a:ext cx="2094497" cy="727015"/>
        </a:xfrm>
        <a:custGeom>
          <a:avLst/>
          <a:gdLst/>
          <a:ahLst/>
          <a:cxnLst/>
          <a:rect l="0" t="0" r="0" b="0"/>
          <a:pathLst>
            <a:path>
              <a:moveTo>
                <a:pt x="0" y="0"/>
              </a:moveTo>
              <a:lnTo>
                <a:pt x="0" y="363507"/>
              </a:lnTo>
              <a:lnTo>
                <a:pt x="2094497" y="363507"/>
              </a:lnTo>
              <a:lnTo>
                <a:pt x="2094497" y="727015"/>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E4F9A-132E-4F9F-8AE6-7AD1D0676827}">
      <dsp:nvSpPr>
        <dsp:cNvPr id="0" name=""/>
        <dsp:cNvSpPr/>
      </dsp:nvSpPr>
      <dsp:spPr>
        <a:xfrm>
          <a:off x="2378772" y="1734232"/>
          <a:ext cx="2094497" cy="727015"/>
        </a:xfrm>
        <a:custGeom>
          <a:avLst/>
          <a:gdLst/>
          <a:ahLst/>
          <a:cxnLst/>
          <a:rect l="0" t="0" r="0" b="0"/>
          <a:pathLst>
            <a:path>
              <a:moveTo>
                <a:pt x="2094497" y="0"/>
              </a:moveTo>
              <a:lnTo>
                <a:pt x="2094497" y="363507"/>
              </a:lnTo>
              <a:lnTo>
                <a:pt x="0" y="363507"/>
              </a:lnTo>
              <a:lnTo>
                <a:pt x="0" y="727015"/>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9281A2-AD76-434A-97BA-479D102F8233}">
      <dsp:nvSpPr>
        <dsp:cNvPr id="0" name=""/>
        <dsp:cNvSpPr/>
      </dsp:nvSpPr>
      <dsp:spPr>
        <a:xfrm>
          <a:off x="2742280" y="3242"/>
          <a:ext cx="3461979" cy="1730989"/>
        </a:xfrm>
        <a:prstGeom prst="rect">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Lucida Calligraphy" panose="03010101010101010101" pitchFamily="66" charset="0"/>
            </a:rPr>
            <a:t>Out of the above-mentioned sources, there is one or two which are the cheapest sources of energy. According to IRENA Renewable Power Generation Costs in 2017 report found those to be cheap. And the following are the cheapest sources of energy in the report:</a:t>
          </a:r>
        </a:p>
      </dsp:txBody>
      <dsp:txXfrm>
        <a:off x="2742280" y="3242"/>
        <a:ext cx="3461979" cy="1730989"/>
      </dsp:txXfrm>
    </dsp:sp>
    <dsp:sp modelId="{B291E063-B0A5-4B68-B4BA-376508D3569F}">
      <dsp:nvSpPr>
        <dsp:cNvPr id="0" name=""/>
        <dsp:cNvSpPr/>
      </dsp:nvSpPr>
      <dsp:spPr>
        <a:xfrm>
          <a:off x="647783" y="2461248"/>
          <a:ext cx="3461979" cy="1730989"/>
        </a:xfrm>
        <a:prstGeom prst="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Font typeface="Times New Roman" panose="02020603050405020304" pitchFamily="18" charset="0"/>
            <a:buNone/>
          </a:pPr>
          <a:r>
            <a:rPr lang="en-US" sz="1300" kern="1200">
              <a:latin typeface="Lucida Calligraphy" panose="03010101010101010101" pitchFamily="66" charset="0"/>
            </a:rPr>
            <a:t>Solar Energy</a:t>
          </a:r>
          <a:r>
            <a:rPr lang="en-US" sz="1300" kern="1200"/>
            <a:t>. </a:t>
          </a:r>
        </a:p>
      </dsp:txBody>
      <dsp:txXfrm>
        <a:off x="647783" y="2461248"/>
        <a:ext cx="3461979" cy="1730989"/>
      </dsp:txXfrm>
    </dsp:sp>
    <dsp:sp modelId="{A555911C-34F9-44DA-B574-3AF6EDCC893C}">
      <dsp:nvSpPr>
        <dsp:cNvPr id="0" name=""/>
        <dsp:cNvSpPr/>
      </dsp:nvSpPr>
      <dsp:spPr>
        <a:xfrm>
          <a:off x="4836778" y="2461248"/>
          <a:ext cx="3461979" cy="1730989"/>
        </a:xfrm>
        <a:prstGeom prst="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Font typeface="Times New Roman" panose="02020603050405020304" pitchFamily="18" charset="0"/>
            <a:buNone/>
          </a:pPr>
          <a:r>
            <a:rPr lang="en-US" sz="1300" kern="1200">
              <a:latin typeface="Lucida Calligraphy" panose="03010101010101010101" pitchFamily="66" charset="0"/>
            </a:rPr>
            <a:t>Wind Energy</a:t>
          </a:r>
          <a:r>
            <a:rPr lang="en-US" sz="1300" kern="1200"/>
            <a:t>. </a:t>
          </a:r>
        </a:p>
      </dsp:txBody>
      <dsp:txXfrm>
        <a:off x="4836778" y="2461248"/>
        <a:ext cx="3461979" cy="17309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D12FD-6123-42E7-8E2D-58F337F79FC8}">
      <dsp:nvSpPr>
        <dsp:cNvPr id="0" name=""/>
        <dsp:cNvSpPr/>
      </dsp:nvSpPr>
      <dsp:spPr>
        <a:xfrm>
          <a:off x="0" y="8553"/>
          <a:ext cx="6495847" cy="2014740"/>
        </a:xfrm>
        <a:prstGeom prst="roundRect">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latin typeface="Lucida Calligraphy" panose="03010101010101010101" pitchFamily="66" charset="0"/>
            </a:rPr>
            <a:t>Climate has affected the fast growing of the world population in many ways. First, extremely heat is un comfortable to human life which can be experience in many ways. </a:t>
          </a:r>
          <a:endParaRPr lang="en-US" sz="2100" kern="1200" dirty="0">
            <a:latin typeface="Lucida Calligraphy" panose="03010101010101010101" pitchFamily="66" charset="0"/>
          </a:endParaRPr>
        </a:p>
      </dsp:txBody>
      <dsp:txXfrm>
        <a:off x="98352" y="106905"/>
        <a:ext cx="6299143" cy="1818036"/>
      </dsp:txXfrm>
    </dsp:sp>
    <dsp:sp modelId="{64C01C62-0C84-4DEA-A76D-F519998071F0}">
      <dsp:nvSpPr>
        <dsp:cNvPr id="0" name=""/>
        <dsp:cNvSpPr/>
      </dsp:nvSpPr>
      <dsp:spPr>
        <a:xfrm>
          <a:off x="0" y="2023293"/>
          <a:ext cx="6495847" cy="30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dirty="0">
              <a:latin typeface="Lucida Calligraphy" panose="03010101010101010101" pitchFamily="66" charset="0"/>
            </a:rPr>
            <a:t>The older people are physically more vulnerable to extreme heat.</a:t>
          </a:r>
          <a:endParaRPr lang="en-US" sz="1600" kern="1200" dirty="0">
            <a:latin typeface="Lucida Calligraphy" panose="03010101010101010101" pitchFamily="66" charset="0"/>
          </a:endParaRPr>
        </a:p>
        <a:p>
          <a:pPr marL="171450" lvl="1" indent="-171450" algn="l" defTabSz="711200">
            <a:lnSpc>
              <a:spcPct val="90000"/>
            </a:lnSpc>
            <a:spcBef>
              <a:spcPct val="0"/>
            </a:spcBef>
            <a:spcAft>
              <a:spcPct val="20000"/>
            </a:spcAft>
            <a:buChar char="•"/>
          </a:pPr>
          <a:r>
            <a:rPr lang="en-US" sz="1600" b="0" i="0" kern="1200" dirty="0">
              <a:latin typeface="Lucida Calligraphy" panose="03010101010101010101" pitchFamily="66" charset="0"/>
            </a:rPr>
            <a:t>The population aging could exacerbate increases in heat-stress. </a:t>
          </a:r>
          <a:endParaRPr lang="en-US" sz="1600" kern="1200" dirty="0">
            <a:latin typeface="Lucida Calligraphy" panose="03010101010101010101" pitchFamily="66" charset="0"/>
          </a:endParaRPr>
        </a:p>
        <a:p>
          <a:pPr marL="171450" lvl="1" indent="-171450" algn="l" defTabSz="711200">
            <a:lnSpc>
              <a:spcPct val="90000"/>
            </a:lnSpc>
            <a:spcBef>
              <a:spcPct val="0"/>
            </a:spcBef>
            <a:spcAft>
              <a:spcPct val="20000"/>
            </a:spcAft>
            <a:buChar char="•"/>
          </a:pPr>
          <a:r>
            <a:rPr lang="en-US" sz="1600" b="0" i="0" kern="1200" dirty="0">
              <a:latin typeface="Lucida Calligraphy" panose="03010101010101010101" pitchFamily="66" charset="0"/>
            </a:rPr>
            <a:t>Higher temperatures also exacerbate outdoor air pollution such as ozone, which also disproportionately affects older people.</a:t>
          </a:r>
          <a:endParaRPr lang="en-US" sz="1600" kern="1200" dirty="0">
            <a:latin typeface="Lucida Calligraphy" panose="03010101010101010101" pitchFamily="66" charset="0"/>
          </a:endParaRPr>
        </a:p>
        <a:p>
          <a:pPr marL="171450" lvl="1" indent="-171450" algn="l" defTabSz="711200">
            <a:lnSpc>
              <a:spcPct val="90000"/>
            </a:lnSpc>
            <a:spcBef>
              <a:spcPct val="0"/>
            </a:spcBef>
            <a:spcAft>
              <a:spcPct val="20000"/>
            </a:spcAft>
            <a:buChar char="•"/>
          </a:pPr>
          <a:r>
            <a:rPr lang="en-US" sz="1600" b="0" i="0" kern="1200" dirty="0">
              <a:latin typeface="Lucida Calligraphy" panose="03010101010101010101" pitchFamily="66" charset="0"/>
            </a:rPr>
            <a:t>Higher heat destroyed the higher production of Rice and wheat.</a:t>
          </a:r>
          <a:endParaRPr lang="en-US" sz="1600" kern="1200" dirty="0">
            <a:latin typeface="Lucida Calligraphy" panose="03010101010101010101" pitchFamily="66" charset="0"/>
          </a:endParaRPr>
        </a:p>
        <a:p>
          <a:pPr marL="171450" lvl="1" indent="-171450" algn="l" defTabSz="711200">
            <a:lnSpc>
              <a:spcPct val="90000"/>
            </a:lnSpc>
            <a:spcBef>
              <a:spcPct val="0"/>
            </a:spcBef>
            <a:spcAft>
              <a:spcPct val="20000"/>
            </a:spcAft>
            <a:buChar char="•"/>
          </a:pPr>
          <a:r>
            <a:rPr lang="en-US" sz="1600" b="0" i="0" kern="1200" dirty="0">
              <a:latin typeface="Lucida Calligraphy" panose="03010101010101010101" pitchFamily="66" charset="0"/>
            </a:rPr>
            <a:t>It affected the economical of many people around the world especially poor ones.</a:t>
          </a:r>
          <a:endParaRPr lang="en-US" sz="1600" kern="1200" dirty="0">
            <a:latin typeface="Lucida Calligraphy" panose="03010101010101010101" pitchFamily="66" charset="0"/>
          </a:endParaRPr>
        </a:p>
      </dsp:txBody>
      <dsp:txXfrm>
        <a:off x="0" y="2023293"/>
        <a:ext cx="6495847" cy="30429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65655-2BE3-4CF6-87E5-D36793C4580A}">
      <dsp:nvSpPr>
        <dsp:cNvPr id="0" name=""/>
        <dsp:cNvSpPr/>
      </dsp:nvSpPr>
      <dsp:spPr>
        <a:xfrm>
          <a:off x="0" y="1610"/>
          <a:ext cx="6628804" cy="686394"/>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5C8A963-E770-4EE0-87EA-82284E138445}">
      <dsp:nvSpPr>
        <dsp:cNvPr id="0" name=""/>
        <dsp:cNvSpPr/>
      </dsp:nvSpPr>
      <dsp:spPr>
        <a:xfrm>
          <a:off x="207634" y="156049"/>
          <a:ext cx="377516" cy="377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A092FB5-9592-4EC5-9105-0DE9A58FB089}">
      <dsp:nvSpPr>
        <dsp:cNvPr id="0" name=""/>
        <dsp:cNvSpPr/>
      </dsp:nvSpPr>
      <dsp:spPr>
        <a:xfrm>
          <a:off x="792785" y="1610"/>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100000"/>
            </a:lnSpc>
            <a:spcBef>
              <a:spcPct val="0"/>
            </a:spcBef>
            <a:spcAft>
              <a:spcPct val="35000"/>
            </a:spcAft>
            <a:buNone/>
          </a:pPr>
          <a:r>
            <a:rPr lang="en-US" sz="1900" b="1" kern="1200">
              <a:latin typeface="Lucida Calligraphy" panose="03010101010101010101" pitchFamily="66" charset="0"/>
            </a:rPr>
            <a:t>Scope Of the Project</a:t>
          </a:r>
          <a:endParaRPr lang="en-US" sz="1900" kern="1200">
            <a:latin typeface="Lucida Calligraphy" panose="03010101010101010101" pitchFamily="66" charset="0"/>
          </a:endParaRPr>
        </a:p>
      </dsp:txBody>
      <dsp:txXfrm>
        <a:off x="792785" y="1610"/>
        <a:ext cx="5836018" cy="686394"/>
      </dsp:txXfrm>
    </dsp:sp>
    <dsp:sp modelId="{4F1DD407-9AE4-44A4-A43B-36D59E916804}">
      <dsp:nvSpPr>
        <dsp:cNvPr id="0" name=""/>
        <dsp:cNvSpPr/>
      </dsp:nvSpPr>
      <dsp:spPr>
        <a:xfrm>
          <a:off x="0" y="859603"/>
          <a:ext cx="6628804" cy="686394"/>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4C7D05C-3D28-4EA8-A97C-6775956B15EC}">
      <dsp:nvSpPr>
        <dsp:cNvPr id="0" name=""/>
        <dsp:cNvSpPr/>
      </dsp:nvSpPr>
      <dsp:spPr>
        <a:xfrm>
          <a:off x="207634" y="1014042"/>
          <a:ext cx="377516" cy="377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EE03710-2407-41A8-B33F-99F24C6B3A0D}">
      <dsp:nvSpPr>
        <dsp:cNvPr id="0" name=""/>
        <dsp:cNvSpPr/>
      </dsp:nvSpPr>
      <dsp:spPr>
        <a:xfrm>
          <a:off x="792785" y="859603"/>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100000"/>
            </a:lnSpc>
            <a:spcBef>
              <a:spcPct val="0"/>
            </a:spcBef>
            <a:spcAft>
              <a:spcPct val="35000"/>
            </a:spcAft>
            <a:buNone/>
          </a:pPr>
          <a:r>
            <a:rPr lang="en-US" sz="1900" b="1" kern="1200">
              <a:latin typeface="Lucida Calligraphy" panose="03010101010101010101" pitchFamily="66" charset="0"/>
            </a:rPr>
            <a:t>Energy sources</a:t>
          </a:r>
          <a:endParaRPr lang="en-US" sz="1900" kern="1200">
            <a:latin typeface="Lucida Calligraphy" panose="03010101010101010101" pitchFamily="66" charset="0"/>
          </a:endParaRPr>
        </a:p>
      </dsp:txBody>
      <dsp:txXfrm>
        <a:off x="792785" y="859603"/>
        <a:ext cx="5836018" cy="686394"/>
      </dsp:txXfrm>
    </dsp:sp>
    <dsp:sp modelId="{8908D094-3CA3-4FA0-A871-4AC5B922815E}">
      <dsp:nvSpPr>
        <dsp:cNvPr id="0" name=""/>
        <dsp:cNvSpPr/>
      </dsp:nvSpPr>
      <dsp:spPr>
        <a:xfrm>
          <a:off x="0" y="1717596"/>
          <a:ext cx="6628804" cy="686394"/>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4547A7D-489B-40CB-9D99-6FC57891E695}">
      <dsp:nvSpPr>
        <dsp:cNvPr id="0" name=""/>
        <dsp:cNvSpPr/>
      </dsp:nvSpPr>
      <dsp:spPr>
        <a:xfrm>
          <a:off x="207634" y="1872035"/>
          <a:ext cx="377516" cy="3775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C1DF4B7-B231-4423-91C7-DCB18612555B}">
      <dsp:nvSpPr>
        <dsp:cNvPr id="0" name=""/>
        <dsp:cNvSpPr/>
      </dsp:nvSpPr>
      <dsp:spPr>
        <a:xfrm>
          <a:off x="792785" y="1717596"/>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100000"/>
            </a:lnSpc>
            <a:spcBef>
              <a:spcPct val="0"/>
            </a:spcBef>
            <a:spcAft>
              <a:spcPct val="35000"/>
            </a:spcAft>
            <a:buNone/>
          </a:pPr>
          <a:r>
            <a:rPr lang="en-US" sz="1900" b="1" kern="1200">
              <a:latin typeface="Lucida Calligraphy" panose="03010101010101010101" pitchFamily="66" charset="0"/>
            </a:rPr>
            <a:t>Lack of educational opportunities</a:t>
          </a:r>
          <a:endParaRPr lang="en-US" sz="1900" kern="1200">
            <a:latin typeface="Lucida Calligraphy" panose="03010101010101010101" pitchFamily="66" charset="0"/>
          </a:endParaRPr>
        </a:p>
      </dsp:txBody>
      <dsp:txXfrm>
        <a:off x="792785" y="1717596"/>
        <a:ext cx="5836018" cy="686394"/>
      </dsp:txXfrm>
    </dsp:sp>
    <dsp:sp modelId="{8D8022EC-68B7-4081-BB13-0DD74E80606C}">
      <dsp:nvSpPr>
        <dsp:cNvPr id="0" name=""/>
        <dsp:cNvSpPr/>
      </dsp:nvSpPr>
      <dsp:spPr>
        <a:xfrm>
          <a:off x="0" y="2575589"/>
          <a:ext cx="6628804" cy="686394"/>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7CA331B-6672-459B-A12C-132A16258D42}">
      <dsp:nvSpPr>
        <dsp:cNvPr id="0" name=""/>
        <dsp:cNvSpPr/>
      </dsp:nvSpPr>
      <dsp:spPr>
        <a:xfrm>
          <a:off x="207634" y="2730028"/>
          <a:ext cx="377516" cy="3775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ACFD3FE-35CC-4D15-9B76-43409F9545E2}">
      <dsp:nvSpPr>
        <dsp:cNvPr id="0" name=""/>
        <dsp:cNvSpPr/>
      </dsp:nvSpPr>
      <dsp:spPr>
        <a:xfrm>
          <a:off x="792785" y="2575589"/>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100000"/>
            </a:lnSpc>
            <a:spcBef>
              <a:spcPct val="0"/>
            </a:spcBef>
            <a:spcAft>
              <a:spcPct val="35000"/>
            </a:spcAft>
            <a:buNone/>
          </a:pPr>
          <a:r>
            <a:rPr lang="en-US" sz="1900" b="1" kern="1200">
              <a:latin typeface="Lucida Calligraphy" panose="03010101010101010101" pitchFamily="66" charset="0"/>
            </a:rPr>
            <a:t>Civil war</a:t>
          </a:r>
          <a:endParaRPr lang="en-US" sz="1900" kern="1200">
            <a:latin typeface="Lucida Calligraphy" panose="03010101010101010101" pitchFamily="66" charset="0"/>
          </a:endParaRPr>
        </a:p>
      </dsp:txBody>
      <dsp:txXfrm>
        <a:off x="792785" y="2575589"/>
        <a:ext cx="5836018" cy="686394"/>
      </dsp:txXfrm>
    </dsp:sp>
    <dsp:sp modelId="{E646BE60-2193-4EDF-A687-ADEB5F2E3F04}">
      <dsp:nvSpPr>
        <dsp:cNvPr id="0" name=""/>
        <dsp:cNvSpPr/>
      </dsp:nvSpPr>
      <dsp:spPr>
        <a:xfrm>
          <a:off x="0" y="3433582"/>
          <a:ext cx="6628804" cy="686394"/>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CB4770B-363C-446E-BBB7-E22D1473D49C}">
      <dsp:nvSpPr>
        <dsp:cNvPr id="0" name=""/>
        <dsp:cNvSpPr/>
      </dsp:nvSpPr>
      <dsp:spPr>
        <a:xfrm>
          <a:off x="207634" y="3588021"/>
          <a:ext cx="377516" cy="3775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4F9737D-6FCB-4B48-AAD9-4091DE32E271}">
      <dsp:nvSpPr>
        <dsp:cNvPr id="0" name=""/>
        <dsp:cNvSpPr/>
      </dsp:nvSpPr>
      <dsp:spPr>
        <a:xfrm>
          <a:off x="792785" y="3433582"/>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100000"/>
            </a:lnSpc>
            <a:spcBef>
              <a:spcPct val="0"/>
            </a:spcBef>
            <a:spcAft>
              <a:spcPct val="35000"/>
            </a:spcAft>
            <a:buNone/>
          </a:pPr>
          <a:r>
            <a:rPr lang="en-US" sz="1900" b="1" kern="1200">
              <a:latin typeface="Lucida Calligraphy" panose="03010101010101010101" pitchFamily="66" charset="0"/>
            </a:rPr>
            <a:t>Climate change</a:t>
          </a:r>
          <a:endParaRPr lang="en-US" sz="1900" kern="1200">
            <a:latin typeface="Lucida Calligraphy" panose="03010101010101010101" pitchFamily="66" charset="0"/>
          </a:endParaRPr>
        </a:p>
      </dsp:txBody>
      <dsp:txXfrm>
        <a:off x="792785" y="3433582"/>
        <a:ext cx="5836018" cy="686394"/>
      </dsp:txXfrm>
    </dsp:sp>
    <dsp:sp modelId="{00CBC4EE-7B4D-4496-8A33-519F7052B82B}">
      <dsp:nvSpPr>
        <dsp:cNvPr id="0" name=""/>
        <dsp:cNvSpPr/>
      </dsp:nvSpPr>
      <dsp:spPr>
        <a:xfrm>
          <a:off x="0" y="4291575"/>
          <a:ext cx="6628804" cy="686394"/>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7E146F9-4314-40F9-AE52-7193AED09A88}">
      <dsp:nvSpPr>
        <dsp:cNvPr id="0" name=""/>
        <dsp:cNvSpPr/>
      </dsp:nvSpPr>
      <dsp:spPr>
        <a:xfrm>
          <a:off x="207634" y="4446014"/>
          <a:ext cx="377516" cy="3775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583C38C-B8A6-4288-9AB5-F14C2DDD60D1}">
      <dsp:nvSpPr>
        <dsp:cNvPr id="0" name=""/>
        <dsp:cNvSpPr/>
      </dsp:nvSpPr>
      <dsp:spPr>
        <a:xfrm>
          <a:off x="792785" y="4291575"/>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100000"/>
            </a:lnSpc>
            <a:spcBef>
              <a:spcPct val="0"/>
            </a:spcBef>
            <a:spcAft>
              <a:spcPct val="35000"/>
            </a:spcAft>
            <a:buNone/>
          </a:pPr>
          <a:r>
            <a:rPr lang="en-US" sz="1900" b="1" kern="1200" dirty="0">
              <a:latin typeface="Lucida Calligraphy" panose="03010101010101010101" pitchFamily="66" charset="0"/>
            </a:rPr>
            <a:t>Bibliography</a:t>
          </a:r>
          <a:endParaRPr lang="en-US" sz="1900" kern="1200" dirty="0">
            <a:latin typeface="Lucida Calligraphy" panose="03010101010101010101" pitchFamily="66" charset="0"/>
          </a:endParaRPr>
        </a:p>
      </dsp:txBody>
      <dsp:txXfrm>
        <a:off x="792785" y="4291575"/>
        <a:ext cx="5836018" cy="68639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7602DF-83E1-4963-B377-5CDFF21986BE}" type="datetimeFigureOut">
              <a:rPr lang="en-US" smtClean="0"/>
              <a:t>3/3/2019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E23F2-7843-480F-B8C8-3941F05F6C69}" type="slidenum">
              <a:rPr lang="en-US" smtClean="0"/>
              <a:t>‹#›</a:t>
            </a:fld>
            <a:endParaRPr lang="en-US"/>
          </a:p>
        </p:txBody>
      </p:sp>
    </p:spTree>
    <p:extLst>
      <p:ext uri="{BB962C8B-B14F-4D97-AF65-F5344CB8AC3E}">
        <p14:creationId xmlns:p14="http://schemas.microsoft.com/office/powerpoint/2010/main" val="2413875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FE23F2-7843-480F-B8C8-3941F05F6C69}" type="slidenum">
              <a:rPr lang="en-US" smtClean="0"/>
              <a:t>8</a:t>
            </a:fld>
            <a:endParaRPr lang="en-US"/>
          </a:p>
        </p:txBody>
      </p:sp>
    </p:spTree>
    <p:extLst>
      <p:ext uri="{BB962C8B-B14F-4D97-AF65-F5344CB8AC3E}">
        <p14:creationId xmlns:p14="http://schemas.microsoft.com/office/powerpoint/2010/main" val="390402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FE23F2-7843-480F-B8C8-3941F05F6C69}" type="slidenum">
              <a:rPr lang="en-US" smtClean="0"/>
              <a:t>14</a:t>
            </a:fld>
            <a:endParaRPr lang="en-US"/>
          </a:p>
        </p:txBody>
      </p:sp>
    </p:spTree>
    <p:extLst>
      <p:ext uri="{BB962C8B-B14F-4D97-AF65-F5344CB8AC3E}">
        <p14:creationId xmlns:p14="http://schemas.microsoft.com/office/powerpoint/2010/main" val="2929405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1001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84EFB0-7DB9-4297-A65F-20F0C42F6652}"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59026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2693507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82396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2412303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4049831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2214922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2097980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37152679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179666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2205340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30365098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111601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84EFB0-7DB9-4297-A65F-20F0C42F6652}"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30221415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84EFB0-7DB9-4297-A65F-20F0C42F6652}" type="datetimeFigureOut">
              <a:rPr lang="en-US" smtClean="0"/>
              <a:t>2/27/2019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3312571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84EFB0-7DB9-4297-A65F-20F0C42F6652}" type="datetimeFigureOut">
              <a:rPr lang="en-US" smtClean="0"/>
              <a:t>2/27/2019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11230804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4EFB0-7DB9-4297-A65F-20F0C42F6652}" type="datetimeFigureOut">
              <a:rPr lang="en-US" smtClean="0"/>
              <a:t>2/27/2019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2497776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84EFB0-7DB9-4297-A65F-20F0C42F6652}"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36604027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84EFB0-7DB9-4297-A65F-20F0C42F6652}"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2876516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19360491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440086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341959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20775369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78195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21295938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18669706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203981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84EFB0-7DB9-4297-A65F-20F0C42F6652}"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906862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84EFB0-7DB9-4297-A65F-20F0C42F6652}" type="datetimeFigureOut">
              <a:rPr lang="en-US" smtClean="0"/>
              <a:t>2/27/2019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37197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106856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25444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784EFB0-7DB9-4297-A65F-20F0C42F6652}" type="datetimeFigureOut">
              <a:rPr lang="en-US" smtClean="0"/>
              <a:t>2/27/2019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82204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84EFB0-7DB9-4297-A65F-20F0C42F6652}"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3FA5F-6443-4D02-A052-6432ABED4329}" type="slidenum">
              <a:rPr lang="en-US" smtClean="0"/>
              <a:t>‹#›</a:t>
            </a:fld>
            <a:endParaRPr lang="en-US"/>
          </a:p>
        </p:txBody>
      </p:sp>
    </p:spTree>
    <p:extLst>
      <p:ext uri="{BB962C8B-B14F-4D97-AF65-F5344CB8AC3E}">
        <p14:creationId xmlns:p14="http://schemas.microsoft.com/office/powerpoint/2010/main" val="315353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784EFB0-7DB9-4297-A65F-20F0C42F6652}" type="datetimeFigureOut">
              <a:rPr lang="en-US" smtClean="0"/>
              <a:t>2/27/2019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D73FA5F-6443-4D02-A052-6432ABED4329}" type="slidenum">
              <a:rPr lang="en-US" smtClean="0"/>
              <a:t>‹#›</a:t>
            </a:fld>
            <a:endParaRPr lang="en-US"/>
          </a:p>
        </p:txBody>
      </p:sp>
    </p:spTree>
    <p:extLst>
      <p:ext uri="{BB962C8B-B14F-4D97-AF65-F5344CB8AC3E}">
        <p14:creationId xmlns:p14="http://schemas.microsoft.com/office/powerpoint/2010/main" val="388248447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84EFB0-7DB9-4297-A65F-20F0C42F6652}" type="datetimeFigureOut">
              <a:rPr lang="en-US" smtClean="0"/>
              <a:t>2/27/2019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73FA5F-6443-4D02-A052-6432ABED4329}" type="slidenum">
              <a:rPr lang="en-US" smtClean="0"/>
              <a:t>‹#›</a:t>
            </a:fld>
            <a:endParaRPr lang="en-US"/>
          </a:p>
        </p:txBody>
      </p:sp>
    </p:spTree>
    <p:extLst>
      <p:ext uri="{BB962C8B-B14F-4D97-AF65-F5344CB8AC3E}">
        <p14:creationId xmlns:p14="http://schemas.microsoft.com/office/powerpoint/2010/main" val="363465706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Iraq_War" TargetMode="External"/><Relationship Id="rId3" Type="http://schemas.openxmlformats.org/officeDocument/2006/relationships/hyperlink" Target="https://en.wikipedia.org/wiki/2001_insurgency_in_the_Republic_of_Macedonia" TargetMode="External"/><Relationship Id="rId7" Type="http://schemas.openxmlformats.org/officeDocument/2006/relationships/hyperlink" Target="https://en.wikipedia.org/wiki/First_Iraqi_Civil_War" TargetMode="External"/><Relationship Id="rId12" Type="http://schemas.openxmlformats.org/officeDocument/2006/relationships/hyperlink" Target="https://en.wikipedia.org/wiki/Second_Ivorian_Civil_War"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Fourth_Chadian_Civil_War" TargetMode="External"/><Relationship Id="rId11" Type="http://schemas.openxmlformats.org/officeDocument/2006/relationships/hyperlink" Target="https://en.wikipedia.org/wiki/South_Yemen_insurgency" TargetMode="External"/><Relationship Id="rId5" Type="http://schemas.openxmlformats.org/officeDocument/2006/relationships/hyperlink" Target="https://en.wikipedia.org/wiki/Houthi_insurgency_in_Yemen" TargetMode="External"/><Relationship Id="rId10" Type="http://schemas.openxmlformats.org/officeDocument/2006/relationships/hyperlink" Target="https://en.wikipedia.org/wiki/State_of_Palestine" TargetMode="External"/><Relationship Id="rId4" Type="http://schemas.openxmlformats.org/officeDocument/2006/relationships/hyperlink" Target="https://en.wikipedia.org/wiki/First_Ivorian_Civil_War" TargetMode="External"/><Relationship Id="rId9" Type="http://schemas.openxmlformats.org/officeDocument/2006/relationships/hyperlink" Target="https://en.wikipedia.org/wiki/Fatah%E2%80%93Hamas_conflict"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Tuareg_rebellion_(2012)" TargetMode="External"/><Relationship Id="rId3" Type="http://schemas.openxmlformats.org/officeDocument/2006/relationships/hyperlink" Target="https://en.wikipedia.org/wiki/Tajikistan_insurgency" TargetMode="External"/><Relationship Id="rId7" Type="http://schemas.openxmlformats.org/officeDocument/2006/relationships/hyperlink" Target="https://en.wikipedia.org/wiki/Iraqi_insurgency_(2011%E2%80%9313)" TargetMode="External"/><Relationship Id="rId12" Type="http://schemas.openxmlformats.org/officeDocument/2006/relationships/hyperlink" Target="https://en.wikipedia.org/wiki/Iraqi_Civil_War_(2014%E2%80%932017)"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Post-civil_war_violence_in_Libya" TargetMode="External"/><Relationship Id="rId11" Type="http://schemas.openxmlformats.org/officeDocument/2006/relationships/hyperlink" Target="https://en.wikipedia.org/wiki/M23_rebellion" TargetMode="External"/><Relationship Id="rId5" Type="http://schemas.openxmlformats.org/officeDocument/2006/relationships/hyperlink" Target="https://en.wikipedia.org/wiki/Libyan_Civil_War_(2011)" TargetMode="External"/><Relationship Id="rId10" Type="http://schemas.openxmlformats.org/officeDocument/2006/relationships/hyperlink" Target="https://en.wikipedia.org/wiki/Northern_Mali_conflict" TargetMode="External"/><Relationship Id="rId4" Type="http://schemas.openxmlformats.org/officeDocument/2006/relationships/hyperlink" Target="https://en.wikipedia.org/wiki/2010%E2%80%9312_Myanmar_border_clashes" TargetMode="External"/><Relationship Id="rId9" Type="http://schemas.openxmlformats.org/officeDocument/2006/relationships/hyperlink" Target="https://en.wikipedia.org/wiki/Mali"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hyperlink" Target="https://www.amazon.com/s/ref=dp_byline_sr_book_1?ie=UTF8&amp;text=Kristen+A.+Hite&amp;search-alias=books&amp;field-author=Kristen+A.+Hite&amp;sort=relevancerank" TargetMode="External"/><Relationship Id="rId2" Type="http://schemas.openxmlformats.org/officeDocument/2006/relationships/hyperlink" Target="https://www.power-technology.com/features/cheapest-renewable-energy-sources/" TargetMode="External"/><Relationship Id="rId1" Type="http://schemas.openxmlformats.org/officeDocument/2006/relationships/slideLayout" Target="../slideLayouts/slideLayout19.xml"/><Relationship Id="rId5" Type="http://schemas.openxmlformats.org/officeDocument/2006/relationships/hyperlink" Target="https://whatsyourimpact.org/greenhouse-gases" TargetMode="External"/><Relationship Id="rId4" Type="http://schemas.openxmlformats.org/officeDocument/2006/relationships/hyperlink" Target="https://www.amazon.com/s/ref=dp_byline_sr_book_2?ie=UTF8&amp;text=John+L.+Seitz&amp;search-alias=books&amp;field-author=John+L.+Seitz&amp;sort=relevancerank"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reference.com/education/effects-caused-lack-education-cb515484f972c7de" TargetMode="External"/><Relationship Id="rId2" Type="http://schemas.openxmlformats.org/officeDocument/2006/relationships/hyperlink" Target="https://www.globalcitizen.org/en/content/10-barriers-to-education-around-the-world-2/" TargetMode="External"/><Relationship Id="rId1" Type="http://schemas.openxmlformats.org/officeDocument/2006/relationships/slideLayout" Target="../slideLayouts/slideLayout19.xml"/><Relationship Id="rId4" Type="http://schemas.openxmlformats.org/officeDocument/2006/relationships/hyperlink" Target="https://www.battlefields.org/learn/articles/10-facts-what-everyone-should-know-about-civil-war" TargetMode="Externa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2146AD-8541-4B10-A247-5EF9B5B600ED}"/>
              </a:ext>
            </a:extLst>
          </p:cNvPr>
          <p:cNvSpPr>
            <a:spLocks noGrp="1"/>
          </p:cNvSpPr>
          <p:nvPr>
            <p:ph type="ctrTitle"/>
          </p:nvPr>
        </p:nvSpPr>
        <p:spPr>
          <a:xfrm>
            <a:off x="4419136" y="1020871"/>
            <a:ext cx="6960759" cy="2849671"/>
          </a:xfrm>
        </p:spPr>
        <p:txBody>
          <a:bodyPr>
            <a:normAutofit/>
          </a:bodyPr>
          <a:lstStyle/>
          <a:p>
            <a:pPr algn="l">
              <a:lnSpc>
                <a:spcPct val="90000"/>
              </a:lnSpc>
            </a:pPr>
            <a:r>
              <a:rPr lang="en-US" sz="2000" b="1">
                <a:solidFill>
                  <a:srgbClr val="FFFFFF"/>
                </a:solidFill>
                <a:latin typeface="Lucida Calligraphy" panose="03010101010101010101" pitchFamily="66" charset="0"/>
                <a:cs typeface="Times New Roman" pitchFamily="18" charset="0"/>
              </a:rPr>
              <a:t>Welcome to </a:t>
            </a:r>
            <a:br>
              <a:rPr lang="en-US" sz="2000" b="1">
                <a:solidFill>
                  <a:srgbClr val="FFFFFF"/>
                </a:solidFill>
                <a:latin typeface="Lucida Calligraphy" panose="03010101010101010101" pitchFamily="66" charset="0"/>
                <a:cs typeface="Times New Roman" pitchFamily="18" charset="0"/>
              </a:rPr>
            </a:br>
            <a:r>
              <a:rPr lang="en-US" sz="2000" b="1">
                <a:solidFill>
                  <a:srgbClr val="FFFFFF"/>
                </a:solidFill>
                <a:latin typeface="Lucida Calligraphy" panose="03010101010101010101" pitchFamily="66" charset="0"/>
                <a:cs typeface="Times New Roman" pitchFamily="18" charset="0"/>
              </a:rPr>
              <a:t>     Sociology 450 ppt.</a:t>
            </a:r>
            <a:br>
              <a:rPr lang="en-US" sz="2000" b="1">
                <a:solidFill>
                  <a:srgbClr val="FFFFFF"/>
                </a:solidFill>
                <a:latin typeface="Lucida Calligraphy" panose="03010101010101010101" pitchFamily="66" charset="0"/>
                <a:cs typeface="Times New Roman" pitchFamily="18" charset="0"/>
              </a:rPr>
            </a:br>
            <a:r>
              <a:rPr lang="en-US" sz="2000" b="1">
                <a:solidFill>
                  <a:srgbClr val="FFFFFF"/>
                </a:solidFill>
                <a:latin typeface="Lucida Calligraphy" panose="03010101010101010101" pitchFamily="66" charset="0"/>
                <a:cs typeface="Times New Roman" pitchFamily="18" charset="0"/>
              </a:rPr>
              <a:t>                 for</a:t>
            </a:r>
            <a:br>
              <a:rPr lang="en-US" sz="2000" b="1">
                <a:solidFill>
                  <a:srgbClr val="FFFFFF"/>
                </a:solidFill>
                <a:latin typeface="Lucida Calligraphy" panose="03010101010101010101" pitchFamily="66" charset="0"/>
                <a:cs typeface="Times New Roman" pitchFamily="18" charset="0"/>
              </a:rPr>
            </a:br>
            <a:r>
              <a:rPr lang="en-US" sz="2000" b="1">
                <a:solidFill>
                  <a:srgbClr val="FFFFFF"/>
                </a:solidFill>
                <a:latin typeface="Lucida Calligraphy" panose="03010101010101010101" pitchFamily="66" charset="0"/>
                <a:cs typeface="Times New Roman" pitchFamily="18" charset="0"/>
              </a:rPr>
              <a:t>                  </a:t>
            </a:r>
            <a:r>
              <a:rPr lang="en-US" sz="2000" b="1">
                <a:solidFill>
                  <a:srgbClr val="FFFFFF"/>
                </a:solidFill>
                <a:latin typeface="Lucida Calligraphy" panose="03010101010101010101" pitchFamily="66" charset="0"/>
              </a:rPr>
              <a:t>Threats to the Global Environment</a:t>
            </a:r>
            <a:br>
              <a:rPr lang="en-US" sz="2000" b="1">
                <a:solidFill>
                  <a:srgbClr val="FFFFFF"/>
                </a:solidFill>
                <a:latin typeface="Lucida Calligraphy" panose="03010101010101010101" pitchFamily="66" charset="0"/>
                <a:cs typeface="Times New Roman" pitchFamily="18" charset="0"/>
              </a:rPr>
            </a:br>
            <a:br>
              <a:rPr lang="en-US" sz="2000" b="1">
                <a:solidFill>
                  <a:srgbClr val="FFFFFF"/>
                </a:solidFill>
                <a:latin typeface="Lucida Calligraphy" panose="03010101010101010101" pitchFamily="66" charset="0"/>
                <a:cs typeface="Times New Roman" pitchFamily="18" charset="0"/>
              </a:rPr>
            </a:br>
            <a:r>
              <a:rPr lang="en-US" sz="2000" b="1">
                <a:solidFill>
                  <a:srgbClr val="FFFFFF"/>
                </a:solidFill>
                <a:latin typeface="Lucida Calligraphy" panose="03010101010101010101" pitchFamily="66" charset="0"/>
                <a:cs typeface="Times New Roman" pitchFamily="18" charset="0"/>
              </a:rPr>
              <a:t>                 By</a:t>
            </a:r>
            <a:br>
              <a:rPr lang="en-US" sz="2000" b="1">
                <a:solidFill>
                  <a:srgbClr val="FFFFFF"/>
                </a:solidFill>
                <a:latin typeface="Lucida Calligraphy" panose="03010101010101010101" pitchFamily="66" charset="0"/>
                <a:cs typeface="Times New Roman" pitchFamily="18" charset="0"/>
              </a:rPr>
            </a:br>
            <a:r>
              <a:rPr lang="en-US" sz="2000" b="1">
                <a:solidFill>
                  <a:srgbClr val="FFFFFF"/>
                </a:solidFill>
                <a:latin typeface="Lucida Calligraphy" panose="03010101010101010101" pitchFamily="66" charset="0"/>
                <a:cs typeface="Times New Roman" pitchFamily="18" charset="0"/>
              </a:rPr>
              <a:t>Kennedy Kabaso</a:t>
            </a:r>
            <a:br>
              <a:rPr lang="en-US" sz="2000" b="1">
                <a:solidFill>
                  <a:srgbClr val="FFFFFF"/>
                </a:solidFill>
                <a:latin typeface="Lucida Calligraphy" panose="03010101010101010101" pitchFamily="66" charset="0"/>
                <a:cs typeface="Times New Roman" pitchFamily="18" charset="0"/>
              </a:rPr>
            </a:br>
            <a:endParaRPr lang="en-US" sz="2000" b="1">
              <a:solidFill>
                <a:srgbClr val="FFFFFF"/>
              </a:solidFill>
              <a:latin typeface="Lucida Calligraphy" panose="03010101010101010101" pitchFamily="66" charset="0"/>
            </a:endParaRPr>
          </a:p>
        </p:txBody>
      </p:sp>
      <p:sp>
        <p:nvSpPr>
          <p:cNvPr id="3" name="Subtitle 2">
            <a:extLst>
              <a:ext uri="{FF2B5EF4-FFF2-40B4-BE49-F238E27FC236}">
                <a16:creationId xmlns:a16="http://schemas.microsoft.com/office/drawing/2014/main" id="{27D4C154-82D4-4AC3-938D-006E391EDDA5}"/>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latin typeface="Lucida Calligraphy" panose="03010101010101010101" pitchFamily="66" charset="0"/>
                <a:cs typeface="Times New Roman" pitchFamily="18" charset="0"/>
              </a:rPr>
              <a:t>The following topics will be covered in this lesson:</a:t>
            </a:r>
          </a:p>
          <a:p>
            <a:pPr algn="l"/>
            <a:endParaRPr lang="en-US">
              <a:solidFill>
                <a:srgbClr val="FFFFFF">
                  <a:alpha val="70000"/>
                </a:srgbClr>
              </a:solidFill>
              <a:latin typeface="Lucida Calligraphy" panose="03010101010101010101" pitchFamily="66" charset="0"/>
            </a:endParaRPr>
          </a:p>
          <a:p>
            <a:pPr algn="l"/>
            <a:endParaRPr lang="en-US">
              <a:solidFill>
                <a:srgbClr val="FFFFFF">
                  <a:alpha val="70000"/>
                </a:srgbClr>
              </a:solidFill>
            </a:endParaRP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6882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advTm="15097">
        <p14:reveal/>
      </p:transition>
    </mc:Choice>
    <mc:Fallback>
      <p:transition spd="slow" advTm="15097">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EBD38B-96BF-4543-A1EC-5576538C04ED}"/>
              </a:ext>
            </a:extLst>
          </p:cNvPr>
          <p:cNvSpPr>
            <a:spLocks noGrp="1"/>
          </p:cNvSpPr>
          <p:nvPr>
            <p:ph type="title"/>
          </p:nvPr>
        </p:nvSpPr>
        <p:spPr>
          <a:xfrm>
            <a:off x="653143" y="1645920"/>
            <a:ext cx="3522879" cy="4470821"/>
          </a:xfrm>
        </p:spPr>
        <p:txBody>
          <a:bodyPr>
            <a:normAutofit/>
          </a:bodyPr>
          <a:lstStyle/>
          <a:p>
            <a:pPr algn="r"/>
            <a:r>
              <a:rPr lang="en-US">
                <a:solidFill>
                  <a:schemeClr val="tx1"/>
                </a:solidFill>
                <a:latin typeface="Lucida Calligraphy" panose="03010101010101010101" pitchFamily="66" charset="0"/>
              </a:rPr>
              <a:t>Barriers to Education Around the World</a:t>
            </a:r>
          </a:p>
        </p:txBody>
      </p:sp>
      <p:sp>
        <p:nvSpPr>
          <p:cNvPr id="10" name="Rectangle 9">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A90BCE2-DC69-4129-8F3A-0D88B4CB3658}"/>
              </a:ext>
            </a:extLst>
          </p:cNvPr>
          <p:cNvSpPr>
            <a:spLocks noGrp="1"/>
          </p:cNvSpPr>
          <p:nvPr>
            <p:ph idx="1"/>
          </p:nvPr>
        </p:nvSpPr>
        <p:spPr>
          <a:xfrm>
            <a:off x="4829164" y="1645920"/>
            <a:ext cx="6294448" cy="4470821"/>
          </a:xfrm>
        </p:spPr>
        <p:txBody>
          <a:bodyPr>
            <a:normAutofit/>
          </a:bodyPr>
          <a:lstStyle/>
          <a:p>
            <a:pPr marL="0" indent="0">
              <a:lnSpc>
                <a:spcPct val="90000"/>
              </a:lnSpc>
              <a:buNone/>
            </a:pPr>
            <a:r>
              <a:rPr lang="en-US" sz="1700">
                <a:latin typeface="Lucida Calligraphy" panose="03010101010101010101" pitchFamily="66" charset="0"/>
              </a:rPr>
              <a:t>There are a lots of factor which prevent people from having a quality of education more especially in developing world. And these are:</a:t>
            </a:r>
          </a:p>
          <a:p>
            <a:pPr>
              <a:lnSpc>
                <a:spcPct val="90000"/>
              </a:lnSpc>
            </a:pPr>
            <a:r>
              <a:rPr lang="en-US" sz="1700">
                <a:latin typeface="Lucida Calligraphy" panose="03010101010101010101" pitchFamily="66" charset="0"/>
              </a:rPr>
              <a:t>A lack of funding for education</a:t>
            </a:r>
          </a:p>
          <a:p>
            <a:pPr>
              <a:lnSpc>
                <a:spcPct val="90000"/>
              </a:lnSpc>
            </a:pPr>
            <a:r>
              <a:rPr lang="en-US" sz="1700">
                <a:latin typeface="Lucida Calligraphy" panose="03010101010101010101" pitchFamily="66" charset="0"/>
              </a:rPr>
              <a:t>Having no teacher, or having an untrained teacher</a:t>
            </a:r>
          </a:p>
          <a:p>
            <a:pPr>
              <a:lnSpc>
                <a:spcPct val="90000"/>
              </a:lnSpc>
            </a:pPr>
            <a:r>
              <a:rPr lang="en-US" sz="1700">
                <a:latin typeface="Lucida Calligraphy" panose="03010101010101010101" pitchFamily="66" charset="0"/>
              </a:rPr>
              <a:t>No classroom</a:t>
            </a:r>
          </a:p>
          <a:p>
            <a:pPr>
              <a:lnSpc>
                <a:spcPct val="90000"/>
              </a:lnSpc>
            </a:pPr>
            <a:r>
              <a:rPr lang="en-US" sz="1700">
                <a:latin typeface="Lucida Calligraphy" panose="03010101010101010101" pitchFamily="66" charset="0"/>
              </a:rPr>
              <a:t>A lack of learning materials</a:t>
            </a:r>
          </a:p>
          <a:p>
            <a:pPr>
              <a:lnSpc>
                <a:spcPct val="90000"/>
              </a:lnSpc>
            </a:pPr>
            <a:r>
              <a:rPr lang="en-US" sz="1700">
                <a:latin typeface="Lucida Calligraphy" panose="03010101010101010101" pitchFamily="66" charset="0"/>
              </a:rPr>
              <a:t>The exclusion of children with disabilities</a:t>
            </a:r>
          </a:p>
          <a:p>
            <a:pPr>
              <a:lnSpc>
                <a:spcPct val="90000"/>
              </a:lnSpc>
            </a:pPr>
            <a:r>
              <a:rPr lang="en-US" sz="1700">
                <a:latin typeface="Lucida Calligraphy" panose="03010101010101010101" pitchFamily="66" charset="0"/>
              </a:rPr>
              <a:t>Being the ‘wrong’ gender</a:t>
            </a:r>
          </a:p>
          <a:p>
            <a:pPr>
              <a:lnSpc>
                <a:spcPct val="90000"/>
              </a:lnSpc>
            </a:pPr>
            <a:r>
              <a:rPr lang="en-US" sz="1700">
                <a:latin typeface="Lucida Calligraphy" panose="03010101010101010101" pitchFamily="66" charset="0"/>
              </a:rPr>
              <a:t>Distance from home to school</a:t>
            </a:r>
          </a:p>
          <a:p>
            <a:pPr>
              <a:lnSpc>
                <a:spcPct val="90000"/>
              </a:lnSpc>
            </a:pPr>
            <a:r>
              <a:rPr lang="en-US" sz="1700">
                <a:latin typeface="Lucida Calligraphy" panose="03010101010101010101" pitchFamily="66" charset="0"/>
              </a:rPr>
              <a:t>Hunger and poor nutrition</a:t>
            </a:r>
          </a:p>
          <a:p>
            <a:pPr>
              <a:lnSpc>
                <a:spcPct val="90000"/>
              </a:lnSpc>
            </a:pPr>
            <a:r>
              <a:rPr lang="en-US" sz="1700">
                <a:latin typeface="Lucida Calligraphy" panose="03010101010101010101" pitchFamily="66" charset="0"/>
              </a:rPr>
              <a:t>The expense of education </a:t>
            </a:r>
          </a:p>
          <a:p>
            <a:pPr>
              <a:lnSpc>
                <a:spcPct val="90000"/>
              </a:lnSpc>
            </a:pPr>
            <a:endParaRPr lang="en-US" sz="1700">
              <a:latin typeface="Lucida Calligraphy" panose="03010101010101010101" pitchFamily="66" charset="0"/>
            </a:endParaRPr>
          </a:p>
          <a:p>
            <a:pPr>
              <a:lnSpc>
                <a:spcPct val="90000"/>
              </a:lnSpc>
            </a:pPr>
            <a:endParaRPr lang="en-US" sz="1700"/>
          </a:p>
        </p:txBody>
      </p:sp>
    </p:spTree>
    <p:extLst>
      <p:ext uri="{BB962C8B-B14F-4D97-AF65-F5344CB8AC3E}">
        <p14:creationId xmlns:p14="http://schemas.microsoft.com/office/powerpoint/2010/main" val="39869558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4B4D0-3AAE-49C9-88A6-24B5334FB8F9}"/>
              </a:ext>
            </a:extLst>
          </p:cNvPr>
          <p:cNvSpPr>
            <a:spLocks noGrp="1"/>
          </p:cNvSpPr>
          <p:nvPr>
            <p:ph type="title"/>
          </p:nvPr>
        </p:nvSpPr>
        <p:spPr>
          <a:xfrm>
            <a:off x="653143" y="1645920"/>
            <a:ext cx="3522879" cy="4470821"/>
          </a:xfrm>
        </p:spPr>
        <p:txBody>
          <a:bodyPr>
            <a:normAutofit/>
          </a:bodyPr>
          <a:lstStyle/>
          <a:p>
            <a:pPr algn="r"/>
            <a:r>
              <a:rPr lang="en-US">
                <a:solidFill>
                  <a:schemeClr val="tx1"/>
                </a:solidFill>
                <a:latin typeface="Lucida Calligraphy" panose="03010101010101010101" pitchFamily="66" charset="0"/>
              </a:rPr>
              <a:t>What Are Some Effects Caused by a Lack of Education?</a:t>
            </a:r>
          </a:p>
        </p:txBody>
      </p:sp>
      <p:sp>
        <p:nvSpPr>
          <p:cNvPr id="10" name="Rectangle 9">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443235D-6ED6-48A5-99EE-4349007CD702}"/>
              </a:ext>
            </a:extLst>
          </p:cNvPr>
          <p:cNvSpPr>
            <a:spLocks noGrp="1"/>
          </p:cNvSpPr>
          <p:nvPr>
            <p:ph idx="1"/>
          </p:nvPr>
        </p:nvSpPr>
        <p:spPr>
          <a:xfrm>
            <a:off x="4829164" y="1645920"/>
            <a:ext cx="6294448" cy="4470821"/>
          </a:xfrm>
        </p:spPr>
        <p:txBody>
          <a:bodyPr>
            <a:normAutofit/>
          </a:bodyPr>
          <a:lstStyle/>
          <a:p>
            <a:pPr marL="0" indent="0">
              <a:buNone/>
            </a:pPr>
            <a:r>
              <a:rPr lang="en-US" dirty="0">
                <a:latin typeface="Lucida Calligraphy" panose="03010101010101010101" pitchFamily="66" charset="0"/>
              </a:rPr>
              <a:t>In addition, to the barrel to higher education, there are some effects which are as follows:</a:t>
            </a:r>
          </a:p>
          <a:p>
            <a:r>
              <a:rPr lang="en-US" dirty="0">
                <a:latin typeface="Lucida Calligraphy" panose="03010101010101010101" pitchFamily="66" charset="0"/>
              </a:rPr>
              <a:t>Affect health</a:t>
            </a:r>
          </a:p>
          <a:p>
            <a:r>
              <a:rPr lang="en-US" dirty="0">
                <a:latin typeface="Lucida Calligraphy" panose="03010101010101010101" pitchFamily="66" charset="0"/>
              </a:rPr>
              <a:t>Living conditions</a:t>
            </a:r>
          </a:p>
          <a:p>
            <a:r>
              <a:rPr lang="en-US" dirty="0">
                <a:latin typeface="Lucida Calligraphy" panose="03010101010101010101" pitchFamily="66" charset="0"/>
              </a:rPr>
              <a:t>Social situations</a:t>
            </a:r>
          </a:p>
          <a:p>
            <a:r>
              <a:rPr lang="en-US" dirty="0">
                <a:latin typeface="Lucida Calligraphy" panose="03010101010101010101" pitchFamily="66" charset="0"/>
              </a:rPr>
              <a:t>&gt; Teen pregnancy</a:t>
            </a:r>
          </a:p>
          <a:p>
            <a:r>
              <a:rPr lang="en-US" dirty="0">
                <a:latin typeface="Lucida Calligraphy" panose="03010101010101010101" pitchFamily="66" charset="0"/>
              </a:rPr>
              <a:t>&gt; Gang violence</a:t>
            </a:r>
          </a:p>
          <a:p>
            <a:r>
              <a:rPr lang="en-US" dirty="0">
                <a:latin typeface="Lucida Calligraphy" panose="03010101010101010101" pitchFamily="66" charset="0"/>
              </a:rPr>
              <a:t>&gt;Theft</a:t>
            </a:r>
          </a:p>
          <a:p>
            <a:r>
              <a:rPr lang="en-US" dirty="0">
                <a:latin typeface="Lucida Calligraphy" panose="03010101010101010101" pitchFamily="66" charset="0"/>
              </a:rPr>
              <a:t>&gt; Drug use</a:t>
            </a:r>
          </a:p>
          <a:p>
            <a:endParaRPr lang="en-US" dirty="0"/>
          </a:p>
        </p:txBody>
      </p:sp>
    </p:spTree>
    <p:extLst>
      <p:ext uri="{BB962C8B-B14F-4D97-AF65-F5344CB8AC3E}">
        <p14:creationId xmlns:p14="http://schemas.microsoft.com/office/powerpoint/2010/main" val="38076887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997AA8-158B-4989-B34C-6F604A37B9E0}"/>
              </a:ext>
            </a:extLst>
          </p:cNvPr>
          <p:cNvSpPr>
            <a:spLocks noGrp="1"/>
          </p:cNvSpPr>
          <p:nvPr>
            <p:ph type="title"/>
          </p:nvPr>
        </p:nvSpPr>
        <p:spPr>
          <a:xfrm>
            <a:off x="653143" y="1645920"/>
            <a:ext cx="3522879" cy="4470821"/>
          </a:xfrm>
        </p:spPr>
        <p:txBody>
          <a:bodyPr>
            <a:normAutofit/>
          </a:bodyPr>
          <a:lstStyle/>
          <a:p>
            <a:pPr algn="r"/>
            <a:r>
              <a:rPr lang="en-US">
                <a:solidFill>
                  <a:schemeClr val="tx1"/>
                </a:solidFill>
                <a:latin typeface="Lucida Calligraphy" panose="03010101010101010101" pitchFamily="66" charset="0"/>
              </a:rPr>
              <a:t>What countries have lack of education?</a:t>
            </a:r>
          </a:p>
        </p:txBody>
      </p:sp>
      <p:sp>
        <p:nvSpPr>
          <p:cNvPr id="10" name="Rectangle 9">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1AB470F-449E-4460-BFE0-DC47B52E280C}"/>
              </a:ext>
            </a:extLst>
          </p:cNvPr>
          <p:cNvSpPr>
            <a:spLocks noGrp="1"/>
          </p:cNvSpPr>
          <p:nvPr>
            <p:ph idx="1"/>
          </p:nvPr>
        </p:nvSpPr>
        <p:spPr>
          <a:xfrm>
            <a:off x="4829164" y="1645920"/>
            <a:ext cx="6294448" cy="4470821"/>
          </a:xfrm>
        </p:spPr>
        <p:txBody>
          <a:bodyPr>
            <a:normAutofit/>
          </a:bodyPr>
          <a:lstStyle/>
          <a:p>
            <a:pPr marL="0" indent="0">
              <a:buNone/>
            </a:pPr>
            <a:r>
              <a:rPr lang="en-US" dirty="0">
                <a:latin typeface="Lucida Calligraphy" panose="03010101010101010101" pitchFamily="66" charset="0"/>
              </a:rPr>
              <a:t>The following are the countries who have a lack in education. And most of them are in the developing world. This is due to various reason which are presented in the document.</a:t>
            </a:r>
          </a:p>
          <a:p>
            <a:r>
              <a:rPr lang="en-US" dirty="0">
                <a:latin typeface="Lucida Calligraphy" panose="03010101010101010101" pitchFamily="66" charset="0"/>
              </a:rPr>
              <a:t> Somalia</a:t>
            </a:r>
          </a:p>
          <a:p>
            <a:r>
              <a:rPr lang="en-US" dirty="0">
                <a:latin typeface="Lucida Calligraphy" panose="03010101010101010101" pitchFamily="66" charset="0"/>
              </a:rPr>
              <a:t> Eritrea</a:t>
            </a:r>
          </a:p>
          <a:p>
            <a:r>
              <a:rPr lang="en-US" dirty="0">
                <a:latin typeface="Lucida Calligraphy" panose="03010101010101010101" pitchFamily="66" charset="0"/>
              </a:rPr>
              <a:t> Haiti</a:t>
            </a:r>
          </a:p>
          <a:p>
            <a:r>
              <a:rPr lang="en-US" dirty="0">
                <a:latin typeface="Lucida Calligraphy" panose="03010101010101010101" pitchFamily="66" charset="0"/>
              </a:rPr>
              <a:t> Comoros</a:t>
            </a:r>
          </a:p>
          <a:p>
            <a:r>
              <a:rPr lang="en-US" dirty="0">
                <a:latin typeface="Lucida Calligraphy" panose="03010101010101010101" pitchFamily="66" charset="0"/>
              </a:rPr>
              <a:t> Ethiopia </a:t>
            </a:r>
          </a:p>
        </p:txBody>
      </p:sp>
    </p:spTree>
    <p:extLst>
      <p:ext uri="{BB962C8B-B14F-4D97-AF65-F5344CB8AC3E}">
        <p14:creationId xmlns:p14="http://schemas.microsoft.com/office/powerpoint/2010/main" val="18031322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5AC50-1E0A-4C93-8884-133F84BF06C8}"/>
              </a:ext>
            </a:extLst>
          </p:cNvPr>
          <p:cNvSpPr>
            <a:spLocks noGrp="1"/>
          </p:cNvSpPr>
          <p:nvPr>
            <p:ph type="title"/>
          </p:nvPr>
        </p:nvSpPr>
        <p:spPr>
          <a:xfrm>
            <a:off x="653143" y="1645920"/>
            <a:ext cx="3522879" cy="4470821"/>
          </a:xfrm>
        </p:spPr>
        <p:txBody>
          <a:bodyPr>
            <a:normAutofit/>
          </a:bodyPr>
          <a:lstStyle/>
          <a:p>
            <a:pPr algn="r"/>
            <a:r>
              <a:rPr lang="en-US" b="1">
                <a:solidFill>
                  <a:schemeClr val="tx1"/>
                </a:solidFill>
                <a:latin typeface="Lucida Calligraphy" panose="03010101010101010101" pitchFamily="66" charset="0"/>
              </a:rPr>
              <a:t>Civil war</a:t>
            </a:r>
            <a:br>
              <a:rPr lang="en-US" b="1">
                <a:solidFill>
                  <a:schemeClr val="tx1"/>
                </a:solidFill>
                <a:latin typeface="Lucida Calligraphy" panose="03010101010101010101" pitchFamily="66" charset="0"/>
              </a:rPr>
            </a:br>
            <a:endParaRPr lang="en-US">
              <a:solidFill>
                <a:schemeClr val="tx1"/>
              </a:solidFill>
            </a:endParaRPr>
          </a:p>
        </p:txBody>
      </p:sp>
      <p:sp>
        <p:nvSpPr>
          <p:cNvPr id="23" name="Rectangle 22">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966C10A-DC33-4703-8080-1BB124F2EAFD}"/>
              </a:ext>
            </a:extLst>
          </p:cNvPr>
          <p:cNvSpPr>
            <a:spLocks noGrp="1"/>
          </p:cNvSpPr>
          <p:nvPr>
            <p:ph idx="1"/>
          </p:nvPr>
        </p:nvSpPr>
        <p:spPr>
          <a:xfrm>
            <a:off x="4829164" y="1645920"/>
            <a:ext cx="6294448" cy="4470821"/>
          </a:xfrm>
        </p:spPr>
        <p:txBody>
          <a:bodyPr>
            <a:normAutofit/>
          </a:bodyPr>
          <a:lstStyle/>
          <a:p>
            <a:pPr marL="0" indent="0">
              <a:lnSpc>
                <a:spcPct val="90000"/>
              </a:lnSpc>
              <a:buNone/>
            </a:pPr>
            <a:r>
              <a:rPr lang="en-US" sz="1700">
                <a:latin typeface="Lucida Calligraphy" panose="03010101010101010101" pitchFamily="66" charset="0"/>
              </a:rPr>
              <a:t>There have been a growing number of civil war around the globe since the first world war. This is because of the many reasons which can be influence by both internal and external facts. Therefore civil wars can be defined in deferent ways based on the following factors. </a:t>
            </a:r>
          </a:p>
          <a:p>
            <a:pPr>
              <a:lnSpc>
                <a:spcPct val="90000"/>
              </a:lnSpc>
            </a:pPr>
            <a:r>
              <a:rPr lang="en-US" sz="1700">
                <a:latin typeface="Lucida Calligraphy" panose="03010101010101010101" pitchFamily="66" charset="0"/>
              </a:rPr>
              <a:t>It is a war between citizens of the same country.</a:t>
            </a:r>
          </a:p>
          <a:p>
            <a:pPr>
              <a:lnSpc>
                <a:spcPct val="90000"/>
              </a:lnSpc>
            </a:pPr>
            <a:r>
              <a:rPr lang="en-US" sz="1700">
                <a:latin typeface="Lucida Calligraphy" panose="03010101010101010101" pitchFamily="66" charset="0"/>
              </a:rPr>
              <a:t>A civil war, also known as an intrastate war in polemology, is a war between organized groups within the same state or country.</a:t>
            </a:r>
          </a:p>
          <a:p>
            <a:pPr>
              <a:lnSpc>
                <a:spcPct val="90000"/>
              </a:lnSpc>
            </a:pPr>
            <a:r>
              <a:rPr lang="en-US" sz="1700">
                <a:latin typeface="Lucida Calligraphy" panose="03010101010101010101" pitchFamily="66" charset="0"/>
              </a:rPr>
              <a:t>civil war is a high-intensity conflict, often involving regular armed forces, that is sustained, organized and large-scale.</a:t>
            </a:r>
          </a:p>
          <a:p>
            <a:pPr>
              <a:lnSpc>
                <a:spcPct val="90000"/>
              </a:lnSpc>
            </a:pPr>
            <a:r>
              <a:rPr lang="en-US" sz="1700">
                <a:latin typeface="Lucida Calligraphy" panose="03010101010101010101" pitchFamily="66" charset="0"/>
              </a:rPr>
              <a:t>The end results leads to many lost of lives in the country</a:t>
            </a:r>
          </a:p>
        </p:txBody>
      </p:sp>
    </p:spTree>
    <p:extLst>
      <p:ext uri="{BB962C8B-B14F-4D97-AF65-F5344CB8AC3E}">
        <p14:creationId xmlns:p14="http://schemas.microsoft.com/office/powerpoint/2010/main" val="13125184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1EB1F-2C72-4B85-9DDB-AB20AEB87F7B}"/>
              </a:ext>
            </a:extLst>
          </p:cNvPr>
          <p:cNvSpPr>
            <a:spLocks noGrp="1"/>
          </p:cNvSpPr>
          <p:nvPr>
            <p:ph type="title"/>
          </p:nvPr>
        </p:nvSpPr>
        <p:spPr>
          <a:xfrm>
            <a:off x="653143" y="1645920"/>
            <a:ext cx="3522879" cy="4470821"/>
          </a:xfrm>
        </p:spPr>
        <p:txBody>
          <a:bodyPr>
            <a:normAutofit/>
          </a:bodyPr>
          <a:lstStyle/>
          <a:p>
            <a:pPr algn="r"/>
            <a:r>
              <a:rPr lang="en-US">
                <a:solidFill>
                  <a:schemeClr val="tx1"/>
                </a:solidFill>
                <a:latin typeface="Lucida Calligraphy" panose="03010101010101010101" pitchFamily="66" charset="0"/>
              </a:rPr>
              <a:t>The ten Facts About the Civil War in America</a:t>
            </a:r>
          </a:p>
        </p:txBody>
      </p:sp>
      <p:sp>
        <p:nvSpPr>
          <p:cNvPr id="10" name="Rectangle 9">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9329613-92A7-4C9C-A06C-C8C7B11B3690}"/>
              </a:ext>
            </a:extLst>
          </p:cNvPr>
          <p:cNvSpPr>
            <a:spLocks noGrp="1"/>
          </p:cNvSpPr>
          <p:nvPr>
            <p:ph idx="1"/>
          </p:nvPr>
        </p:nvSpPr>
        <p:spPr>
          <a:xfrm>
            <a:off x="4829164" y="1645920"/>
            <a:ext cx="6294448" cy="4470821"/>
          </a:xfrm>
        </p:spPr>
        <p:txBody>
          <a:bodyPr>
            <a:normAutofit/>
          </a:bodyPr>
          <a:lstStyle/>
          <a:p>
            <a:pPr marL="0" indent="0">
              <a:lnSpc>
                <a:spcPct val="90000"/>
              </a:lnSpc>
              <a:buNone/>
            </a:pPr>
            <a:r>
              <a:rPr lang="en-US" sz="1100">
                <a:latin typeface="Lucida Calligraphy" panose="03010101010101010101" pitchFamily="66" charset="0"/>
              </a:rPr>
              <a:t>The following are the facts which led to the civil war in America</a:t>
            </a:r>
          </a:p>
          <a:p>
            <a:pPr marL="0" indent="0">
              <a:lnSpc>
                <a:spcPct val="90000"/>
              </a:lnSpc>
              <a:buNone/>
            </a:pPr>
            <a:r>
              <a:rPr lang="en-US" sz="1100">
                <a:latin typeface="Lucida Calligraphy" panose="03010101010101010101" pitchFamily="66" charset="0"/>
              </a:rPr>
              <a:t>     Fact # 1: The Civil War was fought between the   Northern and the Southern states from 1861-1865.</a:t>
            </a:r>
          </a:p>
          <a:p>
            <a:pPr>
              <a:lnSpc>
                <a:spcPct val="90000"/>
              </a:lnSpc>
            </a:pPr>
            <a:r>
              <a:rPr lang="en-US" sz="1100">
                <a:latin typeface="Lucida Calligraphy" panose="03010101010101010101" pitchFamily="66" charset="0"/>
              </a:rPr>
              <a:t>Fact #2: Abraham Lincoln was the President of the United States during the Civil War.</a:t>
            </a:r>
          </a:p>
          <a:p>
            <a:pPr>
              <a:lnSpc>
                <a:spcPct val="90000"/>
              </a:lnSpc>
            </a:pPr>
            <a:r>
              <a:rPr lang="en-US" sz="1100">
                <a:latin typeface="Lucida Calligraphy" panose="03010101010101010101" pitchFamily="66" charset="0"/>
              </a:rPr>
              <a:t>Fact #3: Before the United States was formed, many different civilizations existed on the American continent. </a:t>
            </a:r>
          </a:p>
          <a:p>
            <a:pPr>
              <a:lnSpc>
                <a:spcPct val="90000"/>
              </a:lnSpc>
            </a:pPr>
            <a:r>
              <a:rPr lang="en-US" sz="1100">
                <a:latin typeface="Lucida Calligraphy" panose="03010101010101010101" pitchFamily="66" charset="0"/>
              </a:rPr>
              <a:t>Fact #4: The issues of slavery and central power divided the United States.</a:t>
            </a:r>
          </a:p>
          <a:p>
            <a:pPr>
              <a:lnSpc>
                <a:spcPct val="90000"/>
              </a:lnSpc>
            </a:pPr>
            <a:r>
              <a:rPr lang="en-US" sz="1100">
                <a:latin typeface="Lucida Calligraphy" panose="03010101010101010101" pitchFamily="66" charset="0"/>
              </a:rPr>
              <a:t>Fact #5: The Civil War began when Southern troops bombarded Fort Sumter, South Carolina.</a:t>
            </a:r>
          </a:p>
          <a:p>
            <a:pPr>
              <a:lnSpc>
                <a:spcPct val="90000"/>
              </a:lnSpc>
            </a:pPr>
            <a:r>
              <a:rPr lang="en-US" sz="1100">
                <a:latin typeface="Lucida Calligraphy" panose="03010101010101010101" pitchFamily="66" charset="0"/>
              </a:rPr>
              <a:t>Fact #6: The North had more men and war materials than the South.</a:t>
            </a:r>
          </a:p>
          <a:p>
            <a:pPr>
              <a:lnSpc>
                <a:spcPct val="90000"/>
              </a:lnSpc>
            </a:pPr>
            <a:r>
              <a:rPr lang="en-US" sz="1100">
                <a:latin typeface="Lucida Calligraphy" panose="03010101010101010101" pitchFamily="66" charset="0"/>
              </a:rPr>
              <a:t>Fact #7: The bloodiest battle of the Civil War was the Battle of Gettysburg, Pennsylvania.</a:t>
            </a:r>
          </a:p>
          <a:p>
            <a:pPr>
              <a:lnSpc>
                <a:spcPct val="90000"/>
              </a:lnSpc>
            </a:pPr>
            <a:r>
              <a:rPr lang="en-US" sz="1100">
                <a:latin typeface="Lucida Calligraphy" panose="03010101010101010101" pitchFamily="66" charset="0"/>
              </a:rPr>
              <a:t>Fact #8: The North won the Civil War.</a:t>
            </a:r>
          </a:p>
          <a:p>
            <a:pPr>
              <a:lnSpc>
                <a:spcPct val="90000"/>
              </a:lnSpc>
            </a:pPr>
            <a:r>
              <a:rPr lang="en-US" sz="1100">
                <a:latin typeface="Lucida Calligraphy" panose="03010101010101010101" pitchFamily="66" charset="0"/>
              </a:rPr>
              <a:t>Fact #9: After the war was over, the Constitution was amended to free the slaves, to assure “equal protection under the law” for American citizens, and to grant black men the right to vote. </a:t>
            </a:r>
          </a:p>
          <a:p>
            <a:pPr>
              <a:lnSpc>
                <a:spcPct val="90000"/>
              </a:lnSpc>
            </a:pPr>
            <a:r>
              <a:rPr lang="en-US" sz="1100">
                <a:latin typeface="Lucida Calligraphy" panose="03010101010101010101" pitchFamily="66" charset="0"/>
              </a:rPr>
              <a:t>Fact #10: Many Civil War battlefields are threatened by development.</a:t>
            </a:r>
          </a:p>
          <a:p>
            <a:pPr>
              <a:lnSpc>
                <a:spcPct val="90000"/>
              </a:lnSpc>
            </a:pPr>
            <a:endParaRPr lang="en-US" sz="1100">
              <a:latin typeface="Lucida Calligraphy" panose="03010101010101010101" pitchFamily="66" charset="0"/>
            </a:endParaRPr>
          </a:p>
          <a:p>
            <a:pPr>
              <a:lnSpc>
                <a:spcPct val="90000"/>
              </a:lnSpc>
            </a:pPr>
            <a:endParaRPr lang="en-US" sz="1100"/>
          </a:p>
          <a:p>
            <a:pPr>
              <a:lnSpc>
                <a:spcPct val="90000"/>
              </a:lnSpc>
            </a:pPr>
            <a:endParaRPr lang="en-US" sz="1100" dirty="0"/>
          </a:p>
        </p:txBody>
      </p:sp>
    </p:spTree>
    <p:extLst>
      <p:ext uri="{BB962C8B-B14F-4D97-AF65-F5344CB8AC3E}">
        <p14:creationId xmlns:p14="http://schemas.microsoft.com/office/powerpoint/2010/main" val="36704079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AD644A-F41A-4405-AAF3-4D5D58AF825E}"/>
              </a:ext>
            </a:extLst>
          </p:cNvPr>
          <p:cNvSpPr>
            <a:spLocks noGrp="1"/>
          </p:cNvSpPr>
          <p:nvPr>
            <p:ph type="title"/>
          </p:nvPr>
        </p:nvSpPr>
        <p:spPr>
          <a:xfrm>
            <a:off x="653143" y="1645920"/>
            <a:ext cx="3522879" cy="4470821"/>
          </a:xfrm>
        </p:spPr>
        <p:txBody>
          <a:bodyPr>
            <a:normAutofit/>
          </a:bodyPr>
          <a:lstStyle/>
          <a:p>
            <a:pPr algn="r"/>
            <a:r>
              <a:rPr lang="en-US">
                <a:solidFill>
                  <a:schemeClr val="tx1"/>
                </a:solidFill>
                <a:latin typeface="Lucida Calligraphy" panose="03010101010101010101" pitchFamily="66" charset="0"/>
              </a:rPr>
              <a:t>Civil War around the world Since 2000</a:t>
            </a:r>
          </a:p>
        </p:txBody>
      </p:sp>
      <p:sp>
        <p:nvSpPr>
          <p:cNvPr id="10" name="Rectangle 9">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9DF69E0-2BB6-4A95-B143-746B25EC6480}"/>
              </a:ext>
            </a:extLst>
          </p:cNvPr>
          <p:cNvSpPr>
            <a:spLocks noGrp="1"/>
          </p:cNvSpPr>
          <p:nvPr>
            <p:ph idx="1"/>
          </p:nvPr>
        </p:nvSpPr>
        <p:spPr>
          <a:xfrm>
            <a:off x="4829164" y="1645920"/>
            <a:ext cx="6294448" cy="4470821"/>
          </a:xfrm>
        </p:spPr>
        <p:txBody>
          <a:bodyPr>
            <a:normAutofit/>
          </a:bodyPr>
          <a:lstStyle/>
          <a:p>
            <a:pPr marL="0" indent="0">
              <a:lnSpc>
                <a:spcPct val="90000"/>
              </a:lnSpc>
              <a:buNone/>
            </a:pPr>
            <a:r>
              <a:rPr lang="en-US" sz="1400">
                <a:latin typeface="Lucida Calligraphy" panose="03010101010101010101" pitchFamily="66" charset="0"/>
              </a:rPr>
              <a:t>The following are the countries where the civil war either has happen since the year 2000 or is still going on.</a:t>
            </a:r>
          </a:p>
          <a:p>
            <a:pPr lvl="0">
              <a:lnSpc>
                <a:spcPct val="90000"/>
              </a:lnSpc>
            </a:pPr>
            <a:r>
              <a:rPr lang="en-US" sz="1400">
                <a:latin typeface="Lucida Calligraphy" panose="03010101010101010101" pitchFamily="66" charset="0"/>
                <a:hlinkClick r:id="rId3">
                  <a:extLst>
                    <a:ext uri="{A12FA001-AC4F-418D-AE19-62706E023703}">
                      <ahyp:hlinkClr xmlns:ahyp="http://schemas.microsoft.com/office/drawing/2018/hyperlinkcolor" val="tx"/>
                    </a:ext>
                  </a:extLst>
                </a:hlinkClick>
              </a:rPr>
              <a:t>Albanian rebellion</a:t>
            </a:r>
            <a:r>
              <a:rPr lang="en-US" sz="1400">
                <a:latin typeface="Lucida Calligraphy" panose="03010101010101010101" pitchFamily="66" charset="0"/>
              </a:rPr>
              <a:t> in Macedonia, 2001</a:t>
            </a:r>
          </a:p>
          <a:p>
            <a:pPr lvl="0">
              <a:lnSpc>
                <a:spcPct val="90000"/>
              </a:lnSpc>
            </a:pPr>
            <a:r>
              <a:rPr lang="en-US" sz="1400">
                <a:latin typeface="Lucida Calligraphy" panose="03010101010101010101" pitchFamily="66" charset="0"/>
                <a:hlinkClick r:id="rId4">
                  <a:extLst>
                    <a:ext uri="{A12FA001-AC4F-418D-AE19-62706E023703}">
                      <ahyp:hlinkClr xmlns:ahyp="http://schemas.microsoft.com/office/drawing/2018/hyperlinkcolor" val="tx"/>
                    </a:ext>
                  </a:extLst>
                </a:hlinkClick>
              </a:rPr>
              <a:t>First Ivorian Civil War</a:t>
            </a:r>
            <a:r>
              <a:rPr lang="en-US" sz="1400">
                <a:latin typeface="Lucida Calligraphy" panose="03010101010101010101" pitchFamily="66" charset="0"/>
              </a:rPr>
              <a:t>, 2002–2007</a:t>
            </a:r>
          </a:p>
          <a:p>
            <a:pPr lvl="0">
              <a:lnSpc>
                <a:spcPct val="90000"/>
              </a:lnSpc>
            </a:pPr>
            <a:r>
              <a:rPr lang="en-US" sz="1400">
                <a:latin typeface="Lucida Calligraphy" panose="03010101010101010101" pitchFamily="66" charset="0"/>
                <a:hlinkClick r:id="rId5">
                  <a:extLst>
                    <a:ext uri="{A12FA001-AC4F-418D-AE19-62706E023703}">
                      <ahyp:hlinkClr xmlns:ahyp="http://schemas.microsoft.com/office/drawing/2018/hyperlinkcolor" val="tx"/>
                    </a:ext>
                  </a:extLst>
                </a:hlinkClick>
              </a:rPr>
              <a:t>Houthi insurgency in Yemen</a:t>
            </a:r>
            <a:r>
              <a:rPr lang="en-US" sz="1400">
                <a:latin typeface="Lucida Calligraphy" panose="03010101010101010101" pitchFamily="66" charset="0"/>
              </a:rPr>
              <a:t>, 18 June 2004 – 6 February 2015</a:t>
            </a:r>
          </a:p>
          <a:p>
            <a:pPr lvl="0">
              <a:lnSpc>
                <a:spcPct val="90000"/>
              </a:lnSpc>
            </a:pPr>
            <a:r>
              <a:rPr lang="en-US" sz="1400">
                <a:latin typeface="Lucida Calligraphy" panose="03010101010101010101" pitchFamily="66" charset="0"/>
                <a:hlinkClick r:id="rId6">
                  <a:extLst>
                    <a:ext uri="{A12FA001-AC4F-418D-AE19-62706E023703}">
                      <ahyp:hlinkClr xmlns:ahyp="http://schemas.microsoft.com/office/drawing/2018/hyperlinkcolor" val="tx"/>
                    </a:ext>
                  </a:extLst>
                </a:hlinkClick>
              </a:rPr>
              <a:t>Fourth Chadian Civil War</a:t>
            </a:r>
            <a:r>
              <a:rPr lang="en-US" sz="1400">
                <a:latin typeface="Lucida Calligraphy" panose="03010101010101010101" pitchFamily="66" charset="0"/>
              </a:rPr>
              <a:t>, 18 December 2005 – 15 January 2010</a:t>
            </a:r>
          </a:p>
          <a:p>
            <a:pPr lvl="0">
              <a:lnSpc>
                <a:spcPct val="90000"/>
              </a:lnSpc>
            </a:pPr>
            <a:r>
              <a:rPr lang="en-US" sz="1400">
                <a:latin typeface="Lucida Calligraphy" panose="03010101010101010101" pitchFamily="66" charset="0"/>
                <a:hlinkClick r:id="rId7">
                  <a:extLst>
                    <a:ext uri="{A12FA001-AC4F-418D-AE19-62706E023703}">
                      <ahyp:hlinkClr xmlns:ahyp="http://schemas.microsoft.com/office/drawing/2018/hyperlinkcolor" val="tx"/>
                    </a:ext>
                  </a:extLst>
                </a:hlinkClick>
              </a:rPr>
              <a:t>First Iraqi Civil War</a:t>
            </a:r>
            <a:r>
              <a:rPr lang="en-US" sz="1400">
                <a:latin typeface="Lucida Calligraphy" panose="03010101010101010101" pitchFamily="66" charset="0"/>
              </a:rPr>
              <a:t>, 2006–2007, a sub-conflict within the </a:t>
            </a:r>
            <a:r>
              <a:rPr lang="en-US" sz="1400">
                <a:latin typeface="Lucida Calligraphy" panose="03010101010101010101" pitchFamily="66" charset="0"/>
                <a:hlinkClick r:id="rId8">
                  <a:extLst>
                    <a:ext uri="{A12FA001-AC4F-418D-AE19-62706E023703}">
                      <ahyp:hlinkClr xmlns:ahyp="http://schemas.microsoft.com/office/drawing/2018/hyperlinkcolor" val="tx"/>
                    </a:ext>
                  </a:extLst>
                </a:hlinkClick>
              </a:rPr>
              <a:t>Iraq War</a:t>
            </a:r>
            <a:r>
              <a:rPr lang="en-US" sz="1400">
                <a:latin typeface="Lucida Calligraphy" panose="03010101010101010101" pitchFamily="66" charset="0"/>
              </a:rPr>
              <a:t> February 2006 – February 2007</a:t>
            </a:r>
          </a:p>
          <a:p>
            <a:pPr lvl="0">
              <a:lnSpc>
                <a:spcPct val="90000"/>
              </a:lnSpc>
            </a:pPr>
            <a:r>
              <a:rPr lang="en-US" sz="1400">
                <a:latin typeface="Lucida Calligraphy" panose="03010101010101010101" pitchFamily="66" charset="0"/>
                <a:hlinkClick r:id="rId9">
                  <a:extLst>
                    <a:ext uri="{A12FA001-AC4F-418D-AE19-62706E023703}">
                      <ahyp:hlinkClr xmlns:ahyp="http://schemas.microsoft.com/office/drawing/2018/hyperlinkcolor" val="tx"/>
                    </a:ext>
                  </a:extLst>
                </a:hlinkClick>
              </a:rPr>
              <a:t>Fatah–Hamas conflict</a:t>
            </a:r>
            <a:r>
              <a:rPr lang="en-US" sz="1400">
                <a:latin typeface="Lucida Calligraphy" panose="03010101010101010101" pitchFamily="66" charset="0"/>
              </a:rPr>
              <a:t> (</a:t>
            </a:r>
            <a:r>
              <a:rPr lang="en-US" sz="1400">
                <a:latin typeface="Lucida Calligraphy" panose="03010101010101010101" pitchFamily="66" charset="0"/>
                <a:hlinkClick r:id="rId10">
                  <a:extLst>
                    <a:ext uri="{A12FA001-AC4F-418D-AE19-62706E023703}">
                      <ahyp:hlinkClr xmlns:ahyp="http://schemas.microsoft.com/office/drawing/2018/hyperlinkcolor" val="tx"/>
                    </a:ext>
                  </a:extLst>
                </a:hlinkClick>
              </a:rPr>
              <a:t>Palestine</a:t>
            </a:r>
            <a:r>
              <a:rPr lang="en-US" sz="1400">
                <a:latin typeface="Lucida Calligraphy" panose="03010101010101010101" pitchFamily="66" charset="0"/>
              </a:rPr>
              <a:t>), 2006–2007, tensions ongoing</a:t>
            </a:r>
          </a:p>
          <a:p>
            <a:pPr lvl="0">
              <a:lnSpc>
                <a:spcPct val="90000"/>
              </a:lnSpc>
            </a:pPr>
            <a:r>
              <a:rPr lang="en-US" sz="1400">
                <a:latin typeface="Lucida Calligraphy" panose="03010101010101010101" pitchFamily="66" charset="0"/>
                <a:hlinkClick r:id="rId11">
                  <a:extLst>
                    <a:ext uri="{A12FA001-AC4F-418D-AE19-62706E023703}">
                      <ahyp:hlinkClr xmlns:ahyp="http://schemas.microsoft.com/office/drawing/2018/hyperlinkcolor" val="tx"/>
                    </a:ext>
                  </a:extLst>
                </a:hlinkClick>
              </a:rPr>
              <a:t>South Yemen insurgency</a:t>
            </a:r>
            <a:r>
              <a:rPr lang="en-US" sz="1400">
                <a:latin typeface="Lucida Calligraphy" panose="03010101010101010101" pitchFamily="66" charset="0"/>
              </a:rPr>
              <a:t>, 27 April 2009 – 19 March 2015</a:t>
            </a:r>
          </a:p>
          <a:p>
            <a:pPr lvl="0">
              <a:lnSpc>
                <a:spcPct val="90000"/>
              </a:lnSpc>
            </a:pPr>
            <a:r>
              <a:rPr lang="en-US" sz="1400">
                <a:latin typeface="Lucida Calligraphy" panose="03010101010101010101" pitchFamily="66" charset="0"/>
                <a:hlinkClick r:id="rId12">
                  <a:extLst>
                    <a:ext uri="{A12FA001-AC4F-418D-AE19-62706E023703}">
                      <ahyp:hlinkClr xmlns:ahyp="http://schemas.microsoft.com/office/drawing/2018/hyperlinkcolor" val="tx"/>
                    </a:ext>
                  </a:extLst>
                </a:hlinkClick>
              </a:rPr>
              <a:t>Second Ivorian Civil War</a:t>
            </a:r>
            <a:r>
              <a:rPr lang="en-US" sz="1400">
                <a:latin typeface="Lucida Calligraphy" panose="03010101010101010101" pitchFamily="66" charset="0"/>
              </a:rPr>
              <a:t>, 2010–2011</a:t>
            </a:r>
          </a:p>
          <a:p>
            <a:pPr marL="0" indent="0">
              <a:lnSpc>
                <a:spcPct val="90000"/>
              </a:lnSpc>
              <a:buNone/>
            </a:pPr>
            <a:endParaRPr lang="en-US" sz="1400">
              <a:latin typeface="Lucida Calligraphy" panose="03010101010101010101" pitchFamily="66" charset="0"/>
            </a:endParaRPr>
          </a:p>
          <a:p>
            <a:pPr>
              <a:lnSpc>
                <a:spcPct val="90000"/>
              </a:lnSpc>
            </a:pPr>
            <a:endParaRPr lang="en-US" sz="1400"/>
          </a:p>
        </p:txBody>
      </p:sp>
    </p:spTree>
    <p:extLst>
      <p:ext uri="{BB962C8B-B14F-4D97-AF65-F5344CB8AC3E}">
        <p14:creationId xmlns:p14="http://schemas.microsoft.com/office/powerpoint/2010/main" val="38235495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5EC4E-9EFA-463E-9BC7-9672411D7314}"/>
              </a:ext>
            </a:extLst>
          </p:cNvPr>
          <p:cNvSpPr>
            <a:spLocks noGrp="1"/>
          </p:cNvSpPr>
          <p:nvPr>
            <p:ph type="title"/>
          </p:nvPr>
        </p:nvSpPr>
        <p:spPr>
          <a:xfrm>
            <a:off x="653143" y="1645920"/>
            <a:ext cx="3522879" cy="4470821"/>
          </a:xfrm>
        </p:spPr>
        <p:txBody>
          <a:bodyPr>
            <a:normAutofit/>
          </a:bodyPr>
          <a:lstStyle/>
          <a:p>
            <a:pPr algn="r"/>
            <a:r>
              <a:rPr lang="en-US">
                <a:solidFill>
                  <a:schemeClr val="tx1"/>
                </a:solidFill>
                <a:latin typeface="Lucida Calligraphy" panose="03010101010101010101" pitchFamily="66" charset="0"/>
              </a:rPr>
              <a:t>Continued</a:t>
            </a:r>
            <a:endParaRPr lang="en-US">
              <a:solidFill>
                <a:schemeClr val="tx1"/>
              </a:solidFill>
            </a:endParaRPr>
          </a:p>
        </p:txBody>
      </p:sp>
      <p:sp>
        <p:nvSpPr>
          <p:cNvPr id="10" name="Rectangle 9">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07A4D59-BDBA-4D49-B426-9FE3C4681595}"/>
              </a:ext>
            </a:extLst>
          </p:cNvPr>
          <p:cNvSpPr>
            <a:spLocks noGrp="1"/>
          </p:cNvSpPr>
          <p:nvPr>
            <p:ph idx="1"/>
          </p:nvPr>
        </p:nvSpPr>
        <p:spPr>
          <a:xfrm>
            <a:off x="4829164" y="1645920"/>
            <a:ext cx="6294448" cy="4470821"/>
          </a:xfrm>
        </p:spPr>
        <p:txBody>
          <a:bodyPr>
            <a:normAutofit/>
          </a:bodyPr>
          <a:lstStyle/>
          <a:p>
            <a:pPr>
              <a:lnSpc>
                <a:spcPct val="90000"/>
              </a:lnSpc>
            </a:pPr>
            <a:r>
              <a:rPr lang="en-US" sz="1400">
                <a:latin typeface="Lucida Calligraphy" panose="03010101010101010101" pitchFamily="66" charset="0"/>
                <a:hlinkClick r:id="rId3">
                  <a:extLst>
                    <a:ext uri="{A12FA001-AC4F-418D-AE19-62706E023703}">
                      <ahyp:hlinkClr xmlns:ahyp="http://schemas.microsoft.com/office/drawing/2018/hyperlinkcolor" val="tx"/>
                    </a:ext>
                  </a:extLst>
                </a:hlinkClick>
              </a:rPr>
              <a:t>Tajikistan insurgency</a:t>
            </a:r>
            <a:r>
              <a:rPr lang="en-US" sz="1400">
                <a:latin typeface="Lucida Calligraphy" panose="03010101010101010101" pitchFamily="66" charset="0"/>
              </a:rPr>
              <a:t>, 19 September 2010 – August 2012</a:t>
            </a:r>
          </a:p>
          <a:p>
            <a:pPr lvl="0">
              <a:lnSpc>
                <a:spcPct val="90000"/>
              </a:lnSpc>
            </a:pPr>
            <a:r>
              <a:rPr lang="en-US" sz="1400">
                <a:latin typeface="Lucida Calligraphy" panose="03010101010101010101" pitchFamily="66" charset="0"/>
                <a:hlinkClick r:id="rId4">
                  <a:extLst>
                    <a:ext uri="{A12FA001-AC4F-418D-AE19-62706E023703}">
                      <ahyp:hlinkClr xmlns:ahyp="http://schemas.microsoft.com/office/drawing/2018/hyperlinkcolor" val="tx"/>
                    </a:ext>
                  </a:extLst>
                </a:hlinkClick>
              </a:rPr>
              <a:t>2010–12 Myanmar border clashes</a:t>
            </a:r>
            <a:r>
              <a:rPr lang="en-US" sz="1400">
                <a:latin typeface="Lucida Calligraphy" panose="03010101010101010101" pitchFamily="66" charset="0"/>
              </a:rPr>
              <a:t>, 7 November 2010 – 12 January 2012</a:t>
            </a:r>
          </a:p>
          <a:p>
            <a:pPr lvl="0">
              <a:lnSpc>
                <a:spcPct val="90000"/>
              </a:lnSpc>
            </a:pPr>
            <a:r>
              <a:rPr lang="en-US" sz="1400">
                <a:latin typeface="Lucida Calligraphy" panose="03010101010101010101" pitchFamily="66" charset="0"/>
                <a:hlinkClick r:id="rId5">
                  <a:extLst>
                    <a:ext uri="{A12FA001-AC4F-418D-AE19-62706E023703}">
                      <ahyp:hlinkClr xmlns:ahyp="http://schemas.microsoft.com/office/drawing/2018/hyperlinkcolor" val="tx"/>
                    </a:ext>
                  </a:extLst>
                </a:hlinkClick>
              </a:rPr>
              <a:t>First Libyan Civil War</a:t>
            </a:r>
            <a:r>
              <a:rPr lang="en-US" sz="1400">
                <a:latin typeface="Lucida Calligraphy" panose="03010101010101010101" pitchFamily="66" charset="0"/>
              </a:rPr>
              <a:t>, 15 February 2011 – 23 October 2011</a:t>
            </a:r>
          </a:p>
          <a:p>
            <a:pPr lvl="0">
              <a:lnSpc>
                <a:spcPct val="90000"/>
              </a:lnSpc>
            </a:pPr>
            <a:r>
              <a:rPr lang="en-US" sz="1400">
                <a:latin typeface="Lucida Calligraphy" panose="03010101010101010101" pitchFamily="66" charset="0"/>
                <a:hlinkClick r:id="rId6">
                  <a:extLst>
                    <a:ext uri="{A12FA001-AC4F-418D-AE19-62706E023703}">
                      <ahyp:hlinkClr xmlns:ahyp="http://schemas.microsoft.com/office/drawing/2018/hyperlinkcolor" val="tx"/>
                    </a:ext>
                  </a:extLst>
                </a:hlinkClick>
              </a:rPr>
              <a:t>Post-civil war violence in Libya</a:t>
            </a:r>
            <a:r>
              <a:rPr lang="en-US" sz="1400">
                <a:latin typeface="Lucida Calligraphy" panose="03010101010101010101" pitchFamily="66" charset="0"/>
              </a:rPr>
              <a:t>, 1 November 2011 – 16 May 2014</a:t>
            </a:r>
          </a:p>
          <a:p>
            <a:pPr lvl="0">
              <a:lnSpc>
                <a:spcPct val="90000"/>
              </a:lnSpc>
            </a:pPr>
            <a:r>
              <a:rPr lang="en-US" sz="1400">
                <a:latin typeface="Lucida Calligraphy" panose="03010101010101010101" pitchFamily="66" charset="0"/>
                <a:hlinkClick r:id="rId7">
                  <a:extLst>
                    <a:ext uri="{A12FA001-AC4F-418D-AE19-62706E023703}">
                      <ahyp:hlinkClr xmlns:ahyp="http://schemas.microsoft.com/office/drawing/2018/hyperlinkcolor" val="tx"/>
                    </a:ext>
                  </a:extLst>
                </a:hlinkClick>
              </a:rPr>
              <a:t>Iraqi insurgency</a:t>
            </a:r>
            <a:r>
              <a:rPr lang="en-US" sz="1400">
                <a:latin typeface="Lucida Calligraphy" panose="03010101010101010101" pitchFamily="66" charset="0"/>
              </a:rPr>
              <a:t>, 18 December 2011 – 31 December 2013</a:t>
            </a:r>
          </a:p>
          <a:p>
            <a:pPr lvl="0">
              <a:lnSpc>
                <a:spcPct val="90000"/>
              </a:lnSpc>
            </a:pPr>
            <a:r>
              <a:rPr lang="en-US" sz="1400">
                <a:latin typeface="Lucida Calligraphy" panose="03010101010101010101" pitchFamily="66" charset="0"/>
                <a:hlinkClick r:id="rId8">
                  <a:extLst>
                    <a:ext uri="{A12FA001-AC4F-418D-AE19-62706E023703}">
                      <ahyp:hlinkClr xmlns:ahyp="http://schemas.microsoft.com/office/drawing/2018/hyperlinkcolor" val="tx"/>
                    </a:ext>
                  </a:extLst>
                </a:hlinkClick>
              </a:rPr>
              <a:t>Tuareg Rebellion</a:t>
            </a:r>
            <a:r>
              <a:rPr lang="en-US" sz="1400">
                <a:latin typeface="Lucida Calligraphy" panose="03010101010101010101" pitchFamily="66" charset="0"/>
              </a:rPr>
              <a:t> in </a:t>
            </a:r>
            <a:r>
              <a:rPr lang="en-US" sz="1400">
                <a:latin typeface="Lucida Calligraphy" panose="03010101010101010101" pitchFamily="66" charset="0"/>
                <a:hlinkClick r:id="rId9">
                  <a:extLst>
                    <a:ext uri="{A12FA001-AC4F-418D-AE19-62706E023703}">
                      <ahyp:hlinkClr xmlns:ahyp="http://schemas.microsoft.com/office/drawing/2018/hyperlinkcolor" val="tx"/>
                    </a:ext>
                  </a:extLst>
                </a:hlinkClick>
              </a:rPr>
              <a:t>Mali</a:t>
            </a:r>
            <a:r>
              <a:rPr lang="en-US" sz="1400">
                <a:latin typeface="Lucida Calligraphy" panose="03010101010101010101" pitchFamily="66" charset="0"/>
              </a:rPr>
              <a:t>, 16 January 2012 – 6 April 2012</a:t>
            </a:r>
          </a:p>
          <a:p>
            <a:pPr lvl="0">
              <a:lnSpc>
                <a:spcPct val="90000"/>
              </a:lnSpc>
            </a:pPr>
            <a:r>
              <a:rPr lang="en-US" sz="1400">
                <a:latin typeface="Lucida Calligraphy" panose="03010101010101010101" pitchFamily="66" charset="0"/>
                <a:hlinkClick r:id="rId10">
                  <a:extLst>
                    <a:ext uri="{A12FA001-AC4F-418D-AE19-62706E023703}">
                      <ahyp:hlinkClr xmlns:ahyp="http://schemas.microsoft.com/office/drawing/2018/hyperlinkcolor" val="tx"/>
                    </a:ext>
                  </a:extLst>
                </a:hlinkClick>
              </a:rPr>
              <a:t>Northern Mali conflict</a:t>
            </a:r>
            <a:r>
              <a:rPr lang="en-US" sz="1400">
                <a:latin typeface="Lucida Calligraphy" panose="03010101010101010101" pitchFamily="66" charset="0"/>
              </a:rPr>
              <a:t>, 16 January 2012 – 20 February 2015</a:t>
            </a:r>
          </a:p>
          <a:p>
            <a:pPr lvl="0">
              <a:lnSpc>
                <a:spcPct val="90000"/>
              </a:lnSpc>
            </a:pPr>
            <a:r>
              <a:rPr lang="en-US" sz="1400">
                <a:latin typeface="Lucida Calligraphy" panose="03010101010101010101" pitchFamily="66" charset="0"/>
                <a:hlinkClick r:id="rId11">
                  <a:extLst>
                    <a:ext uri="{A12FA001-AC4F-418D-AE19-62706E023703}">
                      <ahyp:hlinkClr xmlns:ahyp="http://schemas.microsoft.com/office/drawing/2018/hyperlinkcolor" val="tx"/>
                    </a:ext>
                  </a:extLst>
                </a:hlinkClick>
              </a:rPr>
              <a:t>M23 rebellion</a:t>
            </a:r>
            <a:r>
              <a:rPr lang="en-US" sz="1400">
                <a:latin typeface="Lucida Calligraphy" panose="03010101010101010101" pitchFamily="66" charset="0"/>
              </a:rPr>
              <a:t>, 4 April 2012 – 7 November 2013</a:t>
            </a:r>
          </a:p>
          <a:p>
            <a:pPr>
              <a:lnSpc>
                <a:spcPct val="90000"/>
              </a:lnSpc>
            </a:pPr>
            <a:r>
              <a:rPr lang="en-US" sz="1400">
                <a:latin typeface="Lucida Calligraphy" panose="03010101010101010101" pitchFamily="66" charset="0"/>
                <a:hlinkClick r:id="rId12">
                  <a:extLst>
                    <a:ext uri="{A12FA001-AC4F-418D-AE19-62706E023703}">
                      <ahyp:hlinkClr xmlns:ahyp="http://schemas.microsoft.com/office/drawing/2018/hyperlinkcolor" val="tx"/>
                    </a:ext>
                  </a:extLst>
                </a:hlinkClick>
              </a:rPr>
              <a:t>Second Iraqi Civil War</a:t>
            </a:r>
            <a:r>
              <a:rPr lang="en-US" sz="1400">
                <a:latin typeface="Lucida Calligraphy" panose="03010101010101010101" pitchFamily="66" charset="0"/>
              </a:rPr>
              <a:t>, 1 January 2014 – 9 December 2017</a:t>
            </a:r>
          </a:p>
          <a:p>
            <a:pPr>
              <a:lnSpc>
                <a:spcPct val="90000"/>
              </a:lnSpc>
            </a:pPr>
            <a:endParaRPr lang="en-US" sz="1400"/>
          </a:p>
        </p:txBody>
      </p:sp>
    </p:spTree>
    <p:extLst>
      <p:ext uri="{BB962C8B-B14F-4D97-AF65-F5344CB8AC3E}">
        <p14:creationId xmlns:p14="http://schemas.microsoft.com/office/powerpoint/2010/main" val="416788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8AEEC-14A1-43E5-8613-D9D8D26701B8}"/>
              </a:ext>
            </a:extLst>
          </p:cNvPr>
          <p:cNvSpPr>
            <a:spLocks noGrp="1"/>
          </p:cNvSpPr>
          <p:nvPr>
            <p:ph type="title"/>
          </p:nvPr>
        </p:nvSpPr>
        <p:spPr>
          <a:xfrm>
            <a:off x="653143" y="1645920"/>
            <a:ext cx="3522879" cy="4470821"/>
          </a:xfrm>
        </p:spPr>
        <p:txBody>
          <a:bodyPr>
            <a:normAutofit/>
          </a:bodyPr>
          <a:lstStyle/>
          <a:p>
            <a:pPr algn="r"/>
            <a:r>
              <a:rPr lang="en-US" dirty="0">
                <a:solidFill>
                  <a:schemeClr val="tx1"/>
                </a:solidFill>
                <a:latin typeface="Lucida Calligraphy" panose="03010101010101010101" pitchFamily="66" charset="0"/>
              </a:rPr>
              <a:t>What are the main causes of the Civil War in U.S.A?</a:t>
            </a:r>
          </a:p>
        </p:txBody>
      </p:sp>
      <p:sp>
        <p:nvSpPr>
          <p:cNvPr id="10" name="Rectangle 9">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E46A92A-81E1-4D9E-88C6-295619A2F95E}"/>
              </a:ext>
            </a:extLst>
          </p:cNvPr>
          <p:cNvSpPr>
            <a:spLocks noGrp="1"/>
          </p:cNvSpPr>
          <p:nvPr>
            <p:ph idx="1"/>
          </p:nvPr>
        </p:nvSpPr>
        <p:spPr>
          <a:xfrm>
            <a:off x="4829164" y="1645920"/>
            <a:ext cx="6294448" cy="4470821"/>
          </a:xfrm>
        </p:spPr>
        <p:txBody>
          <a:bodyPr>
            <a:normAutofit/>
          </a:bodyPr>
          <a:lstStyle/>
          <a:p>
            <a:pPr marL="0" indent="0">
              <a:lnSpc>
                <a:spcPct val="90000"/>
              </a:lnSpc>
              <a:buNone/>
            </a:pPr>
            <a:r>
              <a:rPr lang="en-US" sz="1700" dirty="0">
                <a:latin typeface="Lucida Calligraphy" panose="03010101010101010101" pitchFamily="66" charset="0"/>
              </a:rPr>
              <a:t>America is one of the countries where the civil war was known to have taken place. The main reason was mostly to do with the abolished of the slave trade. Also , there where other reason listed below.</a:t>
            </a:r>
          </a:p>
          <a:p>
            <a:pPr>
              <a:lnSpc>
                <a:spcPct val="90000"/>
              </a:lnSpc>
            </a:pPr>
            <a:r>
              <a:rPr lang="en-US" sz="1700" dirty="0">
                <a:latin typeface="Lucida Calligraphy" panose="03010101010101010101" pitchFamily="66" charset="0"/>
              </a:rPr>
              <a:t>Industry vs. Farming. </a:t>
            </a:r>
          </a:p>
          <a:p>
            <a:pPr>
              <a:lnSpc>
                <a:spcPct val="90000"/>
              </a:lnSpc>
            </a:pPr>
            <a:r>
              <a:rPr lang="en-US" sz="1700" dirty="0">
                <a:latin typeface="Lucida Calligraphy" panose="03010101010101010101" pitchFamily="66" charset="0"/>
              </a:rPr>
              <a:t>States' Rights.</a:t>
            </a:r>
          </a:p>
          <a:p>
            <a:pPr>
              <a:lnSpc>
                <a:spcPct val="90000"/>
              </a:lnSpc>
            </a:pPr>
            <a:r>
              <a:rPr lang="en-US" sz="1700" dirty="0">
                <a:latin typeface="Lucida Calligraphy" panose="03010101010101010101" pitchFamily="66" charset="0"/>
              </a:rPr>
              <a:t>Expansion. </a:t>
            </a:r>
          </a:p>
          <a:p>
            <a:pPr>
              <a:lnSpc>
                <a:spcPct val="90000"/>
              </a:lnSpc>
            </a:pPr>
            <a:r>
              <a:rPr lang="en-US" sz="1700" dirty="0">
                <a:latin typeface="Lucida Calligraphy" panose="03010101010101010101" pitchFamily="66" charset="0"/>
              </a:rPr>
              <a:t>Slavery. </a:t>
            </a:r>
          </a:p>
          <a:p>
            <a:pPr>
              <a:lnSpc>
                <a:spcPct val="90000"/>
              </a:lnSpc>
            </a:pPr>
            <a:r>
              <a:rPr lang="en-US" sz="1700" dirty="0">
                <a:latin typeface="Lucida Calligraphy" panose="03010101010101010101" pitchFamily="66" charset="0"/>
              </a:rPr>
              <a:t>Bleeding Kansas. </a:t>
            </a:r>
          </a:p>
          <a:p>
            <a:pPr>
              <a:lnSpc>
                <a:spcPct val="90000"/>
              </a:lnSpc>
            </a:pPr>
            <a:r>
              <a:rPr lang="en-US" sz="1700" dirty="0">
                <a:latin typeface="Lucida Calligraphy" panose="03010101010101010101" pitchFamily="66" charset="0"/>
              </a:rPr>
              <a:t>Abraham Lincoln. </a:t>
            </a:r>
          </a:p>
          <a:p>
            <a:pPr>
              <a:lnSpc>
                <a:spcPct val="90000"/>
              </a:lnSpc>
            </a:pPr>
            <a:r>
              <a:rPr lang="en-US" sz="1700" dirty="0">
                <a:latin typeface="Lucida Calligraphy" panose="03010101010101010101" pitchFamily="66" charset="0"/>
              </a:rPr>
              <a:t>Secession. </a:t>
            </a:r>
          </a:p>
          <a:p>
            <a:pPr>
              <a:lnSpc>
                <a:spcPct val="90000"/>
              </a:lnSpc>
            </a:pPr>
            <a:r>
              <a:rPr lang="en-US" sz="1700" dirty="0">
                <a:latin typeface="Lucida Calligraphy" panose="03010101010101010101" pitchFamily="66" charset="0"/>
              </a:rPr>
              <a:t>Activities.</a:t>
            </a:r>
          </a:p>
          <a:p>
            <a:pPr>
              <a:lnSpc>
                <a:spcPct val="90000"/>
              </a:lnSpc>
            </a:pPr>
            <a:endParaRPr lang="en-US" sz="1700" dirty="0"/>
          </a:p>
        </p:txBody>
      </p:sp>
    </p:spTree>
    <p:extLst>
      <p:ext uri="{BB962C8B-B14F-4D97-AF65-F5344CB8AC3E}">
        <p14:creationId xmlns:p14="http://schemas.microsoft.com/office/powerpoint/2010/main" val="18618253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85020-E5A6-45ED-A05E-F2BEDB906207}"/>
              </a:ext>
            </a:extLst>
          </p:cNvPr>
          <p:cNvSpPr>
            <a:spLocks noGrp="1"/>
          </p:cNvSpPr>
          <p:nvPr>
            <p:ph type="title"/>
          </p:nvPr>
        </p:nvSpPr>
        <p:spPr>
          <a:xfrm>
            <a:off x="653143" y="1645920"/>
            <a:ext cx="3522879" cy="4470821"/>
          </a:xfrm>
        </p:spPr>
        <p:txBody>
          <a:bodyPr>
            <a:normAutofit/>
          </a:bodyPr>
          <a:lstStyle/>
          <a:p>
            <a:pPr algn="r"/>
            <a:r>
              <a:rPr lang="en-US" dirty="0">
                <a:solidFill>
                  <a:schemeClr val="tx1"/>
                </a:solidFill>
                <a:latin typeface="Lucida Calligraphy" panose="03010101010101010101" pitchFamily="66" charset="0"/>
              </a:rPr>
              <a:t>What is climate change and its causes?</a:t>
            </a:r>
          </a:p>
        </p:txBody>
      </p:sp>
      <p:sp>
        <p:nvSpPr>
          <p:cNvPr id="17" name="Rectangle 16">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DEC2B9A-4F48-43BE-9217-FF53F64FD854}"/>
              </a:ext>
            </a:extLst>
          </p:cNvPr>
          <p:cNvSpPr>
            <a:spLocks noGrp="1"/>
          </p:cNvSpPr>
          <p:nvPr>
            <p:ph idx="1"/>
          </p:nvPr>
        </p:nvSpPr>
        <p:spPr>
          <a:xfrm>
            <a:off x="4829164" y="1645920"/>
            <a:ext cx="6294448" cy="4470821"/>
          </a:xfrm>
        </p:spPr>
        <p:txBody>
          <a:bodyPr>
            <a:normAutofit lnSpcReduction="10000"/>
          </a:bodyPr>
          <a:lstStyle/>
          <a:p>
            <a:pPr marL="0" indent="0">
              <a:lnSpc>
                <a:spcPct val="90000"/>
              </a:lnSpc>
              <a:buNone/>
            </a:pPr>
            <a:r>
              <a:rPr lang="en-US" dirty="0">
                <a:latin typeface="Lucida Calligraphy" panose="03010101010101010101" pitchFamily="66" charset="0"/>
              </a:rPr>
              <a:t>Climate change is any significant long-term change in the expected patterns of average weather of a region over a significant period. In other words, it is the abnormal variations to the climate.</a:t>
            </a:r>
          </a:p>
          <a:p>
            <a:pPr>
              <a:lnSpc>
                <a:spcPct val="90000"/>
              </a:lnSpc>
            </a:pPr>
            <a:r>
              <a:rPr lang="en-US" dirty="0">
                <a:latin typeface="Lucida Calligraphy" panose="03010101010101010101" pitchFamily="66" charset="0"/>
              </a:rPr>
              <a:t>It is caused by the burning of fossil fuels, such as oil and coal, which emits greenhouse gases into the atmosphere, mostly, carbon dioxide. </a:t>
            </a:r>
          </a:p>
          <a:p>
            <a:pPr>
              <a:lnSpc>
                <a:spcPct val="90000"/>
              </a:lnSpc>
            </a:pPr>
            <a:r>
              <a:rPr lang="en-US" dirty="0">
                <a:latin typeface="Lucida Calligraphy" panose="03010101010101010101" pitchFamily="66" charset="0"/>
              </a:rPr>
              <a:t>Greenhouse gases are compounds that can trap heat in the atmosphere which would result in keeping the Earth's surface warm.</a:t>
            </a:r>
          </a:p>
          <a:p>
            <a:pPr>
              <a:lnSpc>
                <a:spcPct val="90000"/>
              </a:lnSpc>
            </a:pPr>
            <a:r>
              <a:rPr lang="en-US" dirty="0">
                <a:latin typeface="Lucida Calligraphy" panose="03010101010101010101" pitchFamily="66" charset="0"/>
              </a:rPr>
              <a:t> They can do some damage to the atmosphere such as, causing the greenhouse effects. </a:t>
            </a:r>
          </a:p>
          <a:p>
            <a:pPr marL="0" indent="0">
              <a:lnSpc>
                <a:spcPct val="90000"/>
              </a:lnSpc>
              <a:buNone/>
            </a:pPr>
            <a:endParaRPr lang="en-US" dirty="0">
              <a:latin typeface="Lucida Calligraphy" panose="03010101010101010101" pitchFamily="66" charset="0"/>
            </a:endParaRPr>
          </a:p>
        </p:txBody>
      </p:sp>
    </p:spTree>
    <p:extLst>
      <p:ext uri="{BB962C8B-B14F-4D97-AF65-F5344CB8AC3E}">
        <p14:creationId xmlns:p14="http://schemas.microsoft.com/office/powerpoint/2010/main" val="22500585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75357-4E6C-4FAD-9C88-C4CCAE21D896}"/>
              </a:ext>
            </a:extLst>
          </p:cNvPr>
          <p:cNvSpPr>
            <a:spLocks noGrp="1"/>
          </p:cNvSpPr>
          <p:nvPr>
            <p:ph type="title"/>
          </p:nvPr>
        </p:nvSpPr>
        <p:spPr>
          <a:xfrm>
            <a:off x="653143" y="1645920"/>
            <a:ext cx="3522879" cy="4470821"/>
          </a:xfrm>
        </p:spPr>
        <p:txBody>
          <a:bodyPr>
            <a:normAutofit/>
          </a:bodyPr>
          <a:lstStyle/>
          <a:p>
            <a:pPr algn="r"/>
            <a:r>
              <a:rPr lang="en-US" dirty="0">
                <a:solidFill>
                  <a:schemeClr val="tx1"/>
                </a:solidFill>
                <a:latin typeface="Lucida Calligraphy" panose="03010101010101010101" pitchFamily="66" charset="0"/>
              </a:rPr>
              <a:t>Continued</a:t>
            </a:r>
          </a:p>
        </p:txBody>
      </p:sp>
      <p:sp>
        <p:nvSpPr>
          <p:cNvPr id="10" name="Rectangle 9">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E9A2D6F-60AD-475F-A608-A3439574255B}"/>
              </a:ext>
            </a:extLst>
          </p:cNvPr>
          <p:cNvSpPr>
            <a:spLocks noGrp="1"/>
          </p:cNvSpPr>
          <p:nvPr>
            <p:ph idx="1"/>
          </p:nvPr>
        </p:nvSpPr>
        <p:spPr>
          <a:xfrm>
            <a:off x="4829164" y="1645920"/>
            <a:ext cx="6294448" cy="4470821"/>
          </a:xfrm>
        </p:spPr>
        <p:txBody>
          <a:bodyPr>
            <a:normAutofit/>
          </a:bodyPr>
          <a:lstStyle/>
          <a:p>
            <a:r>
              <a:rPr lang="en-US" sz="1900">
                <a:latin typeface="Lucida Calligraphy" panose="03010101010101010101" pitchFamily="66" charset="0"/>
              </a:rPr>
              <a:t>They trap radiation and warms the internal surface of the earth’s temperature.</a:t>
            </a:r>
          </a:p>
          <a:p>
            <a:r>
              <a:rPr lang="en-US" sz="1900">
                <a:latin typeface="Lucida Calligraphy" panose="03010101010101010101" pitchFamily="66" charset="0"/>
              </a:rPr>
              <a:t> This result in change in the normal temperature of the earth surface in different parts of the world making people experience the alteration of temperature. </a:t>
            </a:r>
          </a:p>
          <a:p>
            <a:r>
              <a:rPr lang="en-US" sz="1900">
                <a:latin typeface="Lucida Calligraphy" panose="03010101010101010101" pitchFamily="66" charset="0"/>
              </a:rPr>
              <a:t>The greenhouse is made up of different gases. These gases let sunlight pass through the atmosphere, then absorbed by the surface of the Earth and some of this energy bounces back out towards space as heat. </a:t>
            </a:r>
          </a:p>
          <a:p>
            <a:r>
              <a:rPr lang="en-US" sz="1900">
                <a:latin typeface="Lucida Calligraphy" panose="03010101010101010101" pitchFamily="66" charset="0"/>
              </a:rPr>
              <a:t>This is what result in global warming and causes the climate to change.</a:t>
            </a:r>
            <a:endParaRPr lang="en-US" sz="1900"/>
          </a:p>
        </p:txBody>
      </p:sp>
    </p:spTree>
    <p:extLst>
      <p:ext uri="{BB962C8B-B14F-4D97-AF65-F5344CB8AC3E}">
        <p14:creationId xmlns:p14="http://schemas.microsoft.com/office/powerpoint/2010/main" val="804165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DC227-2FBB-47E1-BB65-1D318738E2A2}"/>
              </a:ext>
            </a:extLst>
          </p:cNvPr>
          <p:cNvSpPr>
            <a:spLocks noGrp="1"/>
          </p:cNvSpPr>
          <p:nvPr>
            <p:ph type="title"/>
          </p:nvPr>
        </p:nvSpPr>
        <p:spPr>
          <a:xfrm>
            <a:off x="1286933" y="609600"/>
            <a:ext cx="10197494" cy="1099457"/>
          </a:xfrm>
        </p:spPr>
        <p:txBody>
          <a:bodyPr>
            <a:normAutofit/>
          </a:bodyPr>
          <a:lstStyle/>
          <a:p>
            <a:pPr>
              <a:lnSpc>
                <a:spcPct val="90000"/>
              </a:lnSpc>
            </a:pPr>
            <a:r>
              <a:rPr lang="en-US" b="1">
                <a:latin typeface="Times New Roman" pitchFamily="18" charset="0"/>
                <a:cs typeface="Times New Roman" pitchFamily="18" charset="0"/>
              </a:rPr>
              <a:t>                                                                           </a:t>
            </a:r>
            <a:r>
              <a:rPr lang="en-US" b="1">
                <a:latin typeface="Lucida Calligraphy" panose="03010101010101010101" pitchFamily="66" charset="0"/>
                <a:cs typeface="Times New Roman" pitchFamily="18" charset="0"/>
              </a:rPr>
              <a:t>Topics</a:t>
            </a:r>
            <a:endParaRPr lang="en-US" b="1">
              <a:latin typeface="Lucida Calligraphy" panose="03010101010101010101" pitchFamily="66" charset="0"/>
            </a:endParaRP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551D59C-5C3D-4173-A69E-FA33D0FE9251}"/>
              </a:ext>
            </a:extLst>
          </p:cNvPr>
          <p:cNvGraphicFramePr>
            <a:graphicFrameLocks noGrp="1"/>
          </p:cNvGraphicFramePr>
          <p:nvPr>
            <p:ph idx="1"/>
            <p:extLst>
              <p:ext uri="{D42A27DB-BD31-4B8C-83A1-F6EECF244321}">
                <p14:modId xmlns:p14="http://schemas.microsoft.com/office/powerpoint/2010/main" val="28798200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13948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4F3B1-23D9-4F96-B2DD-5E9F4FE4E7B3}"/>
              </a:ext>
            </a:extLst>
          </p:cNvPr>
          <p:cNvSpPr>
            <a:spLocks noGrp="1"/>
          </p:cNvSpPr>
          <p:nvPr>
            <p:ph type="title"/>
          </p:nvPr>
        </p:nvSpPr>
        <p:spPr>
          <a:xfrm>
            <a:off x="653143" y="1645920"/>
            <a:ext cx="3522879" cy="4470821"/>
          </a:xfrm>
        </p:spPr>
        <p:txBody>
          <a:bodyPr>
            <a:normAutofit/>
          </a:bodyPr>
          <a:lstStyle/>
          <a:p>
            <a:pPr algn="r"/>
            <a:r>
              <a:rPr lang="en-US">
                <a:solidFill>
                  <a:schemeClr val="tx1"/>
                </a:solidFill>
                <a:latin typeface="Lucida Calligraphy" panose="03010101010101010101" pitchFamily="66" charset="0"/>
              </a:rPr>
              <a:t>Human activities that contributed to climate changes</a:t>
            </a:r>
          </a:p>
        </p:txBody>
      </p:sp>
      <p:sp>
        <p:nvSpPr>
          <p:cNvPr id="10" name="Rectangle 9">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EED54CF-B1C3-4A02-9414-4E0C97CB1B3B}"/>
              </a:ext>
            </a:extLst>
          </p:cNvPr>
          <p:cNvSpPr>
            <a:spLocks noGrp="1"/>
          </p:cNvSpPr>
          <p:nvPr>
            <p:ph idx="1"/>
          </p:nvPr>
        </p:nvSpPr>
        <p:spPr>
          <a:xfrm>
            <a:off x="4829164" y="1645920"/>
            <a:ext cx="6294448" cy="4470821"/>
          </a:xfrm>
        </p:spPr>
        <p:txBody>
          <a:bodyPr>
            <a:normAutofit/>
          </a:bodyPr>
          <a:lstStyle/>
          <a:p>
            <a:pPr marL="0" indent="0">
              <a:lnSpc>
                <a:spcPct val="90000"/>
              </a:lnSpc>
              <a:buNone/>
            </a:pPr>
            <a:r>
              <a:rPr lang="en-US">
                <a:latin typeface="Lucida Calligraphy" panose="03010101010101010101" pitchFamily="66" charset="0"/>
              </a:rPr>
              <a:t>Human activates are the major contribution to climate changes and this can be seen in many ways which need to be taken seriously. The following are some of those activates.</a:t>
            </a:r>
          </a:p>
          <a:p>
            <a:pPr>
              <a:lnSpc>
                <a:spcPct val="90000"/>
              </a:lnSpc>
            </a:pPr>
            <a:r>
              <a:rPr lang="en-US">
                <a:latin typeface="Lucida Calligraphy" panose="03010101010101010101" pitchFamily="66" charset="0"/>
              </a:rPr>
              <a:t>Agriculture </a:t>
            </a:r>
          </a:p>
          <a:p>
            <a:pPr>
              <a:lnSpc>
                <a:spcPct val="90000"/>
              </a:lnSpc>
            </a:pPr>
            <a:r>
              <a:rPr lang="en-US">
                <a:latin typeface="Lucida Calligraphy" panose="03010101010101010101" pitchFamily="66" charset="0"/>
              </a:rPr>
              <a:t>Deforestation, also contribute to </a:t>
            </a:r>
            <a:r>
              <a:rPr lang="en-US" b="1">
                <a:latin typeface="Lucida Calligraphy" panose="03010101010101010101" pitchFamily="66" charset="0"/>
              </a:rPr>
              <a:t>the </a:t>
            </a:r>
            <a:r>
              <a:rPr lang="en-US">
                <a:latin typeface="Lucida Calligraphy" panose="03010101010101010101" pitchFamily="66" charset="0"/>
              </a:rPr>
              <a:t>proliferation of greenhouse gases that </a:t>
            </a:r>
            <a:r>
              <a:rPr lang="en-US" b="1">
                <a:latin typeface="Lucida Calligraphy" panose="03010101010101010101" pitchFamily="66" charset="0"/>
              </a:rPr>
              <a:t>cause climate change</a:t>
            </a:r>
            <a:r>
              <a:rPr lang="en-US">
                <a:latin typeface="Lucida Calligraphy" panose="03010101010101010101" pitchFamily="66" charset="0"/>
              </a:rPr>
              <a:t>.</a:t>
            </a:r>
          </a:p>
          <a:p>
            <a:pPr>
              <a:lnSpc>
                <a:spcPct val="90000"/>
              </a:lnSpc>
            </a:pPr>
            <a:r>
              <a:rPr lang="en-US">
                <a:latin typeface="Lucida Calligraphy" panose="03010101010101010101" pitchFamily="66" charset="0"/>
              </a:rPr>
              <a:t>Burning of coal release the carbon into the atmosphere.</a:t>
            </a:r>
          </a:p>
          <a:p>
            <a:pPr>
              <a:lnSpc>
                <a:spcPct val="90000"/>
              </a:lnSpc>
            </a:pPr>
            <a:r>
              <a:rPr lang="en-US">
                <a:latin typeface="Lucida Calligraphy" panose="03010101010101010101" pitchFamily="66" charset="0"/>
              </a:rPr>
              <a:t>Using charcoal as a source of energy also contributed to the emition of carbon dioxide.</a:t>
            </a:r>
          </a:p>
          <a:p>
            <a:pPr>
              <a:lnSpc>
                <a:spcPct val="90000"/>
              </a:lnSpc>
            </a:pPr>
            <a:endParaRPr lang="en-US"/>
          </a:p>
        </p:txBody>
      </p:sp>
    </p:spTree>
    <p:extLst>
      <p:ext uri="{BB962C8B-B14F-4D97-AF65-F5344CB8AC3E}">
        <p14:creationId xmlns:p14="http://schemas.microsoft.com/office/powerpoint/2010/main" val="3588294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29F99-F8C3-47B9-AAE6-7EAEED59D4E1}"/>
              </a:ext>
            </a:extLst>
          </p:cNvPr>
          <p:cNvSpPr>
            <a:spLocks noGrp="1"/>
          </p:cNvSpPr>
          <p:nvPr>
            <p:ph type="title"/>
          </p:nvPr>
        </p:nvSpPr>
        <p:spPr>
          <a:xfrm>
            <a:off x="653143" y="1645920"/>
            <a:ext cx="3522879" cy="4470821"/>
          </a:xfrm>
        </p:spPr>
        <p:txBody>
          <a:bodyPr>
            <a:normAutofit/>
          </a:bodyPr>
          <a:lstStyle/>
          <a:p>
            <a:pPr algn="r"/>
            <a:r>
              <a:rPr lang="en-US">
                <a:solidFill>
                  <a:schemeClr val="tx1"/>
                </a:solidFill>
                <a:latin typeface="Lucida Calligraphy" panose="03010101010101010101" pitchFamily="66" charset="0"/>
              </a:rPr>
              <a:t>Places Most Affected by Climate Change</a:t>
            </a:r>
          </a:p>
        </p:txBody>
      </p:sp>
      <p:sp>
        <p:nvSpPr>
          <p:cNvPr id="37" name="Rectangle 36">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Content Placeholder 2">
            <a:extLst>
              <a:ext uri="{FF2B5EF4-FFF2-40B4-BE49-F238E27FC236}">
                <a16:creationId xmlns:a16="http://schemas.microsoft.com/office/drawing/2014/main" id="{1F474120-57CA-412E-9EBF-37D555C68E64}"/>
              </a:ext>
            </a:extLst>
          </p:cNvPr>
          <p:cNvSpPr>
            <a:spLocks noGrp="1"/>
          </p:cNvSpPr>
          <p:nvPr>
            <p:ph idx="1"/>
          </p:nvPr>
        </p:nvSpPr>
        <p:spPr>
          <a:xfrm>
            <a:off x="4829164" y="1645920"/>
            <a:ext cx="6294448" cy="4470821"/>
          </a:xfrm>
        </p:spPr>
        <p:txBody>
          <a:bodyPr>
            <a:normAutofit/>
          </a:bodyPr>
          <a:lstStyle/>
          <a:p>
            <a:pPr marL="0" indent="0">
              <a:buNone/>
            </a:pPr>
            <a:r>
              <a:rPr lang="en-US">
                <a:latin typeface="Lucida Calligraphy" panose="03010101010101010101" pitchFamily="66" charset="0"/>
              </a:rPr>
              <a:t>Climate changes has affected many countries around the globe. The following places have been hit the hardest.</a:t>
            </a:r>
          </a:p>
          <a:p>
            <a:r>
              <a:rPr lang="en-US">
                <a:latin typeface="Lucida Calligraphy" panose="03010101010101010101" pitchFamily="66" charset="0"/>
              </a:rPr>
              <a:t>The Great Barrier Reef, Australia</a:t>
            </a:r>
          </a:p>
          <a:p>
            <a:r>
              <a:rPr lang="en-US">
                <a:latin typeface="Lucida Calligraphy" panose="03010101010101010101" pitchFamily="66" charset="0"/>
              </a:rPr>
              <a:t>Venice, Italy</a:t>
            </a:r>
          </a:p>
          <a:p>
            <a:r>
              <a:rPr lang="en-US">
                <a:latin typeface="Lucida Calligraphy" panose="03010101010101010101" pitchFamily="66" charset="0"/>
              </a:rPr>
              <a:t>Glacier National Park, Montana</a:t>
            </a:r>
          </a:p>
          <a:p>
            <a:r>
              <a:rPr lang="en-US">
                <a:latin typeface="Lucida Calligraphy" panose="03010101010101010101" pitchFamily="66" charset="0"/>
              </a:rPr>
              <a:t>The Dead Sea</a:t>
            </a:r>
          </a:p>
          <a:p>
            <a:r>
              <a:rPr lang="en-US">
                <a:latin typeface="Lucida Calligraphy" panose="03010101010101010101" pitchFamily="66" charset="0"/>
              </a:rPr>
              <a:t>The Amazon</a:t>
            </a:r>
          </a:p>
          <a:p>
            <a:r>
              <a:rPr lang="en-US">
                <a:latin typeface="Lucida Calligraphy" panose="03010101010101010101" pitchFamily="66" charset="0"/>
              </a:rPr>
              <a:t>Yamal Peninsula, Russia</a:t>
            </a:r>
          </a:p>
          <a:p>
            <a:r>
              <a:rPr lang="en-US">
                <a:latin typeface="Lucida Calligraphy" panose="03010101010101010101" pitchFamily="66" charset="0"/>
              </a:rPr>
              <a:t>Key West, Florida</a:t>
            </a:r>
          </a:p>
          <a:p>
            <a:endParaRPr lang="en-US"/>
          </a:p>
          <a:p>
            <a:endParaRPr lang="en-US"/>
          </a:p>
          <a:p>
            <a:pPr marL="0" indent="0">
              <a:buNone/>
            </a:pPr>
            <a:endParaRPr lang="en-US"/>
          </a:p>
          <a:p>
            <a:endParaRPr lang="en-US"/>
          </a:p>
        </p:txBody>
      </p:sp>
    </p:spTree>
    <p:extLst>
      <p:ext uri="{BB962C8B-B14F-4D97-AF65-F5344CB8AC3E}">
        <p14:creationId xmlns:p14="http://schemas.microsoft.com/office/powerpoint/2010/main" val="37548938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B66F6-90E3-4ED2-8E87-E4EC38303802}"/>
              </a:ext>
            </a:extLst>
          </p:cNvPr>
          <p:cNvSpPr>
            <a:spLocks noGrp="1"/>
          </p:cNvSpPr>
          <p:nvPr>
            <p:ph type="title"/>
          </p:nvPr>
        </p:nvSpPr>
        <p:spPr>
          <a:xfrm>
            <a:off x="635223" y="629266"/>
            <a:ext cx="3116690" cy="5594554"/>
          </a:xfrm>
        </p:spPr>
        <p:txBody>
          <a:bodyPr anchor="ctr">
            <a:normAutofit/>
          </a:bodyPr>
          <a:lstStyle/>
          <a:p>
            <a:pPr>
              <a:lnSpc>
                <a:spcPct val="90000"/>
              </a:lnSpc>
            </a:pPr>
            <a:r>
              <a:rPr lang="en-US" sz="3700" dirty="0">
                <a:solidFill>
                  <a:srgbClr val="EBEBEB"/>
                </a:solidFill>
                <a:latin typeface="Lucida Calligraphy" panose="03010101010101010101" pitchFamily="66" charset="0"/>
              </a:rPr>
              <a:t>How climate change affects the world population.</a:t>
            </a:r>
          </a:p>
        </p:txBody>
      </p:sp>
      <p:sp>
        <p:nvSpPr>
          <p:cNvPr id="17"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 name="Freeform: Shape 18">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AE73674C-9562-425B-87D5-BB073693D89B}"/>
              </a:ext>
            </a:extLst>
          </p:cNvPr>
          <p:cNvGraphicFramePr>
            <a:graphicFrameLocks noGrp="1"/>
          </p:cNvGraphicFramePr>
          <p:nvPr>
            <p:ph idx="1"/>
            <p:extLst>
              <p:ext uri="{D42A27DB-BD31-4B8C-83A1-F6EECF244321}">
                <p14:modId xmlns:p14="http://schemas.microsoft.com/office/powerpoint/2010/main" val="2154867019"/>
              </p:ext>
            </p:extLst>
          </p:nvPr>
        </p:nvGraphicFramePr>
        <p:xfrm>
          <a:off x="5048452" y="1410458"/>
          <a:ext cx="6495847" cy="5074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256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FAB7-1499-4C01-9624-281A668A2F56}"/>
              </a:ext>
            </a:extLst>
          </p:cNvPr>
          <p:cNvSpPr>
            <a:spLocks noGrp="1"/>
          </p:cNvSpPr>
          <p:nvPr>
            <p:ph type="title"/>
          </p:nvPr>
        </p:nvSpPr>
        <p:spPr>
          <a:xfrm>
            <a:off x="655320" y="365125"/>
            <a:ext cx="9013052" cy="1623312"/>
          </a:xfrm>
        </p:spPr>
        <p:txBody>
          <a:bodyPr anchor="b">
            <a:normAutofit/>
          </a:bodyPr>
          <a:lstStyle/>
          <a:p>
            <a:r>
              <a:rPr lang="en-US" sz="4000" b="1">
                <a:latin typeface="Lucida Calligraphy" panose="03010101010101010101" pitchFamily="66" charset="0"/>
              </a:rPr>
              <a:t>Bibliography</a:t>
            </a:r>
            <a:br>
              <a:rPr lang="en-US" sz="4000">
                <a:latin typeface="Lucida Calligraphy" panose="03010101010101010101" pitchFamily="66" charset="0"/>
              </a:rPr>
            </a:br>
            <a:endParaRPr lang="en-US" sz="4000">
              <a:latin typeface="Lucida Calligraphy" panose="03010101010101010101" pitchFamily="66" charset="0"/>
            </a:endParaRPr>
          </a:p>
        </p:txBody>
      </p:sp>
      <p:sp>
        <p:nvSpPr>
          <p:cNvPr id="3" name="Content Placeholder 2">
            <a:extLst>
              <a:ext uri="{FF2B5EF4-FFF2-40B4-BE49-F238E27FC236}">
                <a16:creationId xmlns:a16="http://schemas.microsoft.com/office/drawing/2014/main" id="{0AE25CB0-DAF2-47DC-9AFA-204D5AF9BE60}"/>
              </a:ext>
            </a:extLst>
          </p:cNvPr>
          <p:cNvSpPr>
            <a:spLocks noGrp="1"/>
          </p:cNvSpPr>
          <p:nvPr>
            <p:ph idx="1"/>
          </p:nvPr>
        </p:nvSpPr>
        <p:spPr>
          <a:xfrm>
            <a:off x="655320" y="1702192"/>
            <a:ext cx="9013052" cy="3167372"/>
          </a:xfrm>
        </p:spPr>
        <p:txBody>
          <a:bodyPr>
            <a:normAutofit/>
          </a:bodyPr>
          <a:lstStyle/>
          <a:p>
            <a:pPr lvl="0"/>
            <a:r>
              <a:rPr lang="en-US" sz="2000" dirty="0">
                <a:latin typeface="Lucida Calligraphy" panose="03010101010101010101" pitchFamily="66" charset="0"/>
                <a:hlinkClick r:id="rId2">
                  <a:extLst>
                    <a:ext uri="{A12FA001-AC4F-418D-AE19-62706E023703}">
                      <ahyp:hlinkClr xmlns:ahyp="http://schemas.microsoft.com/office/drawing/2018/hyperlinkcolor" val="tx"/>
                    </a:ext>
                  </a:extLst>
                </a:hlinkClick>
              </a:rPr>
              <a:t>https://www.power-technology.com/features/cheapest-renewable-energy-sources/</a:t>
            </a:r>
            <a:endParaRPr lang="en-US" sz="2000" dirty="0">
              <a:latin typeface="Lucida Calligraphy" panose="03010101010101010101" pitchFamily="66" charset="0"/>
            </a:endParaRPr>
          </a:p>
          <a:p>
            <a:pPr lvl="0"/>
            <a:r>
              <a:rPr lang="en-US" sz="2000" dirty="0">
                <a:latin typeface="Lucida Calligraphy" panose="03010101010101010101" pitchFamily="66" charset="0"/>
                <a:hlinkClick r:id="rId3">
                  <a:extLst>
                    <a:ext uri="{A12FA001-AC4F-418D-AE19-62706E023703}">
                      <ahyp:hlinkClr xmlns:ahyp="http://schemas.microsoft.com/office/drawing/2018/hyperlinkcolor" val="tx"/>
                    </a:ext>
                  </a:extLst>
                </a:hlinkClick>
              </a:rPr>
              <a:t>Kristen A. Hite</a:t>
            </a:r>
            <a:r>
              <a:rPr lang="en-US" sz="2000" dirty="0">
                <a:latin typeface="Lucida Calligraphy" panose="03010101010101010101" pitchFamily="66" charset="0"/>
              </a:rPr>
              <a:t>, </a:t>
            </a:r>
            <a:r>
              <a:rPr lang="en-US" sz="2000" dirty="0">
                <a:latin typeface="Lucida Calligraphy" panose="03010101010101010101" pitchFamily="66" charset="0"/>
                <a:hlinkClick r:id="rId4">
                  <a:extLst>
                    <a:ext uri="{A12FA001-AC4F-418D-AE19-62706E023703}">
                      <ahyp:hlinkClr xmlns:ahyp="http://schemas.microsoft.com/office/drawing/2018/hyperlinkcolor" val="tx"/>
                    </a:ext>
                  </a:extLst>
                </a:hlinkClick>
              </a:rPr>
              <a:t>John L. Seitz</a:t>
            </a:r>
            <a:r>
              <a:rPr lang="en-US" sz="2000" dirty="0">
                <a:latin typeface="Lucida Calligraphy" panose="03010101010101010101" pitchFamily="66" charset="0"/>
              </a:rPr>
              <a:t>, </a:t>
            </a:r>
            <a:r>
              <a:rPr lang="en-US" sz="2000" i="1" dirty="0">
                <a:latin typeface="Lucida Calligraphy" panose="03010101010101010101" pitchFamily="66" charset="0"/>
              </a:rPr>
              <a:t>Global Issues: An Introduction</a:t>
            </a:r>
            <a:r>
              <a:rPr lang="en-US" sz="2000" dirty="0">
                <a:latin typeface="Lucida Calligraphy" panose="03010101010101010101" pitchFamily="66" charset="0"/>
              </a:rPr>
              <a:t> (5th Edition), (West Sussex, UK: John Wiley &amp; Sons, 2016)</a:t>
            </a:r>
          </a:p>
          <a:p>
            <a:pPr lvl="0"/>
            <a:r>
              <a:rPr lang="en-US" sz="2000" u="sng" dirty="0">
                <a:latin typeface="Lucida Calligraphy" panose="03010101010101010101" pitchFamily="66" charset="0"/>
                <a:hlinkClick r:id="rId5">
                  <a:extLst>
                    <a:ext uri="{A12FA001-AC4F-418D-AE19-62706E023703}">
                      <ahyp:hlinkClr xmlns:ahyp="http://schemas.microsoft.com/office/drawing/2018/hyperlinkcolor" val="tx"/>
                    </a:ext>
                  </a:extLst>
                </a:hlinkClick>
              </a:rPr>
              <a:t>https://whatsyourimpact.org/greenhouse-gases</a:t>
            </a:r>
            <a:endParaRPr lang="en-US" sz="2000" u="sng" dirty="0">
              <a:latin typeface="Lucida Calligraphy" panose="03010101010101010101" pitchFamily="66" charset="0"/>
            </a:endParaRPr>
          </a:p>
          <a:p>
            <a:pPr lvl="0"/>
            <a:r>
              <a:rPr lang="en-US" sz="2000" u="sng" dirty="0">
                <a:latin typeface="Lucida Calligraphy" panose="03010101010101010101" pitchFamily="66" charset="0"/>
              </a:rPr>
              <a:t>https://www.resilience.org/stories/2009-04-20/peak-people-interrelationship-between-population-growth-and-energy-resources</a:t>
            </a:r>
            <a:r>
              <a:rPr lang="en-US" sz="2000" dirty="0">
                <a:latin typeface="Lucida Calligraphy" panose="03010101010101010101" pitchFamily="66" charset="0"/>
              </a:rPr>
              <a:t>/</a:t>
            </a:r>
          </a:p>
          <a:p>
            <a:pPr lvl="0"/>
            <a:endParaRPr lang="en-US" sz="2000" dirty="0">
              <a:latin typeface="Lucida Calligraphy" panose="03010101010101010101" pitchFamily="66" charset="0"/>
            </a:endParaRPr>
          </a:p>
          <a:p>
            <a:pPr lvl="0"/>
            <a:endParaRPr lang="en-US" sz="2000" dirty="0"/>
          </a:p>
        </p:txBody>
      </p:sp>
    </p:spTree>
    <p:extLst>
      <p:ext uri="{BB962C8B-B14F-4D97-AF65-F5344CB8AC3E}">
        <p14:creationId xmlns:p14="http://schemas.microsoft.com/office/powerpoint/2010/main" val="16757323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93B7A-4ECD-48F9-B145-DDD77B6C2FB7}"/>
              </a:ext>
            </a:extLst>
          </p:cNvPr>
          <p:cNvSpPr>
            <a:spLocks noGrp="1"/>
          </p:cNvSpPr>
          <p:nvPr>
            <p:ph type="title"/>
          </p:nvPr>
        </p:nvSpPr>
        <p:spPr>
          <a:xfrm>
            <a:off x="833002" y="365125"/>
            <a:ext cx="10520702" cy="1325563"/>
          </a:xfrm>
        </p:spPr>
        <p:txBody>
          <a:bodyPr>
            <a:normAutofit/>
          </a:bodyPr>
          <a:lstStyle/>
          <a:p>
            <a:r>
              <a:rPr lang="en-US">
                <a:solidFill>
                  <a:srgbClr val="FFFFFF"/>
                </a:solidFill>
                <a:latin typeface="Lucida Calligraphy" panose="03010101010101010101" pitchFamily="66" charset="0"/>
              </a:rPr>
              <a:t>Continued</a:t>
            </a:r>
          </a:p>
        </p:txBody>
      </p:sp>
      <p:sp>
        <p:nvSpPr>
          <p:cNvPr id="3" name="Content Placeholder 2">
            <a:extLst>
              <a:ext uri="{FF2B5EF4-FFF2-40B4-BE49-F238E27FC236}">
                <a16:creationId xmlns:a16="http://schemas.microsoft.com/office/drawing/2014/main" id="{30B3C6C5-8C9E-4C93-B438-642B6BE20C6D}"/>
              </a:ext>
            </a:extLst>
          </p:cNvPr>
          <p:cNvSpPr>
            <a:spLocks noGrp="1"/>
          </p:cNvSpPr>
          <p:nvPr>
            <p:ph idx="1"/>
          </p:nvPr>
        </p:nvSpPr>
        <p:spPr>
          <a:xfrm>
            <a:off x="838201" y="2022601"/>
            <a:ext cx="10515598" cy="4154361"/>
          </a:xfrm>
        </p:spPr>
        <p:txBody>
          <a:bodyPr>
            <a:normAutofit/>
          </a:bodyPr>
          <a:lstStyle/>
          <a:p>
            <a:pPr lvl="0"/>
            <a:r>
              <a:rPr lang="en-US" sz="2000" u="sng" dirty="0">
                <a:solidFill>
                  <a:srgbClr val="FFFFFF"/>
                </a:solidFill>
                <a:latin typeface="Lucida Calligraphy" panose="03010101010101010101" pitchFamily="66" charset="0"/>
                <a:hlinkClick r:id="rId2">
                  <a:extLst>
                    <a:ext uri="{A12FA001-AC4F-418D-AE19-62706E023703}">
                      <ahyp:hlinkClr xmlns:ahyp="http://schemas.microsoft.com/office/drawing/2018/hyperlinkcolor" val="tx"/>
                    </a:ext>
                  </a:extLst>
                </a:hlinkClick>
              </a:rPr>
              <a:t>https://www.globalcitizen.org/en/content/10-barriers-to-education-around-the-world-2/</a:t>
            </a:r>
            <a:endParaRPr lang="en-US" sz="2000" u="sng" dirty="0">
              <a:solidFill>
                <a:srgbClr val="FFFFFF"/>
              </a:solidFill>
              <a:latin typeface="Lucida Calligraphy" panose="03010101010101010101" pitchFamily="66" charset="0"/>
            </a:endParaRPr>
          </a:p>
          <a:p>
            <a:pPr lvl="0"/>
            <a:r>
              <a:rPr lang="en-US" sz="2000" u="sng" dirty="0">
                <a:solidFill>
                  <a:srgbClr val="FFFFFF"/>
                </a:solidFill>
                <a:latin typeface="Lucida Calligraphy" panose="03010101010101010101" pitchFamily="66" charset="0"/>
                <a:hlinkClick r:id="rId3">
                  <a:extLst>
                    <a:ext uri="{A12FA001-AC4F-418D-AE19-62706E023703}">
                      <ahyp:hlinkClr xmlns:ahyp="http://schemas.microsoft.com/office/drawing/2018/hyperlinkcolor" val="tx"/>
                    </a:ext>
                  </a:extLst>
                </a:hlinkClick>
              </a:rPr>
              <a:t>https://www.reference.com/education/effects-caused-lack-education-cb515484f972c7de</a:t>
            </a:r>
            <a:endParaRPr lang="en-US" sz="2000" u="sng" dirty="0">
              <a:solidFill>
                <a:srgbClr val="FFFFFF"/>
              </a:solidFill>
              <a:latin typeface="Lucida Calligraphy" panose="03010101010101010101" pitchFamily="66" charset="0"/>
            </a:endParaRPr>
          </a:p>
          <a:p>
            <a:pPr lvl="0"/>
            <a:r>
              <a:rPr lang="en-US" sz="2000" u="sng" dirty="0">
                <a:solidFill>
                  <a:srgbClr val="FFFFFF"/>
                </a:solidFill>
                <a:latin typeface="Lucida Calligraphy" panose="03010101010101010101" pitchFamily="66" charset="0"/>
                <a:hlinkClick r:id="rId4">
                  <a:extLst>
                    <a:ext uri="{A12FA001-AC4F-418D-AE19-62706E023703}">
                      <ahyp:hlinkClr xmlns:ahyp="http://schemas.microsoft.com/office/drawing/2018/hyperlinkcolor" val="tx"/>
                    </a:ext>
                  </a:extLst>
                </a:hlinkClick>
              </a:rPr>
              <a:t>https://www.battlefields.org/learn/articles/10-facts-what-everyone-should-know-about-civil-war</a:t>
            </a:r>
            <a:endParaRPr lang="en-US" sz="2000" u="sng" dirty="0">
              <a:solidFill>
                <a:srgbClr val="FFFFFF"/>
              </a:solidFill>
              <a:latin typeface="Lucida Calligraphy" panose="03010101010101010101" pitchFamily="66" charset="0"/>
            </a:endParaRPr>
          </a:p>
          <a:p>
            <a:pPr lvl="0"/>
            <a:endParaRPr lang="en-US" sz="2000" u="sng" dirty="0">
              <a:solidFill>
                <a:srgbClr val="FFFFFF"/>
              </a:solidFill>
              <a:latin typeface="Lucida Calligraphy" panose="03010101010101010101" pitchFamily="66" charset="0"/>
            </a:endParaRPr>
          </a:p>
          <a:p>
            <a:pPr lvl="0"/>
            <a:endParaRPr lang="en-US" sz="2000" u="sng" dirty="0">
              <a:solidFill>
                <a:srgbClr val="FFFFFF"/>
              </a:solidFill>
              <a:latin typeface="Lucida Calligraphy" panose="03010101010101010101" pitchFamily="66" charset="0"/>
            </a:endParaRPr>
          </a:p>
          <a:p>
            <a:pPr lvl="0"/>
            <a:endParaRPr lang="en-US" sz="2000" u="sng" dirty="0">
              <a:solidFill>
                <a:srgbClr val="FFFFFF"/>
              </a:solidFill>
              <a:latin typeface="Lucida Calligraphy" panose="03010101010101010101" pitchFamily="66" charset="0"/>
            </a:endParaRPr>
          </a:p>
          <a:p>
            <a:pPr lvl="0"/>
            <a:endParaRPr lang="en-US" sz="2000" dirty="0">
              <a:solidFill>
                <a:srgbClr val="FFFFFF"/>
              </a:solidFill>
            </a:endParaRPr>
          </a:p>
        </p:txBody>
      </p:sp>
    </p:spTree>
    <p:extLst>
      <p:ext uri="{BB962C8B-B14F-4D97-AF65-F5344CB8AC3E}">
        <p14:creationId xmlns:p14="http://schemas.microsoft.com/office/powerpoint/2010/main" val="25457490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69109-F296-487C-85C4-873F632CB944}"/>
              </a:ext>
            </a:extLst>
          </p:cNvPr>
          <p:cNvSpPr>
            <a:spLocks noGrp="1"/>
          </p:cNvSpPr>
          <p:nvPr>
            <p:ph type="title"/>
          </p:nvPr>
        </p:nvSpPr>
        <p:spPr>
          <a:xfrm>
            <a:off x="652481" y="1382486"/>
            <a:ext cx="3547581" cy="4093028"/>
          </a:xfrm>
        </p:spPr>
        <p:txBody>
          <a:bodyPr anchor="ctr">
            <a:normAutofit/>
          </a:bodyPr>
          <a:lstStyle/>
          <a:p>
            <a:r>
              <a:rPr lang="en-US" sz="4400">
                <a:latin typeface="Lucida Calligraphy" panose="03010101010101010101" pitchFamily="66" charset="0"/>
              </a:rPr>
              <a:t>Summary</a:t>
            </a:r>
          </a:p>
        </p:txBody>
      </p:sp>
      <p:grpSp>
        <p:nvGrpSpPr>
          <p:cNvPr id="42" name="Group 4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3" name="Straight Connector 4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7" name="Rectangle 5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938F076C-DD7F-4842-95E0-06F04D8A08A6}"/>
              </a:ext>
            </a:extLst>
          </p:cNvPr>
          <p:cNvGraphicFramePr>
            <a:graphicFrameLocks noGrp="1"/>
          </p:cNvGraphicFramePr>
          <p:nvPr>
            <p:ph idx="1"/>
            <p:extLst>
              <p:ext uri="{D42A27DB-BD31-4B8C-83A1-F6EECF244321}">
                <p14:modId xmlns:p14="http://schemas.microsoft.com/office/powerpoint/2010/main" val="183846717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40085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5C56-A8EC-4E94-8B79-125C02A3DCE3}"/>
              </a:ext>
            </a:extLst>
          </p:cNvPr>
          <p:cNvSpPr>
            <a:spLocks noGrp="1"/>
          </p:cNvSpPr>
          <p:nvPr>
            <p:ph type="title"/>
          </p:nvPr>
        </p:nvSpPr>
        <p:spPr>
          <a:xfrm>
            <a:off x="655320" y="365125"/>
            <a:ext cx="9013052" cy="1623312"/>
          </a:xfrm>
        </p:spPr>
        <p:txBody>
          <a:bodyPr anchor="b">
            <a:normAutofit/>
          </a:bodyPr>
          <a:lstStyle/>
          <a:p>
            <a:r>
              <a:rPr lang="en-US" sz="3700" b="1" dirty="0">
                <a:latin typeface="Lucida Calligraphy" panose="03010101010101010101" pitchFamily="66" charset="0"/>
              </a:rPr>
              <a:t>Threats to the Global Environment</a:t>
            </a:r>
            <a:br>
              <a:rPr lang="en-US" sz="3700" b="1" dirty="0">
                <a:latin typeface="Lucida Calligraphy" panose="03010101010101010101" pitchFamily="66" charset="0"/>
              </a:rPr>
            </a:br>
            <a:endParaRPr lang="en-US" sz="3700" dirty="0">
              <a:latin typeface="Lucida Calligraphy" panose="03010101010101010101" pitchFamily="66" charset="0"/>
            </a:endParaRPr>
          </a:p>
        </p:txBody>
      </p:sp>
      <p:sp>
        <p:nvSpPr>
          <p:cNvPr id="3" name="Content Placeholder 2">
            <a:extLst>
              <a:ext uri="{FF2B5EF4-FFF2-40B4-BE49-F238E27FC236}">
                <a16:creationId xmlns:a16="http://schemas.microsoft.com/office/drawing/2014/main" id="{E2EA4417-9056-43B9-B23E-632645F9D52F}"/>
              </a:ext>
            </a:extLst>
          </p:cNvPr>
          <p:cNvSpPr>
            <a:spLocks noGrp="1"/>
          </p:cNvSpPr>
          <p:nvPr>
            <p:ph idx="1"/>
          </p:nvPr>
        </p:nvSpPr>
        <p:spPr>
          <a:xfrm>
            <a:off x="655320" y="2644518"/>
            <a:ext cx="9013052" cy="3327251"/>
          </a:xfrm>
        </p:spPr>
        <p:txBody>
          <a:bodyPr>
            <a:normAutofit/>
          </a:bodyPr>
          <a:lstStyle/>
          <a:p>
            <a:pPr marL="0" lvl="0" indent="0">
              <a:buNone/>
            </a:pPr>
            <a:r>
              <a:rPr lang="en-US" sz="2000">
                <a:latin typeface="Lucida Calligraphy" panose="03010101010101010101" pitchFamily="66" charset="0"/>
              </a:rPr>
              <a:t>The scope of this project includes several areas. First, we have to take into consideration the threat to the global environment which are getting worse in everyday of our lives. And the major initiator is the human being. Without the proper education, the same thing will continue. Therefore, it has to start with out leaders, and everybody will follow suit. In this project I will address various topics which are, the energy sources, lack of educational opportunities, civil war and the climate change.</a:t>
            </a:r>
          </a:p>
          <a:p>
            <a:pPr marL="0" indent="0">
              <a:buNone/>
            </a:pPr>
            <a:endParaRPr lang="en-US" sz="2000">
              <a:latin typeface="Lucida Calligraphy" panose="03010101010101010101" pitchFamily="66" charset="0"/>
            </a:endParaRPr>
          </a:p>
          <a:p>
            <a:endParaRPr lang="en-US" sz="2000"/>
          </a:p>
        </p:txBody>
      </p:sp>
    </p:spTree>
    <p:extLst>
      <p:ext uri="{BB962C8B-B14F-4D97-AF65-F5344CB8AC3E}">
        <p14:creationId xmlns:p14="http://schemas.microsoft.com/office/powerpoint/2010/main" val="29662005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65BB-03BD-47F9-8AE4-FA2B2836B264}"/>
              </a:ext>
            </a:extLst>
          </p:cNvPr>
          <p:cNvSpPr>
            <a:spLocks noGrp="1"/>
          </p:cNvSpPr>
          <p:nvPr>
            <p:ph type="title"/>
          </p:nvPr>
        </p:nvSpPr>
        <p:spPr>
          <a:xfrm>
            <a:off x="648930" y="629266"/>
            <a:ext cx="9252154" cy="1223983"/>
          </a:xfrm>
        </p:spPr>
        <p:txBody>
          <a:bodyPr>
            <a:normAutofit/>
          </a:bodyPr>
          <a:lstStyle/>
          <a:p>
            <a:r>
              <a:rPr lang="en-US">
                <a:latin typeface="Lucida Calligraphy" panose="03010101010101010101" pitchFamily="66" charset="0"/>
              </a:rPr>
              <a:t>What are energy sources?</a:t>
            </a:r>
          </a:p>
        </p:txBody>
      </p:sp>
      <p:graphicFrame>
        <p:nvGraphicFramePr>
          <p:cNvPr id="54" name="Content Placeholder 2">
            <a:extLst>
              <a:ext uri="{FF2B5EF4-FFF2-40B4-BE49-F238E27FC236}">
                <a16:creationId xmlns:a16="http://schemas.microsoft.com/office/drawing/2014/main" id="{F4BC0098-270F-4C1D-86EA-6A8027C46BA3}"/>
              </a:ext>
            </a:extLst>
          </p:cNvPr>
          <p:cNvGraphicFramePr>
            <a:graphicFrameLocks noGrp="1"/>
          </p:cNvGraphicFramePr>
          <p:nvPr>
            <p:ph idx="1"/>
            <p:extLst>
              <p:ext uri="{D42A27DB-BD31-4B8C-83A1-F6EECF244321}">
                <p14:modId xmlns:p14="http://schemas.microsoft.com/office/powerpoint/2010/main" val="592022015"/>
              </p:ext>
            </p:extLst>
          </p:nvPr>
        </p:nvGraphicFramePr>
        <p:xfrm>
          <a:off x="1103311" y="2052214"/>
          <a:ext cx="9053563" cy="41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69736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6043-A6D5-4433-9E4E-D6433CE49A66}"/>
              </a:ext>
            </a:extLst>
          </p:cNvPr>
          <p:cNvSpPr>
            <a:spLocks noGrp="1"/>
          </p:cNvSpPr>
          <p:nvPr>
            <p:ph type="title"/>
          </p:nvPr>
        </p:nvSpPr>
        <p:spPr/>
        <p:txBody>
          <a:bodyPr/>
          <a:lstStyle/>
          <a:p>
            <a:r>
              <a:rPr lang="en-US">
                <a:latin typeface="Lucida Calligraphy" panose="03010101010101010101" pitchFamily="66" charset="0"/>
              </a:rPr>
              <a:t>What are different sources of energy?</a:t>
            </a:r>
            <a:endParaRPr lang="en-US" dirty="0">
              <a:latin typeface="Lucida Calligraphy" panose="03010101010101010101" pitchFamily="66" charset="0"/>
            </a:endParaRPr>
          </a:p>
        </p:txBody>
      </p:sp>
      <p:sp>
        <p:nvSpPr>
          <p:cNvPr id="3" name="Content Placeholder 2">
            <a:extLst>
              <a:ext uri="{FF2B5EF4-FFF2-40B4-BE49-F238E27FC236}">
                <a16:creationId xmlns:a16="http://schemas.microsoft.com/office/drawing/2014/main" id="{7ECCE517-C8AD-454E-980B-F882B3C8B81B}"/>
              </a:ext>
            </a:extLst>
          </p:cNvPr>
          <p:cNvSpPr>
            <a:spLocks noGrp="1"/>
          </p:cNvSpPr>
          <p:nvPr>
            <p:ph idx="1"/>
          </p:nvPr>
        </p:nvSpPr>
        <p:spPr/>
        <p:txBody>
          <a:bodyPr>
            <a:normAutofit/>
          </a:bodyPr>
          <a:lstStyle/>
          <a:p>
            <a:pPr marL="0" indent="0">
              <a:buNone/>
            </a:pPr>
            <a:r>
              <a:rPr lang="en-US" b="1" dirty="0">
                <a:latin typeface="Lucida Calligraphy" panose="03010101010101010101" pitchFamily="66" charset="0"/>
              </a:rPr>
              <a:t>There are many different sources of energy that are in use nowadays. Here is a list of them:</a:t>
            </a:r>
            <a:endParaRPr lang="en-US" dirty="0">
              <a:latin typeface="Lucida Calligraphy" panose="03010101010101010101" pitchFamily="66" charset="0"/>
            </a:endParaRPr>
          </a:p>
          <a:p>
            <a:r>
              <a:rPr lang="en-US" dirty="0">
                <a:latin typeface="Lucida Calligraphy" panose="03010101010101010101" pitchFamily="66" charset="0"/>
              </a:rPr>
              <a:t>Solar Energy. ...</a:t>
            </a:r>
          </a:p>
          <a:p>
            <a:r>
              <a:rPr lang="en-US" dirty="0">
                <a:latin typeface="Lucida Calligraphy" panose="03010101010101010101" pitchFamily="66" charset="0"/>
              </a:rPr>
              <a:t>Wind Energy. ...</a:t>
            </a:r>
          </a:p>
          <a:p>
            <a:r>
              <a:rPr lang="en-US" dirty="0">
                <a:latin typeface="Lucida Calligraphy" panose="03010101010101010101" pitchFamily="66" charset="0"/>
              </a:rPr>
              <a:t>Geothermal Energy. ...</a:t>
            </a:r>
          </a:p>
          <a:p>
            <a:r>
              <a:rPr lang="en-US" dirty="0">
                <a:latin typeface="Lucida Calligraphy" panose="03010101010101010101" pitchFamily="66" charset="0"/>
              </a:rPr>
              <a:t>Hydrogen Energy. ...</a:t>
            </a:r>
          </a:p>
          <a:p>
            <a:r>
              <a:rPr lang="en-US" dirty="0">
                <a:latin typeface="Lucida Calligraphy" panose="03010101010101010101" pitchFamily="66" charset="0"/>
              </a:rPr>
              <a:t>Tidal Energy. ...</a:t>
            </a:r>
          </a:p>
          <a:p>
            <a:r>
              <a:rPr lang="en-US" dirty="0">
                <a:latin typeface="Lucida Calligraphy" panose="03010101010101010101" pitchFamily="66" charset="0"/>
              </a:rPr>
              <a:t>Wave Energy. ...</a:t>
            </a:r>
          </a:p>
          <a:p>
            <a:r>
              <a:rPr lang="en-US" dirty="0">
                <a:latin typeface="Lucida Calligraphy" panose="03010101010101010101" pitchFamily="66" charset="0"/>
              </a:rPr>
              <a:t>Hydroelectric Energy. ...</a:t>
            </a:r>
          </a:p>
          <a:p>
            <a:r>
              <a:rPr lang="en-US" dirty="0">
                <a:latin typeface="Lucida Calligraphy" panose="03010101010101010101" pitchFamily="66" charset="0"/>
              </a:rPr>
              <a:t>Biomass Energy.</a:t>
            </a:r>
          </a:p>
          <a:p>
            <a:endParaRPr lang="en-US" dirty="0"/>
          </a:p>
        </p:txBody>
      </p:sp>
    </p:spTree>
    <p:extLst>
      <p:ext uri="{BB962C8B-B14F-4D97-AF65-F5344CB8AC3E}">
        <p14:creationId xmlns:p14="http://schemas.microsoft.com/office/powerpoint/2010/main" val="3629571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F965-0A7C-4717-A6D1-DDD90FD0CE58}"/>
              </a:ext>
            </a:extLst>
          </p:cNvPr>
          <p:cNvSpPr>
            <a:spLocks noGrp="1"/>
          </p:cNvSpPr>
          <p:nvPr>
            <p:ph type="title"/>
          </p:nvPr>
        </p:nvSpPr>
        <p:spPr>
          <a:xfrm>
            <a:off x="646111" y="452718"/>
            <a:ext cx="9404723" cy="1400530"/>
          </a:xfrm>
        </p:spPr>
        <p:txBody>
          <a:bodyPr>
            <a:normAutofit/>
          </a:bodyPr>
          <a:lstStyle/>
          <a:p>
            <a:r>
              <a:rPr lang="en-US">
                <a:latin typeface="Lucida Calligraphy" panose="03010101010101010101" pitchFamily="66" charset="0"/>
              </a:rPr>
              <a:t>What is the cheapest energy source?</a:t>
            </a:r>
          </a:p>
        </p:txBody>
      </p:sp>
      <p:sp>
        <p:nvSpPr>
          <p:cNvPr id="10" name="Rectangle 9">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C07EE77-274A-4A44-957B-B6BD93EED322}"/>
              </a:ext>
            </a:extLst>
          </p:cNvPr>
          <p:cNvGraphicFramePr>
            <a:graphicFrameLocks noGrp="1"/>
          </p:cNvGraphicFramePr>
          <p:nvPr>
            <p:ph idx="1"/>
            <p:extLst>
              <p:ext uri="{D42A27DB-BD31-4B8C-83A1-F6EECF244321}">
                <p14:modId xmlns:p14="http://schemas.microsoft.com/office/powerpoint/2010/main" val="1688650205"/>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94335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B50C-DCD4-480B-A2D9-C7A2F30E9F25}"/>
              </a:ext>
            </a:extLst>
          </p:cNvPr>
          <p:cNvSpPr>
            <a:spLocks noGrp="1"/>
          </p:cNvSpPr>
          <p:nvPr>
            <p:ph type="title"/>
          </p:nvPr>
        </p:nvSpPr>
        <p:spPr>
          <a:xfrm>
            <a:off x="653143" y="1645920"/>
            <a:ext cx="3522879" cy="4470821"/>
          </a:xfrm>
        </p:spPr>
        <p:txBody>
          <a:bodyPr>
            <a:normAutofit/>
          </a:bodyPr>
          <a:lstStyle/>
          <a:p>
            <a:pPr algn="r"/>
            <a:r>
              <a:rPr lang="en-US">
                <a:solidFill>
                  <a:schemeClr val="tx1"/>
                </a:solidFill>
                <a:latin typeface="Lucida Calligraphy" panose="03010101010101010101" pitchFamily="66" charset="0"/>
              </a:rPr>
              <a:t>What country consumer the most energy in the world?</a:t>
            </a:r>
          </a:p>
        </p:txBody>
      </p:sp>
      <p:sp>
        <p:nvSpPr>
          <p:cNvPr id="35" name="Content Placeholder 2">
            <a:extLst>
              <a:ext uri="{FF2B5EF4-FFF2-40B4-BE49-F238E27FC236}">
                <a16:creationId xmlns:a16="http://schemas.microsoft.com/office/drawing/2014/main" id="{BA2DC917-17A9-4F1C-93CF-B1CCD5967F77}"/>
              </a:ext>
            </a:extLst>
          </p:cNvPr>
          <p:cNvSpPr>
            <a:spLocks noGrp="1"/>
          </p:cNvSpPr>
          <p:nvPr>
            <p:ph idx="1"/>
          </p:nvPr>
        </p:nvSpPr>
        <p:spPr>
          <a:xfrm>
            <a:off x="4829164" y="1645920"/>
            <a:ext cx="6294448" cy="4470821"/>
          </a:xfrm>
        </p:spPr>
        <p:txBody>
          <a:bodyPr>
            <a:normAutofit/>
          </a:bodyPr>
          <a:lstStyle/>
          <a:p>
            <a:pPr marL="0" indent="0">
              <a:buNone/>
            </a:pPr>
            <a:r>
              <a:rPr lang="en-US" dirty="0">
                <a:latin typeface="Lucida Calligraphy" panose="03010101010101010101" pitchFamily="66" charset="0"/>
              </a:rPr>
              <a:t>The following are countries that use the most energy and they are rank from the most consumers to the ones that use the least. </a:t>
            </a:r>
          </a:p>
          <a:p>
            <a:r>
              <a:rPr lang="en-US" dirty="0">
                <a:latin typeface="Lucida Calligraphy" panose="03010101010101010101" pitchFamily="66" charset="0"/>
              </a:rPr>
              <a:t>The U.S. uses the most energy per capita in the world.</a:t>
            </a:r>
          </a:p>
          <a:p>
            <a:r>
              <a:rPr lang="en-US" dirty="0">
                <a:latin typeface="Lucida Calligraphy" panose="03010101010101010101" pitchFamily="66" charset="0"/>
              </a:rPr>
              <a:t>China.</a:t>
            </a:r>
          </a:p>
          <a:p>
            <a:r>
              <a:rPr lang="en-US" dirty="0">
                <a:latin typeface="Lucida Calligraphy" panose="03010101010101010101" pitchFamily="66" charset="0"/>
              </a:rPr>
              <a:t>Russia. </a:t>
            </a:r>
          </a:p>
          <a:p>
            <a:r>
              <a:rPr lang="en-US" dirty="0">
                <a:latin typeface="Lucida Calligraphy" panose="03010101010101010101" pitchFamily="66" charset="0"/>
              </a:rPr>
              <a:t>India.</a:t>
            </a:r>
          </a:p>
          <a:p>
            <a:r>
              <a:rPr lang="en-US" dirty="0">
                <a:latin typeface="Lucida Calligraphy" panose="03010101010101010101" pitchFamily="66" charset="0"/>
              </a:rPr>
              <a:t>Japan.</a:t>
            </a:r>
          </a:p>
          <a:p>
            <a:endParaRPr lang="en-US" dirty="0"/>
          </a:p>
        </p:txBody>
      </p:sp>
    </p:spTree>
    <p:extLst>
      <p:ext uri="{BB962C8B-B14F-4D97-AF65-F5344CB8AC3E}">
        <p14:creationId xmlns:p14="http://schemas.microsoft.com/office/powerpoint/2010/main" val="18971106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C07B1-B305-4B4F-BDF0-657B3C501BC6}"/>
              </a:ext>
            </a:extLst>
          </p:cNvPr>
          <p:cNvSpPr>
            <a:spLocks noGrp="1"/>
          </p:cNvSpPr>
          <p:nvPr>
            <p:ph type="title"/>
          </p:nvPr>
        </p:nvSpPr>
        <p:spPr>
          <a:xfrm>
            <a:off x="653143" y="1645920"/>
            <a:ext cx="3522879" cy="4470821"/>
          </a:xfrm>
        </p:spPr>
        <p:txBody>
          <a:bodyPr>
            <a:normAutofit/>
          </a:bodyPr>
          <a:lstStyle/>
          <a:p>
            <a:pPr algn="r"/>
            <a:r>
              <a:rPr lang="en-US">
                <a:solidFill>
                  <a:schemeClr val="tx1"/>
                </a:solidFill>
                <a:latin typeface="Lucida Calligraphy" panose="03010101010101010101" pitchFamily="66" charset="0"/>
              </a:rPr>
              <a:t>How will population growth affect energy?</a:t>
            </a:r>
          </a:p>
        </p:txBody>
      </p:sp>
      <p:sp>
        <p:nvSpPr>
          <p:cNvPr id="10" name="Rectangle 9">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49E1DCE-EDEA-4321-91E8-235979A3B25B}"/>
              </a:ext>
            </a:extLst>
          </p:cNvPr>
          <p:cNvSpPr>
            <a:spLocks noGrp="1"/>
          </p:cNvSpPr>
          <p:nvPr>
            <p:ph idx="1"/>
          </p:nvPr>
        </p:nvSpPr>
        <p:spPr>
          <a:xfrm>
            <a:off x="4829164" y="1645920"/>
            <a:ext cx="6294448" cy="4470821"/>
          </a:xfrm>
        </p:spPr>
        <p:txBody>
          <a:bodyPr>
            <a:normAutofit/>
          </a:bodyPr>
          <a:lstStyle/>
          <a:p>
            <a:pPr marL="0" indent="0">
              <a:lnSpc>
                <a:spcPct val="90000"/>
              </a:lnSpc>
              <a:buNone/>
            </a:pPr>
            <a:r>
              <a:rPr lang="en-US" sz="1700">
                <a:latin typeface="Lucida Calligraphy" panose="03010101010101010101" pitchFamily="66" charset="0"/>
              </a:rPr>
              <a:t>The earth's population is ultimately determined by the availability of energy resources, and if some of those energy resources are not produce at the desirable rate, then that may affect rates of population growth in many ways because the higher growth  rate uses more energy. The energy problem today combines these problems:</a:t>
            </a:r>
          </a:p>
          <a:p>
            <a:pPr>
              <a:lnSpc>
                <a:spcPct val="90000"/>
              </a:lnSpc>
            </a:pPr>
            <a:r>
              <a:rPr lang="en-US" sz="1700">
                <a:latin typeface="Lucida Calligraphy" panose="03010101010101010101" pitchFamily="66" charset="0"/>
              </a:rPr>
              <a:t>The world's population has too little energy to meet basic human needs.</a:t>
            </a:r>
          </a:p>
          <a:p>
            <a:pPr>
              <a:lnSpc>
                <a:spcPct val="90000"/>
              </a:lnSpc>
            </a:pPr>
            <a:r>
              <a:rPr lang="en-US" sz="1700">
                <a:latin typeface="Lucida Calligraphy" panose="03010101010101010101" pitchFamily="66" charset="0"/>
              </a:rPr>
              <a:t> The monetary costs of energy are rising nearly everywhere. </a:t>
            </a:r>
          </a:p>
          <a:p>
            <a:pPr>
              <a:lnSpc>
                <a:spcPct val="90000"/>
              </a:lnSpc>
            </a:pPr>
            <a:r>
              <a:rPr lang="en-US" sz="1700">
                <a:latin typeface="Lucida Calligraphy" panose="03010101010101010101" pitchFamily="66" charset="0"/>
              </a:rPr>
              <a:t>The environmental impacts of energy supply are growing.</a:t>
            </a:r>
          </a:p>
          <a:p>
            <a:pPr>
              <a:lnSpc>
                <a:spcPct val="90000"/>
              </a:lnSpc>
            </a:pPr>
            <a:r>
              <a:rPr lang="en-US" sz="1700">
                <a:latin typeface="Lucida Calligraphy" panose="03010101010101010101" pitchFamily="66" charset="0"/>
              </a:rPr>
              <a:t>And already dominant contributors to local, regional, and global</a:t>
            </a:r>
            <a:r>
              <a:rPr lang="en-US" sz="1700"/>
              <a:t> .</a:t>
            </a:r>
          </a:p>
        </p:txBody>
      </p:sp>
    </p:spTree>
    <p:extLst>
      <p:ext uri="{BB962C8B-B14F-4D97-AF65-F5344CB8AC3E}">
        <p14:creationId xmlns:p14="http://schemas.microsoft.com/office/powerpoint/2010/main" val="19988128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7675C-D5EE-49FC-AEF8-218874112F54}"/>
              </a:ext>
            </a:extLst>
          </p:cNvPr>
          <p:cNvSpPr>
            <a:spLocks noGrp="1"/>
          </p:cNvSpPr>
          <p:nvPr>
            <p:ph type="title"/>
          </p:nvPr>
        </p:nvSpPr>
        <p:spPr>
          <a:xfrm>
            <a:off x="653143" y="1645920"/>
            <a:ext cx="3522879" cy="4470821"/>
          </a:xfrm>
        </p:spPr>
        <p:txBody>
          <a:bodyPr>
            <a:normAutofit/>
          </a:bodyPr>
          <a:lstStyle/>
          <a:p>
            <a:pPr algn="r"/>
            <a:r>
              <a:rPr lang="en-US" sz="3600" b="1">
                <a:solidFill>
                  <a:schemeClr val="tx1"/>
                </a:solidFill>
                <a:latin typeface="Lucida Calligraphy" panose="03010101010101010101" pitchFamily="66" charset="0"/>
              </a:rPr>
              <a:t>Lack of educational opportunities</a:t>
            </a:r>
            <a:br>
              <a:rPr lang="en-US" sz="3600" b="1">
                <a:solidFill>
                  <a:schemeClr val="tx1"/>
                </a:solidFill>
                <a:latin typeface="Lucida Calligraphy" panose="03010101010101010101" pitchFamily="66" charset="0"/>
              </a:rPr>
            </a:br>
            <a:endParaRPr lang="en-US" sz="3600">
              <a:solidFill>
                <a:schemeClr val="tx1"/>
              </a:solidFill>
            </a:endParaRPr>
          </a:p>
        </p:txBody>
      </p:sp>
      <p:sp>
        <p:nvSpPr>
          <p:cNvPr id="10" name="Rectangle 9">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A9A32A8-40B6-45D6-B137-CB24047BE2CD}"/>
              </a:ext>
            </a:extLst>
          </p:cNvPr>
          <p:cNvSpPr>
            <a:spLocks noGrp="1"/>
          </p:cNvSpPr>
          <p:nvPr>
            <p:ph idx="1"/>
          </p:nvPr>
        </p:nvSpPr>
        <p:spPr>
          <a:xfrm>
            <a:off x="4829164" y="1645920"/>
            <a:ext cx="6294448" cy="4470821"/>
          </a:xfrm>
        </p:spPr>
        <p:txBody>
          <a:bodyPr>
            <a:normAutofit/>
          </a:bodyPr>
          <a:lstStyle/>
          <a:p>
            <a:pPr marL="0" indent="0">
              <a:buNone/>
            </a:pPr>
            <a:r>
              <a:rPr lang="en-US" dirty="0">
                <a:latin typeface="Lucida Calligraphy" panose="03010101010101010101" pitchFamily="66" charset="0"/>
              </a:rPr>
              <a:t>Education is a basic human right all over the world. Many people around the world don’t have access to the quality education. In addition, many children in poor countries face many barriers to accessing an education. This could be because of the following reasons,</a:t>
            </a:r>
          </a:p>
          <a:p>
            <a:pPr marL="0" indent="0">
              <a:buNone/>
            </a:pPr>
            <a:r>
              <a:rPr lang="en-US" dirty="0">
                <a:latin typeface="Lucida Calligraphy" panose="03010101010101010101" pitchFamily="66" charset="0"/>
              </a:rPr>
              <a:t>The luck of investment by the governments</a:t>
            </a:r>
          </a:p>
          <a:p>
            <a:r>
              <a:rPr lang="en-US" dirty="0">
                <a:latin typeface="Lucida Calligraphy" panose="03010101010101010101" pitchFamily="66" charset="0"/>
              </a:rPr>
              <a:t>Economic satiation</a:t>
            </a:r>
          </a:p>
          <a:p>
            <a:r>
              <a:rPr lang="en-US" dirty="0">
                <a:latin typeface="Lucida Calligraphy" panose="03010101010101010101" pitchFamily="66" charset="0"/>
              </a:rPr>
              <a:t>Social Situation</a:t>
            </a:r>
          </a:p>
          <a:p>
            <a:r>
              <a:rPr lang="en-US" dirty="0">
                <a:latin typeface="Lucida Calligraphy" panose="03010101010101010101" pitchFamily="66" charset="0"/>
              </a:rPr>
              <a:t>Political Situation</a:t>
            </a:r>
          </a:p>
          <a:p>
            <a:r>
              <a:rPr lang="en-US" dirty="0">
                <a:latin typeface="Lucida Calligraphy" panose="03010101010101010101" pitchFamily="66" charset="0"/>
              </a:rPr>
              <a:t>Religious Beliefs</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5054783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1258</Words>
  <Application>Microsoft Office PowerPoint</Application>
  <PresentationFormat>Widescreen</PresentationFormat>
  <Paragraphs>183</Paragraphs>
  <Slides>25</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Century Gothic</vt:lpstr>
      <vt:lpstr>Lucida Calligraphy</vt:lpstr>
      <vt:lpstr>Times New Roman</vt:lpstr>
      <vt:lpstr>Trebuchet MS</vt:lpstr>
      <vt:lpstr>Wingdings 3</vt:lpstr>
      <vt:lpstr>Ion</vt:lpstr>
      <vt:lpstr>Facet</vt:lpstr>
      <vt:lpstr>Welcome to       Sociology 450 ppt.                  for                   Threats to the Global Environment                   By Kennedy Kabaso </vt:lpstr>
      <vt:lpstr>                                                                           Topics</vt:lpstr>
      <vt:lpstr>Threats to the Global Environment </vt:lpstr>
      <vt:lpstr>What are energy sources?</vt:lpstr>
      <vt:lpstr>What are different sources of energy?</vt:lpstr>
      <vt:lpstr>What is the cheapest energy source?</vt:lpstr>
      <vt:lpstr>What country consumer the most energy in the world?</vt:lpstr>
      <vt:lpstr>How will population growth affect energy?</vt:lpstr>
      <vt:lpstr>Lack of educational opportunities </vt:lpstr>
      <vt:lpstr>Barriers to Education Around the World</vt:lpstr>
      <vt:lpstr>What Are Some Effects Caused by a Lack of Education?</vt:lpstr>
      <vt:lpstr>What countries have lack of education?</vt:lpstr>
      <vt:lpstr>Civil war </vt:lpstr>
      <vt:lpstr>The ten Facts About the Civil War in America</vt:lpstr>
      <vt:lpstr>Civil War around the world Since 2000</vt:lpstr>
      <vt:lpstr>Continued</vt:lpstr>
      <vt:lpstr>What are the main causes of the Civil War in U.S.A?</vt:lpstr>
      <vt:lpstr>What is climate change and its causes?</vt:lpstr>
      <vt:lpstr>Continued</vt:lpstr>
      <vt:lpstr>Human activities that contributed to climate changes</vt:lpstr>
      <vt:lpstr>Places Most Affected by Climate Change</vt:lpstr>
      <vt:lpstr>How climate change affects the world population.</vt:lpstr>
      <vt:lpstr>Bibliography </vt:lpstr>
      <vt:lpstr>Continued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Sociology 450 ppt.                  for                   Threats to the Global Environment                   By Kennedy Kabaso </dc:title>
  <dc:creator>KENNEDY KABASO</dc:creator>
  <cp:lastModifiedBy>KENNEDY KABASO</cp:lastModifiedBy>
  <cp:revision>4</cp:revision>
  <dcterms:created xsi:type="dcterms:W3CDTF">2019-03-04T08:10:24Z</dcterms:created>
  <dcterms:modified xsi:type="dcterms:W3CDTF">2019-03-04T08:36:09Z</dcterms:modified>
</cp:coreProperties>
</file>