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728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A389-816D-43B1-8205-3D0D20118D8A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6E5E-F9D5-4E9F-BBE3-19BB1CA284F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20319-8B98-4E9B-84C9-5486D0400B95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0118-3F8B-4707-B175-D5BE479AD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hr-HR" sz="3200" b="1" dirty="0" smtClean="0">
                <a:solidFill>
                  <a:schemeClr val="bg1"/>
                </a:solidFill>
              </a:rPr>
              <a:t>Izrada programa </a:t>
            </a:r>
            <a:r>
              <a:rPr lang="hr-HR" sz="3200" b="1" dirty="0">
                <a:solidFill>
                  <a:schemeClr val="bg1"/>
                </a:solidFill>
              </a:rPr>
              <a:t>za automatsko dekriptiranje jednostavne supstitucijske šifre</a:t>
            </a:r>
            <a:endParaRPr lang="hr-HR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60648"/>
            <a:ext cx="31058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</a:rPr>
              <a:t>SVEUČILIŠTE U ZADRU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b="1" dirty="0">
                <a:solidFill>
                  <a:schemeClr val="bg1"/>
                </a:solidFill>
              </a:rPr>
              <a:t>STUDIJ INFORMACIJSKIH TEHNOLOGIJA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 smtClean="0">
                <a:solidFill>
                  <a:schemeClr val="bg1"/>
                </a:solidFill>
              </a:rPr>
              <a:t>Kolegij</a:t>
            </a:r>
            <a:r>
              <a:rPr lang="hr-HR" sz="1400" dirty="0">
                <a:solidFill>
                  <a:schemeClr val="bg1"/>
                </a:solidFill>
              </a:rPr>
              <a:t>: </a:t>
            </a:r>
            <a:r>
              <a:rPr lang="hr-HR" sz="1400" dirty="0" smtClean="0">
                <a:solidFill>
                  <a:schemeClr val="bg1"/>
                </a:solidFill>
              </a:rPr>
              <a:t>Računalna Kriptografija</a:t>
            </a:r>
            <a:endParaRPr lang="hr-HR" sz="1400" b="1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Nastavnik</a:t>
            </a:r>
            <a:r>
              <a:rPr lang="hr-HR" sz="1400" dirty="0" smtClean="0">
                <a:solidFill>
                  <a:schemeClr val="bg1"/>
                </a:solidFill>
              </a:rPr>
              <a:t>: Goran Sirovatka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Student: Kristijan Kačan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k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16632"/>
            <a:ext cx="5559143" cy="6624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Aplikacija Caesar Cipher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Screenshot_157613366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1124745"/>
            <a:ext cx="2772308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403648" y="764704"/>
            <a:ext cx="64008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github.com/kkacan/CaesarCipher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844824"/>
            <a:ext cx="280831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5229200"/>
            <a:ext cx="99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Hvala</a:t>
            </a:r>
            <a:endParaRPr lang="hr-H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Izrada programa za automatsko dekriptiranje jednostavne supstitucijske šifre</vt:lpstr>
      <vt:lpstr>Slide 2</vt:lpstr>
      <vt:lpstr>Aplikacija Caesar Cipher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root</cp:lastModifiedBy>
  <cp:revision>23</cp:revision>
  <dcterms:created xsi:type="dcterms:W3CDTF">2019-12-09T09:48:39Z</dcterms:created>
  <dcterms:modified xsi:type="dcterms:W3CDTF">2019-12-12T06:56:10Z</dcterms:modified>
</cp:coreProperties>
</file>