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728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6A389-816D-43B1-8205-3D0D20118D8A}" type="datetimeFigureOut">
              <a:rPr lang="hr-HR" smtClean="0"/>
              <a:pPr/>
              <a:t>12.12.2019.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46E5E-F9D5-4E9F-BBE3-19BB1CA284FB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20319-8B98-4E9B-84C9-5486D0400B95}" type="datetimeFigureOut">
              <a:rPr lang="hr-HR" smtClean="0"/>
              <a:pPr/>
              <a:t>12.12.2019.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40118-3F8B-4707-B175-D5BE479AD5CE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CS" smtClean="0"/>
              <a:t>9.12.2019.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 smtClean="0"/>
              <a:t>SVEUČILIŠTE U ZADRU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95003-0D29-420F-861D-AE2E24FF6534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/>
          </a:bodyPr>
          <a:lstStyle/>
          <a:p>
            <a:r>
              <a:rPr lang="hr-HR" sz="3200" b="1" dirty="0" smtClean="0">
                <a:solidFill>
                  <a:schemeClr val="bg1"/>
                </a:solidFill>
              </a:rPr>
              <a:t>Izrada programa </a:t>
            </a:r>
            <a:r>
              <a:rPr lang="hr-HR" sz="3200" b="1" dirty="0">
                <a:solidFill>
                  <a:schemeClr val="bg1"/>
                </a:solidFill>
              </a:rPr>
              <a:t>za automatsko dekriptiranje jednostavne supstitucijske šifre</a:t>
            </a:r>
            <a:endParaRPr lang="hr-HR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260648"/>
            <a:ext cx="31058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>
                <a:solidFill>
                  <a:schemeClr val="bg1"/>
                </a:solidFill>
              </a:rPr>
              <a:t>SVEUČILIŠTE U ZADRU</a:t>
            </a:r>
            <a:endParaRPr lang="hr-HR" sz="1400" dirty="0">
              <a:solidFill>
                <a:schemeClr val="bg1"/>
              </a:solidFill>
            </a:endParaRPr>
          </a:p>
          <a:p>
            <a:r>
              <a:rPr lang="hr-HR" sz="1400" b="1" dirty="0">
                <a:solidFill>
                  <a:schemeClr val="bg1"/>
                </a:solidFill>
              </a:rPr>
              <a:t>STUDIJ INFORMACIJSKIH TEHNOLOGIJA</a:t>
            </a:r>
            <a:endParaRPr lang="hr-HR" sz="1400" dirty="0">
              <a:solidFill>
                <a:schemeClr val="bg1"/>
              </a:solidFill>
            </a:endParaRPr>
          </a:p>
          <a:p>
            <a:r>
              <a:rPr lang="hr-HR" sz="1400" dirty="0" smtClean="0">
                <a:solidFill>
                  <a:schemeClr val="bg1"/>
                </a:solidFill>
              </a:rPr>
              <a:t>Kolegij</a:t>
            </a:r>
            <a:r>
              <a:rPr lang="hr-HR" sz="1400" dirty="0">
                <a:solidFill>
                  <a:schemeClr val="bg1"/>
                </a:solidFill>
              </a:rPr>
              <a:t>: </a:t>
            </a:r>
            <a:r>
              <a:rPr lang="hr-HR" sz="1400" dirty="0" smtClean="0">
                <a:solidFill>
                  <a:schemeClr val="bg1"/>
                </a:solidFill>
              </a:rPr>
              <a:t>Računalna Kriptografija</a:t>
            </a:r>
            <a:endParaRPr lang="hr-HR" sz="1400" b="1" dirty="0">
              <a:solidFill>
                <a:schemeClr val="bg1"/>
              </a:solidFill>
            </a:endParaRPr>
          </a:p>
          <a:p>
            <a:r>
              <a:rPr lang="hr-HR" sz="1400" dirty="0">
                <a:solidFill>
                  <a:schemeClr val="bg1"/>
                </a:solidFill>
              </a:rPr>
              <a:t>Nastavnik</a:t>
            </a:r>
            <a:r>
              <a:rPr lang="hr-HR" sz="1400" dirty="0" smtClean="0">
                <a:solidFill>
                  <a:schemeClr val="bg1"/>
                </a:solidFill>
              </a:rPr>
              <a:t>: Goran Sirovatka</a:t>
            </a:r>
            <a:endParaRPr lang="hr-HR" sz="1400" dirty="0">
              <a:solidFill>
                <a:schemeClr val="bg1"/>
              </a:solidFill>
            </a:endParaRPr>
          </a:p>
          <a:p>
            <a:r>
              <a:rPr lang="hr-HR" sz="1400" dirty="0">
                <a:solidFill>
                  <a:schemeClr val="bg1"/>
                </a:solidFill>
              </a:rPr>
              <a:t>Student: Kristijan Kačan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od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332656"/>
            <a:ext cx="5604020" cy="60549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chemeClr val="bg1"/>
                </a:solidFill>
              </a:rPr>
              <a:t>Aplikacija </a:t>
            </a:r>
            <a:r>
              <a:rPr lang="hr-HR" sz="2800" dirty="0" smtClean="0">
                <a:solidFill>
                  <a:schemeClr val="bg1"/>
                </a:solidFill>
              </a:rPr>
              <a:t>Substitution</a:t>
            </a:r>
            <a:r>
              <a:rPr lang="hr-HR" sz="2800" dirty="0" smtClean="0">
                <a:solidFill>
                  <a:schemeClr val="bg1"/>
                </a:solidFill>
              </a:rPr>
              <a:t> </a:t>
            </a:r>
            <a:r>
              <a:rPr lang="hr-HR" sz="2800" dirty="0" smtClean="0">
                <a:solidFill>
                  <a:schemeClr val="bg1"/>
                </a:solidFill>
              </a:rPr>
              <a:t>Cipher</a:t>
            </a:r>
            <a:endParaRPr lang="hr-HR" sz="2800" dirty="0">
              <a:solidFill>
                <a:schemeClr val="bg1"/>
              </a:solidFill>
            </a:endParaRPr>
          </a:p>
        </p:txBody>
      </p:sp>
      <p:pic>
        <p:nvPicPr>
          <p:cNvPr id="4" name="Picture 3" descr="s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1052736"/>
            <a:ext cx="2772308" cy="5544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403648" y="764704"/>
            <a:ext cx="64008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hr-HR" sz="2000" dirty="0" smtClean="0">
                <a:solidFill>
                  <a:schemeClr val="bg1"/>
                </a:solidFill>
              </a:rPr>
              <a:t>github.com/kkacan/SubstitutionCipher</a:t>
            </a:r>
            <a:endParaRPr kumimoji="0" lang="hr-H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r-H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r-H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952" y="5229200"/>
            <a:ext cx="990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dirty="0" smtClean="0">
                <a:solidFill>
                  <a:schemeClr val="bg1"/>
                </a:solidFill>
              </a:rPr>
              <a:t>Hvala</a:t>
            </a:r>
            <a:endParaRPr lang="hr-HR" sz="2800" dirty="0">
              <a:solidFill>
                <a:schemeClr val="bg1"/>
              </a:solidFill>
            </a:endParaRPr>
          </a:p>
        </p:txBody>
      </p:sp>
      <p:pic>
        <p:nvPicPr>
          <p:cNvPr id="5" name="Picture 4" descr="fra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1844824"/>
            <a:ext cx="2808312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32</Words>
  <Application>Microsoft Office PowerPoint</Application>
  <PresentationFormat>On-screen Show (4:3)</PresentationFormat>
  <Paragraphs>10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Izrada programa za automatsko dekriptiranje jednostavne supstitucijske šifre</vt:lpstr>
      <vt:lpstr>Slide 2</vt:lpstr>
      <vt:lpstr>Aplikacija Substitution Cipher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root</dc:creator>
  <cp:lastModifiedBy>root</cp:lastModifiedBy>
  <cp:revision>26</cp:revision>
  <dcterms:created xsi:type="dcterms:W3CDTF">2019-12-09T09:48:39Z</dcterms:created>
  <dcterms:modified xsi:type="dcterms:W3CDTF">2019-12-13T07:55:28Z</dcterms:modified>
</cp:coreProperties>
</file>