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9"/>
  </p:notesMasterIdLst>
  <p:handoutMasterIdLst>
    <p:handoutMasterId r:id="rId10"/>
  </p:handoutMasterIdLst>
  <p:sldIdLst>
    <p:sldId id="281" r:id="rId3"/>
    <p:sldId id="282" r:id="rId4"/>
    <p:sldId id="283" r:id="rId5"/>
    <p:sldId id="284" r:id="rId6"/>
    <p:sldId id="285" r:id="rId7"/>
    <p:sldId id="28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1/4/2018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‹N°›</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‹N°›</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1/4/2018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
        <p:nvSpPr>
          <p:cNvPr id="8" name="Title 1"/>
          <p:cNvSpPr txBox="1">
            <a:spLocks/>
          </p:cNvSpPr>
          <p:nvPr userDrawn="1"/>
        </p:nvSpPr>
        <p:spPr>
          <a:xfrm>
            <a:off x="1066800" y="2606040"/>
            <a:ext cx="10058400" cy="2743200"/>
          </a:xfrm>
          <a:prstGeom prst="rect">
            <a:avLst/>
          </a:prstGeom>
        </p:spPr>
        <p:txBody>
          <a:bodyPr vert="horz" lIns="91440" tIns="45720" rIns="91440" bIns="45720" rtlCol="0" anchor="b">
            <a:normAutofit/>
          </a:bodyPr>
          <a:lstStyle>
            <a:lvl1pPr algn="l" defTabSz="457200" rtl="0" eaLnBrk="1" latinLnBrk="0" hangingPunct="1">
              <a:lnSpc>
                <a:spcPct val="80000"/>
              </a:lnSpc>
              <a:spcBef>
                <a:spcPct val="0"/>
              </a:spcBef>
              <a:buNone/>
              <a:defRPr sz="6800" kern="1200">
                <a:solidFill>
                  <a:schemeClr val="tx1"/>
                </a:solidFill>
                <a:effectLst>
                  <a:outerShdw blurRad="38100" dist="25400" dir="18900000" algn="bl" rotWithShape="0">
                    <a:schemeClr val="bg1">
                      <a:alpha val="80000"/>
                    </a:scheme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mtClean="0">
                <a:solidFill>
                  <a:prstClr val="black"/>
                </a:solidFill>
                <a:effectLst>
                  <a:outerShdw blurRad="38100" dist="25400" dir="18900000" algn="bl" rotWithShape="0">
                    <a:prstClr val="white">
                      <a:alpha val="80000"/>
                    </a:prstClr>
                  </a:outerShdw>
                </a:effectLst>
              </a:rPr>
              <a:t>Modifiez le style du titre</a:t>
            </a:r>
            <a:endParaRPr lang="en-US">
              <a:solidFill>
                <a:prstClr val="black"/>
              </a:solidFill>
              <a:effectLst>
                <a:outerShdw blurRad="38100" dist="25400" dir="18900000" algn="bl" rotWithShape="0">
                  <a:prstClr val="white">
                    <a:alpha val="80000"/>
                  </a:prstClr>
                </a:outerShdw>
              </a:effectLst>
            </a:endParaRPr>
          </a:p>
        </p:txBody>
      </p:sp>
      <p:sp>
        <p:nvSpPr>
          <p:cNvPr id="9" name="Subtitle 2"/>
          <p:cNvSpPr txBox="1">
            <a:spLocks/>
          </p:cNvSpPr>
          <p:nvPr userDrawn="1"/>
        </p:nvSpPr>
        <p:spPr>
          <a:xfrm>
            <a:off x="1066800" y="5360437"/>
            <a:ext cx="10058400" cy="365760"/>
          </a:xfrm>
          <a:prstGeom prst="rect">
            <a:avLst/>
          </a:prstGeom>
        </p:spPr>
        <p:txBody>
          <a:bodyPr vert="horz" lIns="91440" tIns="45720" rIns="91440" bIns="45720" rtlCol="0">
            <a:normAutofit lnSpcReduction="10000"/>
          </a:bodyPr>
          <a:lstStyle>
            <a:lvl1pPr marL="0" indent="0" algn="l" defTabSz="457200" rtl="0" eaLnBrk="1" latinLnBrk="0" hangingPunct="1">
              <a:spcBef>
                <a:spcPts val="0"/>
              </a:spcBef>
              <a:spcAft>
                <a:spcPts val="0"/>
              </a:spcAft>
              <a:buClr>
                <a:schemeClr val="accent1"/>
              </a:buClr>
              <a:buFont typeface="Wingdings 3" charset="2"/>
              <a:buNone/>
              <a:defRPr sz="2000" b="1" kern="1200" cap="all" baseline="0">
                <a:solidFill>
                  <a:schemeClr val="accent1"/>
                </a:solidFill>
                <a:effectLst/>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2000" kern="1200">
                <a:solidFill>
                  <a:schemeClr val="tx1">
                    <a:lumMod val="75000"/>
                    <a:lumOff val="2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800" kern="1200">
                <a:solidFill>
                  <a:schemeClr val="tx1">
                    <a:lumMod val="75000"/>
                    <a:lumOff val="2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9pPr>
          </a:lstStyle>
          <a:p>
            <a:pPr>
              <a:buClr>
                <a:srgbClr val="A53010"/>
              </a:buClr>
            </a:pPr>
            <a:r>
              <a:rPr lang="fr-FR" smtClean="0">
                <a:solidFill>
                  <a:srgbClr val="A53010"/>
                </a:solidFill>
              </a:rPr>
              <a:t>Modifiez le style des sous-titres du masque</a:t>
            </a:r>
            <a:endParaRPr lang="en-US">
              <a:solidFill>
                <a:srgbClr val="A53010"/>
              </a:solidFill>
            </a:endParaRPr>
          </a:p>
        </p:txBody>
      </p:sp>
      <p:sp>
        <p:nvSpPr>
          <p:cNvPr id="10" name="Rectangle 9"/>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1" name="Rectangle 10"/>
          <p:cNvSpPr/>
          <p:nvPr userDrawn="1"/>
        </p:nvSpPr>
        <p:spPr>
          <a:xfrm>
            <a:off x="0" y="5888736"/>
            <a:ext cx="12192000" cy="109728"/>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pic>
        <p:nvPicPr>
          <p:cNvPr id="12" name="Picture 2" descr="C:\Users\yzouari\Downloads\iStock_71137001_XXLARGE.jpg"/>
          <p:cNvPicPr>
            <a:picLocks noChangeAspect="1" noChangeArrowheads="1"/>
          </p:cNvPicPr>
          <p:nvPr userDrawn="1"/>
        </p:nvPicPr>
        <p:blipFill>
          <a:blip r:embed="rId2">
            <a:extLst>
              <a:ext uri="{28A0092B-C50C-407E-A947-70E740481C1C}">
                <a14:useLocalDpi xmlns:a14="http://schemas.microsoft.com/office/drawing/2010/main" val="0"/>
              </a:ext>
            </a:extLst>
          </a:blip>
          <a:srcRect l="951" t="4546" r="2248" b="4546"/>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0" y="0"/>
            <a:ext cx="12192000" cy="6858000"/>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fr-FR" sz="2160">
              <a:solidFill>
                <a:srgbClr val="FFFFFF"/>
              </a:solidFill>
              <a:ea typeface="ＭＳ Ｐゴシック" charset="0"/>
            </a:endParaRPr>
          </a:p>
        </p:txBody>
      </p:sp>
      <p:pic>
        <p:nvPicPr>
          <p:cNvPr id="14" name="Picture 4" descr="C:\Users\yzouari\Desktop\big-forme.png"/>
          <p:cNvPicPr>
            <a:picLocks noChangeAspect="1" noChangeArrowheads="1"/>
          </p:cNvPicPr>
          <p:nvPr userDrawn="1"/>
        </p:nvPicPr>
        <p:blipFill>
          <a:blip r:embed="rId3">
            <a:extLst>
              <a:ext uri="{28A0092B-C50C-407E-A947-70E740481C1C}">
                <a14:useLocalDpi xmlns:a14="http://schemas.microsoft.com/office/drawing/2010/main" val="0"/>
              </a:ext>
            </a:extLst>
          </a:blip>
          <a:srcRect l="25484" r="29289" b="76096"/>
          <a:stretch>
            <a:fillRect/>
          </a:stretch>
        </p:blipFill>
        <p:spPr bwMode="auto">
          <a:xfrm>
            <a:off x="0" y="1059180"/>
            <a:ext cx="12192000" cy="579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C:\Users\yzouari\Desktop\adux_log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64620" y="6404640"/>
            <a:ext cx="436033" cy="39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0317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1/4/2018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687503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1/4/2018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10"/>
                </a:solidFill>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2894011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tint val="75000"/>
                  </a:prstClr>
                </a:solidFill>
              </a:rPr>
              <a:pPr/>
              <a:t>1/4/2018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48657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tint val="75000"/>
                  </a:prstClr>
                </a:solidFill>
              </a:rPr>
              <a:pPr/>
              <a:t>1/4/2018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10"/>
                </a:solidFill>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4162182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tint val="75000"/>
                  </a:prstClr>
                </a:solidFill>
              </a:rPr>
              <a:pPr/>
              <a:t>1/4/2018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292570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1/4/2018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920039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1/4/2018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66643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1/4/2018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9" name="Title 1"/>
          <p:cNvSpPr txBox="1">
            <a:spLocks/>
          </p:cNvSpPr>
          <p:nvPr userDrawn="1"/>
        </p:nvSpPr>
        <p:spPr>
          <a:xfrm>
            <a:off x="1066800" y="2606040"/>
            <a:ext cx="10058400" cy="2743200"/>
          </a:xfrm>
          <a:prstGeom prst="rect">
            <a:avLst/>
          </a:prstGeom>
        </p:spPr>
        <p:txBody>
          <a:bodyPr vert="horz" lIns="91440" tIns="45720" rIns="91440" bIns="45720" rtlCol="0" anchor="b">
            <a:normAutofit/>
          </a:bodyPr>
          <a:lstStyle>
            <a:lvl1pPr algn="l" defTabSz="457200" rtl="0" eaLnBrk="1" latinLnBrk="0" hangingPunct="1">
              <a:lnSpc>
                <a:spcPct val="80000"/>
              </a:lnSpc>
              <a:spcBef>
                <a:spcPct val="0"/>
              </a:spcBef>
              <a:buNone/>
              <a:defRPr sz="6800" kern="1200">
                <a:solidFill>
                  <a:schemeClr val="tx1"/>
                </a:solidFill>
                <a:effectLst>
                  <a:outerShdw blurRad="38100" dist="25400" dir="18900000" algn="bl" rotWithShape="0">
                    <a:schemeClr val="bg1">
                      <a:alpha val="80000"/>
                    </a:scheme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mtClean="0">
                <a:solidFill>
                  <a:prstClr val="black"/>
                </a:solidFill>
                <a:effectLst>
                  <a:outerShdw blurRad="38100" dist="25400" dir="18900000" algn="bl" rotWithShape="0">
                    <a:prstClr val="white">
                      <a:alpha val="80000"/>
                    </a:prstClr>
                  </a:outerShdw>
                </a:effectLst>
              </a:rPr>
              <a:t>Modifiez le style du titre</a:t>
            </a:r>
            <a:endParaRPr lang="en-US">
              <a:solidFill>
                <a:prstClr val="black"/>
              </a:solidFill>
              <a:effectLst>
                <a:outerShdw blurRad="38100" dist="25400" dir="18900000" algn="bl" rotWithShape="0">
                  <a:prstClr val="white">
                    <a:alpha val="80000"/>
                  </a:prstClr>
                </a:outerShdw>
              </a:effectLst>
            </a:endParaRPr>
          </a:p>
        </p:txBody>
      </p:sp>
      <p:sp>
        <p:nvSpPr>
          <p:cNvPr id="10" name="Subtitle 2"/>
          <p:cNvSpPr>
            <a:spLocks noGrp="1"/>
          </p:cNvSpPr>
          <p:nvPr>
            <p:ph type="subTitle" idx="13"/>
          </p:nvPr>
        </p:nvSpPr>
        <p:spPr>
          <a:xfrm>
            <a:off x="1066800" y="5360437"/>
            <a:ext cx="10058400" cy="365760"/>
          </a:xfrm>
        </p:spPr>
        <p:txBody>
          <a:bodyPr>
            <a:normAutofit/>
          </a:bodyPr>
          <a:lstStyle>
            <a:lvl1pPr marL="0" indent="0" algn="l">
              <a:spcBef>
                <a:spcPts val="0"/>
              </a:spcBef>
              <a:buNone/>
              <a:defRPr sz="2000" b="1" cap="all" baseline="0">
                <a:solidFill>
                  <a:schemeClr val="accent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a:p>
        </p:txBody>
      </p:sp>
      <p:sp>
        <p:nvSpPr>
          <p:cNvPr id="11" name="Rectangle 10"/>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2" name="Rectangle 11"/>
          <p:cNvSpPr/>
          <p:nvPr userDrawn="1"/>
        </p:nvSpPr>
        <p:spPr>
          <a:xfrm>
            <a:off x="0" y="5888736"/>
            <a:ext cx="12192000" cy="109728"/>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pic>
        <p:nvPicPr>
          <p:cNvPr id="13" name="Picture 2" descr="C:\Users\yzouari\Downloads\iStock_71137001_XXLARGE.jpg"/>
          <p:cNvPicPr>
            <a:picLocks noChangeAspect="1" noChangeArrowheads="1"/>
          </p:cNvPicPr>
          <p:nvPr userDrawn="1"/>
        </p:nvPicPr>
        <p:blipFill>
          <a:blip r:embed="rId2">
            <a:extLst>
              <a:ext uri="{28A0092B-C50C-407E-A947-70E740481C1C}">
                <a14:useLocalDpi xmlns:a14="http://schemas.microsoft.com/office/drawing/2010/main" val="0"/>
              </a:ext>
            </a:extLst>
          </a:blip>
          <a:srcRect l="951" t="4546" r="2248" b="4546"/>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userDrawn="1"/>
        </p:nvSpPr>
        <p:spPr>
          <a:xfrm>
            <a:off x="0" y="0"/>
            <a:ext cx="12192000" cy="6858000"/>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fr-FR" sz="2160">
              <a:solidFill>
                <a:srgbClr val="FFFFFF"/>
              </a:solidFill>
              <a:ea typeface="ＭＳ Ｐゴシック" charset="0"/>
            </a:endParaRPr>
          </a:p>
        </p:txBody>
      </p:sp>
      <p:pic>
        <p:nvPicPr>
          <p:cNvPr id="15" name="Picture 4" descr="C:\Users\yzouari\Desktop\big-forme.png"/>
          <p:cNvPicPr>
            <a:picLocks noChangeAspect="1" noChangeArrowheads="1"/>
          </p:cNvPicPr>
          <p:nvPr userDrawn="1"/>
        </p:nvPicPr>
        <p:blipFill>
          <a:blip r:embed="rId3">
            <a:extLst>
              <a:ext uri="{28A0092B-C50C-407E-A947-70E740481C1C}">
                <a14:useLocalDpi xmlns:a14="http://schemas.microsoft.com/office/drawing/2010/main" val="0"/>
              </a:ext>
            </a:extLst>
          </a:blip>
          <a:srcRect l="25484" r="29289" b="76096"/>
          <a:stretch>
            <a:fillRect/>
          </a:stretch>
        </p:blipFill>
        <p:spPr bwMode="auto">
          <a:xfrm>
            <a:off x="0" y="1059180"/>
            <a:ext cx="12192000" cy="579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descr="C:\Users\yzouari\Desktop\adux_log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64620" y="6404640"/>
            <a:ext cx="436033" cy="39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444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1/4/2018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8" name="Title 1"/>
          <p:cNvSpPr txBox="1">
            <a:spLocks/>
          </p:cNvSpPr>
          <p:nvPr userDrawn="1"/>
        </p:nvSpPr>
        <p:spPr>
          <a:xfrm>
            <a:off x="1066800" y="2606040"/>
            <a:ext cx="10058400" cy="2743200"/>
          </a:xfrm>
          <a:prstGeom prst="rect">
            <a:avLst/>
          </a:prstGeom>
        </p:spPr>
        <p:txBody>
          <a:bodyPr vert="horz" lIns="91440" tIns="45720" rIns="91440" bIns="45720" rtlCol="0" anchor="b">
            <a:normAutofit/>
          </a:bodyPr>
          <a:lstStyle>
            <a:lvl1pPr algn="l" defTabSz="457200" rtl="0" eaLnBrk="1" latinLnBrk="0" hangingPunct="1">
              <a:lnSpc>
                <a:spcPct val="80000"/>
              </a:lnSpc>
              <a:spcBef>
                <a:spcPct val="0"/>
              </a:spcBef>
              <a:buNone/>
              <a:defRPr sz="6800" kern="1200">
                <a:solidFill>
                  <a:schemeClr val="tx1"/>
                </a:solidFill>
                <a:effectLst>
                  <a:outerShdw blurRad="38100" dist="25400" dir="18900000" algn="bl" rotWithShape="0">
                    <a:schemeClr val="bg1">
                      <a:alpha val="80000"/>
                    </a:scheme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mtClean="0">
                <a:solidFill>
                  <a:prstClr val="black"/>
                </a:solidFill>
                <a:effectLst>
                  <a:outerShdw blurRad="38100" dist="25400" dir="18900000" algn="bl" rotWithShape="0">
                    <a:prstClr val="white">
                      <a:alpha val="80000"/>
                    </a:prstClr>
                  </a:outerShdw>
                </a:effectLst>
              </a:rPr>
              <a:t>Modifiez le style du titre</a:t>
            </a:r>
            <a:endParaRPr lang="en-US">
              <a:solidFill>
                <a:prstClr val="black"/>
              </a:solidFill>
              <a:effectLst>
                <a:outerShdw blurRad="38100" dist="25400" dir="18900000" algn="bl" rotWithShape="0">
                  <a:prstClr val="white">
                    <a:alpha val="80000"/>
                  </a:prstClr>
                </a:outerShdw>
              </a:effectLst>
            </a:endParaRPr>
          </a:p>
        </p:txBody>
      </p:sp>
      <p:sp>
        <p:nvSpPr>
          <p:cNvPr id="10" name="Subtitle 2"/>
          <p:cNvSpPr>
            <a:spLocks noGrp="1"/>
          </p:cNvSpPr>
          <p:nvPr>
            <p:ph type="subTitle" idx="13"/>
          </p:nvPr>
        </p:nvSpPr>
        <p:spPr>
          <a:xfrm>
            <a:off x="1066800" y="5360437"/>
            <a:ext cx="10058400" cy="365760"/>
          </a:xfrm>
        </p:spPr>
        <p:txBody>
          <a:bodyPr>
            <a:normAutofit/>
          </a:bodyPr>
          <a:lstStyle>
            <a:lvl1pPr marL="0" indent="0" algn="l">
              <a:spcBef>
                <a:spcPts val="0"/>
              </a:spcBef>
              <a:buNone/>
              <a:defRPr sz="2000" b="1" cap="all" baseline="0">
                <a:solidFill>
                  <a:schemeClr val="accent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a:p>
        </p:txBody>
      </p:sp>
      <p:sp>
        <p:nvSpPr>
          <p:cNvPr id="11" name="Rectangle 10"/>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2" name="Rectangle 11"/>
          <p:cNvSpPr/>
          <p:nvPr userDrawn="1"/>
        </p:nvSpPr>
        <p:spPr>
          <a:xfrm>
            <a:off x="0" y="5888736"/>
            <a:ext cx="12192000" cy="109728"/>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pic>
        <p:nvPicPr>
          <p:cNvPr id="13" name="Picture 2" descr="C:\Users\yzouari\Downloads\iStock_71137001_XXLARGE.jpg"/>
          <p:cNvPicPr>
            <a:picLocks noChangeAspect="1" noChangeArrowheads="1"/>
          </p:cNvPicPr>
          <p:nvPr userDrawn="1"/>
        </p:nvPicPr>
        <p:blipFill>
          <a:blip r:embed="rId2">
            <a:extLst>
              <a:ext uri="{28A0092B-C50C-407E-A947-70E740481C1C}">
                <a14:useLocalDpi xmlns:a14="http://schemas.microsoft.com/office/drawing/2010/main" val="0"/>
              </a:ext>
            </a:extLst>
          </a:blip>
          <a:srcRect l="951" t="4546" r="2248" b="4546"/>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userDrawn="1"/>
        </p:nvSpPr>
        <p:spPr>
          <a:xfrm>
            <a:off x="0" y="0"/>
            <a:ext cx="12192000" cy="6858000"/>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fr-FR" sz="2160">
              <a:solidFill>
                <a:srgbClr val="FFFFFF"/>
              </a:solidFill>
              <a:ea typeface="ＭＳ Ｐゴシック" charset="0"/>
            </a:endParaRPr>
          </a:p>
        </p:txBody>
      </p:sp>
      <p:pic>
        <p:nvPicPr>
          <p:cNvPr id="15" name="Picture 4" descr="C:\Users\yzouari\Desktop\big-forme.png"/>
          <p:cNvPicPr>
            <a:picLocks noChangeAspect="1" noChangeArrowheads="1"/>
          </p:cNvPicPr>
          <p:nvPr userDrawn="1"/>
        </p:nvPicPr>
        <p:blipFill>
          <a:blip r:embed="rId3">
            <a:extLst>
              <a:ext uri="{28A0092B-C50C-407E-A947-70E740481C1C}">
                <a14:useLocalDpi xmlns:a14="http://schemas.microsoft.com/office/drawing/2010/main" val="0"/>
              </a:ext>
            </a:extLst>
          </a:blip>
          <a:srcRect l="25484" r="29289" b="76096"/>
          <a:stretch>
            <a:fillRect/>
          </a:stretch>
        </p:blipFill>
        <p:spPr bwMode="auto">
          <a:xfrm>
            <a:off x="0" y="1059180"/>
            <a:ext cx="12192000" cy="579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descr="C:\Users\yzouari\Desktop\adux_log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64620" y="6404640"/>
            <a:ext cx="436033" cy="39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4769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tint val="75000"/>
                  </a:prstClr>
                </a:solidFill>
              </a:rPr>
              <a:pPr/>
              <a:t>1/4/2018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
        <p:nvSpPr>
          <p:cNvPr id="9" name="Title 1"/>
          <p:cNvSpPr txBox="1">
            <a:spLocks/>
          </p:cNvSpPr>
          <p:nvPr userDrawn="1"/>
        </p:nvSpPr>
        <p:spPr>
          <a:xfrm>
            <a:off x="1066800" y="2606040"/>
            <a:ext cx="10058400" cy="2743200"/>
          </a:xfrm>
          <a:prstGeom prst="rect">
            <a:avLst/>
          </a:prstGeom>
        </p:spPr>
        <p:txBody>
          <a:bodyPr vert="horz" lIns="91440" tIns="45720" rIns="91440" bIns="45720" rtlCol="0" anchor="b">
            <a:normAutofit/>
          </a:bodyPr>
          <a:lstStyle>
            <a:lvl1pPr algn="l" defTabSz="457200" rtl="0" eaLnBrk="1" latinLnBrk="0" hangingPunct="1">
              <a:lnSpc>
                <a:spcPct val="80000"/>
              </a:lnSpc>
              <a:spcBef>
                <a:spcPct val="0"/>
              </a:spcBef>
              <a:buNone/>
              <a:defRPr sz="6800" kern="1200">
                <a:solidFill>
                  <a:schemeClr val="tx1"/>
                </a:solidFill>
                <a:effectLst>
                  <a:outerShdw blurRad="38100" dist="25400" dir="18900000" algn="bl" rotWithShape="0">
                    <a:schemeClr val="bg1">
                      <a:alpha val="80000"/>
                    </a:scheme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mtClean="0">
                <a:solidFill>
                  <a:prstClr val="black"/>
                </a:solidFill>
                <a:effectLst>
                  <a:outerShdw blurRad="38100" dist="25400" dir="18900000" algn="bl" rotWithShape="0">
                    <a:prstClr val="white">
                      <a:alpha val="80000"/>
                    </a:prstClr>
                  </a:outerShdw>
                </a:effectLst>
              </a:rPr>
              <a:t>Modifiez le style du titre</a:t>
            </a:r>
            <a:endParaRPr lang="en-US">
              <a:solidFill>
                <a:prstClr val="black"/>
              </a:solidFill>
              <a:effectLst>
                <a:outerShdw blurRad="38100" dist="25400" dir="18900000" algn="bl" rotWithShape="0">
                  <a:prstClr val="white">
                    <a:alpha val="80000"/>
                  </a:prstClr>
                </a:outerShdw>
              </a:effectLst>
            </a:endParaRPr>
          </a:p>
        </p:txBody>
      </p:sp>
      <p:sp>
        <p:nvSpPr>
          <p:cNvPr id="12" name="Subtitle 2"/>
          <p:cNvSpPr>
            <a:spLocks noGrp="1"/>
          </p:cNvSpPr>
          <p:nvPr>
            <p:ph type="subTitle" idx="13"/>
          </p:nvPr>
        </p:nvSpPr>
        <p:spPr>
          <a:xfrm>
            <a:off x="1066800" y="5360437"/>
            <a:ext cx="10058400" cy="365760"/>
          </a:xfrm>
        </p:spPr>
        <p:txBody>
          <a:bodyPr>
            <a:normAutofit/>
          </a:bodyPr>
          <a:lstStyle>
            <a:lvl1pPr marL="0" indent="0" algn="l">
              <a:spcBef>
                <a:spcPts val="0"/>
              </a:spcBef>
              <a:buNone/>
              <a:defRPr sz="2000" b="1" cap="all" baseline="0">
                <a:solidFill>
                  <a:schemeClr val="accent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a:p>
        </p:txBody>
      </p:sp>
      <p:sp>
        <p:nvSpPr>
          <p:cNvPr id="13" name="Rectangle 12"/>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4" name="Rectangle 13"/>
          <p:cNvSpPr/>
          <p:nvPr userDrawn="1"/>
        </p:nvSpPr>
        <p:spPr>
          <a:xfrm>
            <a:off x="0" y="5888736"/>
            <a:ext cx="12192000" cy="109728"/>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pic>
        <p:nvPicPr>
          <p:cNvPr id="15" name="Picture 2" descr="C:\Users\yzouari\Downloads\iStock_71137001_XXLARGE.jpg"/>
          <p:cNvPicPr>
            <a:picLocks noChangeAspect="1" noChangeArrowheads="1"/>
          </p:cNvPicPr>
          <p:nvPr userDrawn="1"/>
        </p:nvPicPr>
        <p:blipFill>
          <a:blip r:embed="rId2">
            <a:extLst>
              <a:ext uri="{28A0092B-C50C-407E-A947-70E740481C1C}">
                <a14:useLocalDpi xmlns:a14="http://schemas.microsoft.com/office/drawing/2010/main" val="0"/>
              </a:ext>
            </a:extLst>
          </a:blip>
          <a:srcRect l="951" t="4546" r="2248" b="4546"/>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userDrawn="1"/>
        </p:nvSpPr>
        <p:spPr>
          <a:xfrm>
            <a:off x="0" y="0"/>
            <a:ext cx="12192000" cy="6858000"/>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fr-FR" sz="2160">
              <a:solidFill>
                <a:srgbClr val="FFFFFF"/>
              </a:solidFill>
              <a:ea typeface="ＭＳ Ｐゴシック" charset="0"/>
            </a:endParaRPr>
          </a:p>
        </p:txBody>
      </p:sp>
      <p:pic>
        <p:nvPicPr>
          <p:cNvPr id="17" name="Picture 4" descr="C:\Users\yzouari\Desktop\big-forme.png"/>
          <p:cNvPicPr>
            <a:picLocks noChangeAspect="1" noChangeArrowheads="1"/>
          </p:cNvPicPr>
          <p:nvPr userDrawn="1"/>
        </p:nvPicPr>
        <p:blipFill>
          <a:blip r:embed="rId3">
            <a:extLst>
              <a:ext uri="{28A0092B-C50C-407E-A947-70E740481C1C}">
                <a14:useLocalDpi xmlns:a14="http://schemas.microsoft.com/office/drawing/2010/main" val="0"/>
              </a:ext>
            </a:extLst>
          </a:blip>
          <a:srcRect l="25484" r="29289" b="76096"/>
          <a:stretch>
            <a:fillRect/>
          </a:stretch>
        </p:blipFill>
        <p:spPr bwMode="auto">
          <a:xfrm>
            <a:off x="0" y="1059180"/>
            <a:ext cx="12192000" cy="579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descr="C:\Users\yzouari\Desktop\adux_log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64620" y="6404640"/>
            <a:ext cx="436033" cy="39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6645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solidFill>
                  <a:prstClr val="black">
                    <a:tint val="75000"/>
                  </a:prstClr>
                </a:solidFill>
              </a:rPr>
              <a:pPr/>
              <a:t>1/4/2018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
        <p:nvSpPr>
          <p:cNvPr id="11" name="Title 1"/>
          <p:cNvSpPr txBox="1">
            <a:spLocks/>
          </p:cNvSpPr>
          <p:nvPr userDrawn="1"/>
        </p:nvSpPr>
        <p:spPr>
          <a:xfrm>
            <a:off x="1066800" y="2606040"/>
            <a:ext cx="10058400" cy="2743200"/>
          </a:xfrm>
          <a:prstGeom prst="rect">
            <a:avLst/>
          </a:prstGeom>
        </p:spPr>
        <p:txBody>
          <a:bodyPr vert="horz" lIns="91440" tIns="45720" rIns="91440" bIns="45720" rtlCol="0" anchor="b">
            <a:normAutofit/>
          </a:bodyPr>
          <a:lstStyle>
            <a:lvl1pPr algn="l" defTabSz="457200" rtl="0" eaLnBrk="1" latinLnBrk="0" hangingPunct="1">
              <a:lnSpc>
                <a:spcPct val="80000"/>
              </a:lnSpc>
              <a:spcBef>
                <a:spcPct val="0"/>
              </a:spcBef>
              <a:buNone/>
              <a:defRPr sz="6800" kern="1200">
                <a:solidFill>
                  <a:schemeClr val="tx1"/>
                </a:solidFill>
                <a:effectLst>
                  <a:outerShdw blurRad="38100" dist="25400" dir="18900000" algn="bl" rotWithShape="0">
                    <a:schemeClr val="bg1">
                      <a:alpha val="80000"/>
                    </a:scheme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mtClean="0">
                <a:solidFill>
                  <a:prstClr val="black"/>
                </a:solidFill>
                <a:effectLst>
                  <a:outerShdw blurRad="38100" dist="25400" dir="18900000" algn="bl" rotWithShape="0">
                    <a:prstClr val="white">
                      <a:alpha val="80000"/>
                    </a:prstClr>
                  </a:outerShdw>
                </a:effectLst>
              </a:rPr>
              <a:t>Modifiez le style du titre</a:t>
            </a:r>
            <a:endParaRPr lang="en-US">
              <a:solidFill>
                <a:prstClr val="black"/>
              </a:solidFill>
              <a:effectLst>
                <a:outerShdw blurRad="38100" dist="25400" dir="18900000" algn="bl" rotWithShape="0">
                  <a:prstClr val="white">
                    <a:alpha val="80000"/>
                  </a:prstClr>
                </a:outerShdw>
              </a:effectLst>
            </a:endParaRPr>
          </a:p>
        </p:txBody>
      </p:sp>
      <p:sp>
        <p:nvSpPr>
          <p:cNvPr id="14" name="Subtitle 2"/>
          <p:cNvSpPr>
            <a:spLocks noGrp="1"/>
          </p:cNvSpPr>
          <p:nvPr>
            <p:ph type="subTitle" idx="13"/>
          </p:nvPr>
        </p:nvSpPr>
        <p:spPr>
          <a:xfrm>
            <a:off x="1066800" y="5360437"/>
            <a:ext cx="10058400" cy="365760"/>
          </a:xfrm>
        </p:spPr>
        <p:txBody>
          <a:bodyPr>
            <a:normAutofit/>
          </a:bodyPr>
          <a:lstStyle>
            <a:lvl1pPr marL="0" indent="0" algn="l">
              <a:spcBef>
                <a:spcPts val="0"/>
              </a:spcBef>
              <a:buNone/>
              <a:defRPr sz="2000" b="1" cap="all" baseline="0">
                <a:solidFill>
                  <a:schemeClr val="accent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a:p>
        </p:txBody>
      </p:sp>
      <p:sp>
        <p:nvSpPr>
          <p:cNvPr id="15" name="Rectangle 14"/>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6" name="Rectangle 15"/>
          <p:cNvSpPr/>
          <p:nvPr userDrawn="1"/>
        </p:nvSpPr>
        <p:spPr>
          <a:xfrm>
            <a:off x="0" y="5888736"/>
            <a:ext cx="12192000" cy="109728"/>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pic>
        <p:nvPicPr>
          <p:cNvPr id="17" name="Picture 2" descr="C:\Users\yzouari\Downloads\iStock_71137001_XXLARGE.jpg"/>
          <p:cNvPicPr>
            <a:picLocks noChangeAspect="1" noChangeArrowheads="1"/>
          </p:cNvPicPr>
          <p:nvPr userDrawn="1"/>
        </p:nvPicPr>
        <p:blipFill>
          <a:blip r:embed="rId2">
            <a:extLst>
              <a:ext uri="{28A0092B-C50C-407E-A947-70E740481C1C}">
                <a14:useLocalDpi xmlns:a14="http://schemas.microsoft.com/office/drawing/2010/main" val="0"/>
              </a:ext>
            </a:extLst>
          </a:blip>
          <a:srcRect l="951" t="4546" r="2248" b="4546"/>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userDrawn="1"/>
        </p:nvSpPr>
        <p:spPr>
          <a:xfrm>
            <a:off x="0" y="0"/>
            <a:ext cx="12192000" cy="6858000"/>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fr-FR" sz="2160">
              <a:solidFill>
                <a:srgbClr val="FFFFFF"/>
              </a:solidFill>
              <a:ea typeface="ＭＳ Ｐゴシック" charset="0"/>
            </a:endParaRPr>
          </a:p>
        </p:txBody>
      </p:sp>
      <p:pic>
        <p:nvPicPr>
          <p:cNvPr id="19" name="Picture 4" descr="C:\Users\yzouari\Desktop\big-forme.png"/>
          <p:cNvPicPr>
            <a:picLocks noChangeAspect="1" noChangeArrowheads="1"/>
          </p:cNvPicPr>
          <p:nvPr userDrawn="1"/>
        </p:nvPicPr>
        <p:blipFill>
          <a:blip r:embed="rId3">
            <a:extLst>
              <a:ext uri="{28A0092B-C50C-407E-A947-70E740481C1C}">
                <a14:useLocalDpi xmlns:a14="http://schemas.microsoft.com/office/drawing/2010/main" val="0"/>
              </a:ext>
            </a:extLst>
          </a:blip>
          <a:srcRect l="25484" r="29289" b="76096"/>
          <a:stretch>
            <a:fillRect/>
          </a:stretch>
        </p:blipFill>
        <p:spPr bwMode="auto">
          <a:xfrm>
            <a:off x="0" y="1059180"/>
            <a:ext cx="12192000" cy="579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descr="C:\Users\yzouari\Desktop\adux_log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64620" y="6404640"/>
            <a:ext cx="436033" cy="39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433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solidFill>
                  <a:prstClr val="black">
                    <a:tint val="75000"/>
                  </a:prstClr>
                </a:solidFill>
              </a:rPr>
              <a:pPr/>
              <a:t>1/4/2018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
        <p:nvSpPr>
          <p:cNvPr id="8" name="Title 1"/>
          <p:cNvSpPr txBox="1">
            <a:spLocks/>
          </p:cNvSpPr>
          <p:nvPr userDrawn="1"/>
        </p:nvSpPr>
        <p:spPr>
          <a:xfrm>
            <a:off x="1066800" y="2606040"/>
            <a:ext cx="10058400" cy="2743200"/>
          </a:xfrm>
          <a:prstGeom prst="rect">
            <a:avLst/>
          </a:prstGeom>
        </p:spPr>
        <p:txBody>
          <a:bodyPr vert="horz" lIns="91440" tIns="45720" rIns="91440" bIns="45720" rtlCol="0" anchor="b">
            <a:normAutofit/>
          </a:bodyPr>
          <a:lstStyle>
            <a:lvl1pPr algn="l" defTabSz="457200" rtl="0" eaLnBrk="1" latinLnBrk="0" hangingPunct="1">
              <a:lnSpc>
                <a:spcPct val="80000"/>
              </a:lnSpc>
              <a:spcBef>
                <a:spcPct val="0"/>
              </a:spcBef>
              <a:buNone/>
              <a:defRPr sz="6800" kern="1200">
                <a:solidFill>
                  <a:schemeClr val="tx1"/>
                </a:solidFill>
                <a:effectLst>
                  <a:outerShdw blurRad="38100" dist="25400" dir="18900000" algn="bl" rotWithShape="0">
                    <a:schemeClr val="bg1">
                      <a:alpha val="80000"/>
                    </a:scheme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mtClean="0">
                <a:solidFill>
                  <a:prstClr val="black"/>
                </a:solidFill>
                <a:effectLst>
                  <a:outerShdw blurRad="38100" dist="25400" dir="18900000" algn="bl" rotWithShape="0">
                    <a:prstClr val="white">
                      <a:alpha val="80000"/>
                    </a:prstClr>
                  </a:outerShdw>
                </a:effectLst>
              </a:rPr>
              <a:t>Modifiez le style du titre</a:t>
            </a:r>
            <a:endParaRPr lang="en-US">
              <a:solidFill>
                <a:prstClr val="black"/>
              </a:solidFill>
              <a:effectLst>
                <a:outerShdw blurRad="38100" dist="25400" dir="18900000" algn="bl" rotWithShape="0">
                  <a:prstClr val="white">
                    <a:alpha val="80000"/>
                  </a:prstClr>
                </a:outerShdw>
              </a:effectLst>
            </a:endParaRPr>
          </a:p>
        </p:txBody>
      </p:sp>
      <p:sp>
        <p:nvSpPr>
          <p:cNvPr id="9" name="Subtitle 2"/>
          <p:cNvSpPr>
            <a:spLocks noGrp="1"/>
          </p:cNvSpPr>
          <p:nvPr>
            <p:ph type="subTitle" idx="1"/>
          </p:nvPr>
        </p:nvSpPr>
        <p:spPr>
          <a:xfrm>
            <a:off x="1066800" y="5360437"/>
            <a:ext cx="10058400" cy="365760"/>
          </a:xfrm>
        </p:spPr>
        <p:txBody>
          <a:bodyPr>
            <a:normAutofit/>
          </a:bodyPr>
          <a:lstStyle>
            <a:lvl1pPr marL="0" indent="0" algn="l">
              <a:spcBef>
                <a:spcPts val="0"/>
              </a:spcBef>
              <a:buNone/>
              <a:defRPr sz="2000" b="1" cap="all" baseline="0">
                <a:solidFill>
                  <a:schemeClr val="accent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a:p>
        </p:txBody>
      </p:sp>
      <p:sp>
        <p:nvSpPr>
          <p:cNvPr id="10" name="Rectangle 9"/>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1" name="Rectangle 10"/>
          <p:cNvSpPr/>
          <p:nvPr userDrawn="1"/>
        </p:nvSpPr>
        <p:spPr>
          <a:xfrm>
            <a:off x="0" y="5888736"/>
            <a:ext cx="12192000" cy="109728"/>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pic>
        <p:nvPicPr>
          <p:cNvPr id="12" name="Picture 2" descr="C:\Users\yzouari\Downloads\iStock_71137001_XXLARGE.jpg"/>
          <p:cNvPicPr>
            <a:picLocks noChangeAspect="1" noChangeArrowheads="1"/>
          </p:cNvPicPr>
          <p:nvPr userDrawn="1"/>
        </p:nvPicPr>
        <p:blipFill>
          <a:blip r:embed="rId2">
            <a:extLst>
              <a:ext uri="{28A0092B-C50C-407E-A947-70E740481C1C}">
                <a14:useLocalDpi xmlns:a14="http://schemas.microsoft.com/office/drawing/2010/main" val="0"/>
              </a:ext>
            </a:extLst>
          </a:blip>
          <a:srcRect l="951" t="4546" r="2248" b="4546"/>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0" y="0"/>
            <a:ext cx="12192000" cy="6858000"/>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fr-FR" sz="2160">
              <a:solidFill>
                <a:srgbClr val="FFFFFF"/>
              </a:solidFill>
              <a:ea typeface="ＭＳ Ｐゴシック" charset="0"/>
            </a:endParaRPr>
          </a:p>
        </p:txBody>
      </p:sp>
      <p:pic>
        <p:nvPicPr>
          <p:cNvPr id="14" name="Picture 4" descr="C:\Users\yzouari\Desktop\big-forme.png"/>
          <p:cNvPicPr>
            <a:picLocks noChangeAspect="1" noChangeArrowheads="1"/>
          </p:cNvPicPr>
          <p:nvPr userDrawn="1"/>
        </p:nvPicPr>
        <p:blipFill>
          <a:blip r:embed="rId3">
            <a:extLst>
              <a:ext uri="{28A0092B-C50C-407E-A947-70E740481C1C}">
                <a14:useLocalDpi xmlns:a14="http://schemas.microsoft.com/office/drawing/2010/main" val="0"/>
              </a:ext>
            </a:extLst>
          </a:blip>
          <a:srcRect l="25484" r="29289" b="76096"/>
          <a:stretch>
            <a:fillRect/>
          </a:stretch>
        </p:blipFill>
        <p:spPr bwMode="auto">
          <a:xfrm>
            <a:off x="0" y="1059180"/>
            <a:ext cx="12192000" cy="579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C:\Users\yzouari\Desktop\adux_log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64620" y="6404640"/>
            <a:ext cx="436033" cy="39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0535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solidFill>
                  <a:prstClr val="black">
                    <a:tint val="75000"/>
                  </a:prstClr>
                </a:solidFill>
              </a:rPr>
              <a:pPr/>
              <a:t>1/4/2018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
        <p:nvSpPr>
          <p:cNvPr id="7" name="Title 1"/>
          <p:cNvSpPr>
            <a:spLocks noGrp="1"/>
          </p:cNvSpPr>
          <p:nvPr>
            <p:ph type="ctrTitle"/>
          </p:nvPr>
        </p:nvSpPr>
        <p:spPr>
          <a:xfrm>
            <a:off x="1066800" y="2606040"/>
            <a:ext cx="10058400" cy="2743200"/>
          </a:xfrm>
        </p:spPr>
        <p:txBody>
          <a:bodyPr anchor="b">
            <a:normAutofit/>
          </a:bodyPr>
          <a:lstStyle>
            <a:lvl1pPr algn="l">
              <a:lnSpc>
                <a:spcPct val="80000"/>
              </a:lnSpc>
              <a:defRPr sz="6800">
                <a:solidFill>
                  <a:schemeClr val="tx1"/>
                </a:solidFill>
                <a:effectLst>
                  <a:outerShdw blurRad="38100" dist="25400" dir="18900000" algn="bl" rotWithShape="0">
                    <a:schemeClr val="bg1">
                      <a:alpha val="80000"/>
                    </a:schemeClr>
                  </a:outerShdw>
                </a:effectLst>
              </a:defRPr>
            </a:lvl1pPr>
          </a:lstStyle>
          <a:p>
            <a:r>
              <a:rPr lang="fr-FR" smtClean="0"/>
              <a:t>Modifiez le style du titre</a:t>
            </a:r>
            <a:endParaRPr lang="en-US"/>
          </a:p>
        </p:txBody>
      </p:sp>
      <p:sp>
        <p:nvSpPr>
          <p:cNvPr id="8" name="Subtitle 2"/>
          <p:cNvSpPr>
            <a:spLocks noGrp="1"/>
          </p:cNvSpPr>
          <p:nvPr>
            <p:ph type="subTitle" idx="1"/>
          </p:nvPr>
        </p:nvSpPr>
        <p:spPr>
          <a:xfrm>
            <a:off x="1066800" y="5360437"/>
            <a:ext cx="10058400" cy="365760"/>
          </a:xfrm>
        </p:spPr>
        <p:txBody>
          <a:bodyPr>
            <a:normAutofit/>
          </a:bodyPr>
          <a:lstStyle>
            <a:lvl1pPr marL="0" indent="0" algn="l">
              <a:spcBef>
                <a:spcPts val="0"/>
              </a:spcBef>
              <a:buNone/>
              <a:defRPr sz="2000" b="1" cap="all" baseline="0">
                <a:solidFill>
                  <a:schemeClr val="accent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a:p>
        </p:txBody>
      </p:sp>
      <p:sp>
        <p:nvSpPr>
          <p:cNvPr id="9" name="Rectangle 8"/>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0" name="Rectangle 9"/>
          <p:cNvSpPr/>
          <p:nvPr userDrawn="1"/>
        </p:nvSpPr>
        <p:spPr>
          <a:xfrm>
            <a:off x="0" y="5888736"/>
            <a:ext cx="12192000" cy="109728"/>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pic>
        <p:nvPicPr>
          <p:cNvPr id="11" name="Picture 2" descr="C:\Users\yzouari\Downloads\iStock_71137001_XXLARGE.jpg"/>
          <p:cNvPicPr>
            <a:picLocks noChangeAspect="1" noChangeArrowheads="1"/>
          </p:cNvPicPr>
          <p:nvPr userDrawn="1"/>
        </p:nvPicPr>
        <p:blipFill>
          <a:blip r:embed="rId2">
            <a:extLst>
              <a:ext uri="{28A0092B-C50C-407E-A947-70E740481C1C}">
                <a14:useLocalDpi xmlns:a14="http://schemas.microsoft.com/office/drawing/2010/main" val="0"/>
              </a:ext>
            </a:extLst>
          </a:blip>
          <a:srcRect l="951" t="4546" r="2248" b="4546"/>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userDrawn="1"/>
        </p:nvSpPr>
        <p:spPr>
          <a:xfrm>
            <a:off x="0" y="0"/>
            <a:ext cx="12192000" cy="6858000"/>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fr-FR" sz="2160">
              <a:solidFill>
                <a:srgbClr val="FFFFFF"/>
              </a:solidFill>
              <a:ea typeface="ＭＳ Ｐゴシック" charset="0"/>
            </a:endParaRPr>
          </a:p>
        </p:txBody>
      </p:sp>
      <p:pic>
        <p:nvPicPr>
          <p:cNvPr id="13" name="Picture 4" descr="C:\Users\yzouari\Desktop\big-forme.png"/>
          <p:cNvPicPr>
            <a:picLocks noChangeAspect="1" noChangeArrowheads="1"/>
          </p:cNvPicPr>
          <p:nvPr userDrawn="1"/>
        </p:nvPicPr>
        <p:blipFill>
          <a:blip r:embed="rId3">
            <a:extLst>
              <a:ext uri="{28A0092B-C50C-407E-A947-70E740481C1C}">
                <a14:useLocalDpi xmlns:a14="http://schemas.microsoft.com/office/drawing/2010/main" val="0"/>
              </a:ext>
            </a:extLst>
          </a:blip>
          <a:srcRect l="25484" r="29289" b="76096"/>
          <a:stretch>
            <a:fillRect/>
          </a:stretch>
        </p:blipFill>
        <p:spPr bwMode="auto">
          <a:xfrm>
            <a:off x="0" y="1059180"/>
            <a:ext cx="12192000" cy="579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C:\Users\yzouari\Desktop\adux_log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64620" y="6404640"/>
            <a:ext cx="436033" cy="39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05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tint val="75000"/>
                  </a:prstClr>
                </a:solidFill>
              </a:rPr>
              <a:pPr/>
              <a:t>1/4/2018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520429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tint val="75000"/>
                  </a:prstClr>
                </a:solidFill>
              </a:rPr>
              <a:pPr/>
              <a:t>1/4/2018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93209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B61BEF0D-F0BB-DE4B-95CE-6DB70DBA9567}" type="datetimeFigureOut">
              <a:rPr lang="en-US" dirty="0">
                <a:solidFill>
                  <a:prstClr val="black">
                    <a:tint val="75000"/>
                  </a:prstClr>
                </a:solidFill>
              </a:rPr>
              <a:pPr defTabSz="457200"/>
              <a:t>1/4/2018</a:t>
            </a:fld>
            <a:endParaRPr lang="en-US" dirty="0">
              <a:solidFill>
                <a:prstClr val="black">
                  <a:tint val="75000"/>
                </a:prstClr>
              </a:solidFill>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endParaRPr lang="en-US" dirty="0">
              <a:solidFill>
                <a:prstClr val="black">
                  <a:tint val="75000"/>
                </a:prstClr>
              </a:solidFill>
            </a:endParaRP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defTabSz="457200"/>
            <a:fld id="{D57F1E4F-1CFF-5643-939E-217C01CDF565}" type="slidenum">
              <a:rPr lang="en-US" dirty="0"/>
              <a:pPr defTabSz="457200"/>
              <a:t>‹N°›</a:t>
            </a:fld>
            <a:endParaRPr lang="en-US" dirty="0"/>
          </a:p>
        </p:txBody>
      </p:sp>
    </p:spTree>
    <p:extLst>
      <p:ext uri="{BB962C8B-B14F-4D97-AF65-F5344CB8AC3E}">
        <p14:creationId xmlns:p14="http://schemas.microsoft.com/office/powerpoint/2010/main" val="39109025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589213" y="2514598"/>
            <a:ext cx="8915399" cy="2262781"/>
          </a:xfrm>
        </p:spPr>
        <p:txBody>
          <a:bodyPr/>
          <a:lstStyle/>
          <a:p>
            <a:r>
              <a:rPr lang="fr-BE" dirty="0" smtClean="0"/>
              <a:t>Large </a:t>
            </a:r>
            <a:r>
              <a:rPr lang="fr-BE" dirty="0" err="1" smtClean="0"/>
              <a:t>Leaderboard</a:t>
            </a:r>
            <a:endParaRPr lang="en-US" dirty="0"/>
          </a:p>
        </p:txBody>
      </p:sp>
      <p:sp>
        <p:nvSpPr>
          <p:cNvPr id="3" name="Sous-titre 2"/>
          <p:cNvSpPr>
            <a:spLocks noGrp="1"/>
          </p:cNvSpPr>
          <p:nvPr>
            <p:ph type="subTitle" idx="1"/>
          </p:nvPr>
        </p:nvSpPr>
        <p:spPr/>
        <p:txBody>
          <a:bodyPr/>
          <a:lstStyle/>
          <a:p>
            <a:r>
              <a:rPr lang="fr-BE" dirty="0" smtClean="0">
                <a:solidFill>
                  <a:schemeClr val="tx1"/>
                </a:solidFill>
              </a:rPr>
              <a:t>General </a:t>
            </a:r>
            <a:r>
              <a:rPr lang="fr-BE" dirty="0" err="1" smtClean="0">
                <a:solidFill>
                  <a:schemeClr val="tx1"/>
                </a:solidFill>
              </a:rPr>
              <a:t>address</a:t>
            </a:r>
            <a:r>
              <a:rPr lang="fr-BE" dirty="0" smtClean="0">
                <a:solidFill>
                  <a:schemeClr val="tx1"/>
                </a:solidFill>
              </a:rPr>
              <a:t> for </a:t>
            </a:r>
            <a:r>
              <a:rPr lang="fr-BE" dirty="0" err="1" smtClean="0">
                <a:solidFill>
                  <a:schemeClr val="tx1"/>
                </a:solidFill>
              </a:rPr>
              <a:t>material</a:t>
            </a:r>
            <a:r>
              <a:rPr lang="fr-BE" dirty="0" smtClean="0">
                <a:solidFill>
                  <a:schemeClr val="tx1"/>
                </a:solidFill>
              </a:rPr>
              <a:t> </a:t>
            </a:r>
            <a:r>
              <a:rPr lang="fr-BE" dirty="0" err="1" smtClean="0">
                <a:solidFill>
                  <a:schemeClr val="tx1"/>
                </a:solidFill>
              </a:rPr>
              <a:t>delivery</a:t>
            </a:r>
            <a:r>
              <a:rPr lang="fr-BE" dirty="0" smtClean="0">
                <a:solidFill>
                  <a:schemeClr val="tx1"/>
                </a:solidFill>
              </a:rPr>
              <a:t>*</a:t>
            </a:r>
            <a:r>
              <a:rPr lang="en-US" dirty="0" smtClean="0">
                <a:solidFill>
                  <a:schemeClr val="tx1"/>
                </a:solidFill>
              </a:rPr>
              <a:t/>
            </a:r>
            <a:br>
              <a:rPr lang="en-US" dirty="0" smtClean="0">
                <a:solidFill>
                  <a:schemeClr val="tx1"/>
                </a:solidFill>
              </a:rPr>
            </a:br>
            <a:r>
              <a:rPr lang="en-US" b="1" u="sng" dirty="0" smtClean="0">
                <a:solidFill>
                  <a:schemeClr val="tx1"/>
                </a:solidFill>
              </a:rPr>
              <a:t>adopsbe@adux.com</a:t>
            </a:r>
          </a:p>
          <a:p>
            <a:endParaRPr lang="fr-BE" dirty="0" smtClean="0">
              <a:solidFill>
                <a:schemeClr val="tx1"/>
              </a:solidFill>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3482" y="369059"/>
            <a:ext cx="1539272" cy="1539272"/>
          </a:xfrm>
          <a:prstGeom prst="rect">
            <a:avLst/>
          </a:prstGeom>
        </p:spPr>
      </p:pic>
      <p:sp>
        <p:nvSpPr>
          <p:cNvPr id="7" name="Sous-titre 2"/>
          <p:cNvSpPr txBox="1">
            <a:spLocks/>
          </p:cNvSpPr>
          <p:nvPr/>
        </p:nvSpPr>
        <p:spPr>
          <a:xfrm>
            <a:off x="1502749" y="6583186"/>
            <a:ext cx="8915399" cy="71235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buClr>
                <a:srgbClr val="A53010"/>
              </a:buClr>
            </a:pPr>
            <a:r>
              <a:rPr lang="fr-BE" sz="1100" dirty="0" smtClean="0">
                <a:solidFill>
                  <a:prstClr val="black"/>
                </a:solidFill>
              </a:rPr>
              <a:t>*</a:t>
            </a:r>
            <a:r>
              <a:rPr lang="fr-BE" sz="1100" dirty="0" err="1" smtClean="0">
                <a:solidFill>
                  <a:prstClr val="black"/>
                </a:solidFill>
              </a:rPr>
              <a:t>Material</a:t>
            </a:r>
            <a:r>
              <a:rPr lang="fr-BE" sz="1100" dirty="0" smtClean="0">
                <a:solidFill>
                  <a:prstClr val="black"/>
                </a:solidFill>
              </a:rPr>
              <a:t> sent to a </a:t>
            </a:r>
            <a:r>
              <a:rPr lang="fr-BE" sz="1100" dirty="0" err="1" smtClean="0">
                <a:solidFill>
                  <a:prstClr val="black"/>
                </a:solidFill>
              </a:rPr>
              <a:t>personal</a:t>
            </a:r>
            <a:r>
              <a:rPr lang="fr-BE" sz="1100" dirty="0" smtClean="0">
                <a:solidFill>
                  <a:prstClr val="black"/>
                </a:solidFill>
              </a:rPr>
              <a:t> mail </a:t>
            </a:r>
            <a:r>
              <a:rPr lang="fr-BE" sz="1100" dirty="0" err="1" smtClean="0">
                <a:solidFill>
                  <a:prstClr val="black"/>
                </a:solidFill>
              </a:rPr>
              <a:t>address</a:t>
            </a:r>
            <a:r>
              <a:rPr lang="fr-BE" sz="1100" dirty="0" smtClean="0">
                <a:solidFill>
                  <a:prstClr val="black"/>
                </a:solidFill>
              </a:rPr>
              <a:t> </a:t>
            </a:r>
            <a:r>
              <a:rPr lang="fr-BE" sz="1100" dirty="0" err="1" smtClean="0">
                <a:solidFill>
                  <a:prstClr val="black"/>
                </a:solidFill>
              </a:rPr>
              <a:t>will</a:t>
            </a:r>
            <a:r>
              <a:rPr lang="fr-BE" sz="1100" dirty="0" smtClean="0">
                <a:solidFill>
                  <a:prstClr val="black"/>
                </a:solidFill>
              </a:rPr>
              <a:t> not </a:t>
            </a:r>
            <a:r>
              <a:rPr lang="fr-BE" sz="1100" dirty="0" err="1" smtClean="0">
                <a:solidFill>
                  <a:prstClr val="black"/>
                </a:solidFill>
              </a:rPr>
              <a:t>be</a:t>
            </a:r>
            <a:r>
              <a:rPr lang="fr-BE" sz="1100" dirty="0" smtClean="0">
                <a:solidFill>
                  <a:prstClr val="black"/>
                </a:solidFill>
              </a:rPr>
              <a:t> </a:t>
            </a:r>
            <a:r>
              <a:rPr lang="fr-BE" sz="1100" dirty="0" err="1" smtClean="0">
                <a:solidFill>
                  <a:prstClr val="black"/>
                </a:solidFill>
              </a:rPr>
              <a:t>taken</a:t>
            </a:r>
            <a:r>
              <a:rPr lang="fr-BE" sz="1100" dirty="0" smtClean="0">
                <a:solidFill>
                  <a:prstClr val="black"/>
                </a:solidFill>
              </a:rPr>
              <a:t> </a:t>
            </a:r>
            <a:r>
              <a:rPr lang="fr-BE" sz="1100" dirty="0" err="1" smtClean="0">
                <a:solidFill>
                  <a:prstClr val="black"/>
                </a:solidFill>
              </a:rPr>
              <a:t>into</a:t>
            </a:r>
            <a:r>
              <a:rPr lang="fr-BE" sz="1100" dirty="0" smtClean="0">
                <a:solidFill>
                  <a:prstClr val="black"/>
                </a:solidFill>
              </a:rPr>
              <a:t> </a:t>
            </a:r>
            <a:r>
              <a:rPr lang="fr-BE" sz="1100" dirty="0" err="1" smtClean="0">
                <a:solidFill>
                  <a:prstClr val="black"/>
                </a:solidFill>
              </a:rPr>
              <a:t>account</a:t>
            </a:r>
            <a:endParaRPr lang="en-US" sz="1100" dirty="0" smtClean="0">
              <a:solidFill>
                <a:prstClr val="black"/>
              </a:solidFill>
            </a:endParaRPr>
          </a:p>
        </p:txBody>
      </p:sp>
    </p:spTree>
    <p:extLst>
      <p:ext uri="{BB962C8B-B14F-4D97-AF65-F5344CB8AC3E}">
        <p14:creationId xmlns:p14="http://schemas.microsoft.com/office/powerpoint/2010/main" val="1915399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Delivery guidelines</a:t>
            </a:r>
            <a:endParaRPr lang="en-US" dirty="0"/>
          </a:p>
        </p:txBody>
      </p:sp>
      <p:sp>
        <p:nvSpPr>
          <p:cNvPr id="3" name="Espace réservé de contenu 2"/>
          <p:cNvSpPr txBox="1">
            <a:spLocks/>
          </p:cNvSpPr>
          <p:nvPr/>
        </p:nvSpPr>
        <p:spPr>
          <a:xfrm>
            <a:off x="1143000" y="2501150"/>
            <a:ext cx="5041010" cy="411480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prstClr val="black">
                  <a:lumMod val="65000"/>
                  <a:lumOff val="35000"/>
                </a:prstClr>
              </a:buClr>
            </a:pPr>
            <a:r>
              <a:rPr lang="fr-FR" dirty="0" smtClean="0">
                <a:solidFill>
                  <a:prstClr val="black">
                    <a:lumMod val="75000"/>
                    <a:lumOff val="25000"/>
                  </a:prstClr>
                </a:solidFill>
              </a:rPr>
              <a:t>Delay : 3 business </a:t>
            </a:r>
            <a:r>
              <a:rPr lang="fr-FR" dirty="0" err="1" smtClean="0">
                <a:solidFill>
                  <a:prstClr val="black">
                    <a:lumMod val="75000"/>
                    <a:lumOff val="25000"/>
                  </a:prstClr>
                </a:solidFill>
              </a:rPr>
              <a:t>days</a:t>
            </a:r>
            <a:endParaRPr lang="fr-FR" dirty="0" smtClean="0">
              <a:solidFill>
                <a:prstClr val="black">
                  <a:lumMod val="75000"/>
                  <a:lumOff val="25000"/>
                </a:prstClr>
              </a:solidFill>
            </a:endParaRPr>
          </a:p>
          <a:p>
            <a:pPr lvl="1">
              <a:buClr>
                <a:prstClr val="black">
                  <a:lumMod val="65000"/>
                  <a:lumOff val="35000"/>
                </a:prstClr>
              </a:buClr>
            </a:pPr>
            <a:r>
              <a:rPr lang="fr-FR" dirty="0" smtClean="0">
                <a:solidFill>
                  <a:prstClr val="black">
                    <a:lumMod val="75000"/>
                    <a:lumOff val="25000"/>
                  </a:prstClr>
                </a:solidFill>
              </a:rPr>
              <a:t>3rd party</a:t>
            </a:r>
          </a:p>
          <a:p>
            <a:pPr lvl="1">
              <a:buClr>
                <a:prstClr val="black">
                  <a:lumMod val="65000"/>
                  <a:lumOff val="35000"/>
                </a:prstClr>
              </a:buClr>
            </a:pPr>
            <a:r>
              <a:rPr lang="fr-FR" dirty="0" smtClean="0">
                <a:solidFill>
                  <a:prstClr val="black">
                    <a:lumMod val="75000"/>
                    <a:lumOff val="25000"/>
                  </a:prstClr>
                </a:solidFill>
              </a:rPr>
              <a:t>HTML5</a:t>
            </a:r>
          </a:p>
          <a:p>
            <a:pPr lvl="1">
              <a:buClr>
                <a:prstClr val="black">
                  <a:lumMod val="65000"/>
                  <a:lumOff val="35000"/>
                </a:prstClr>
              </a:buClr>
            </a:pPr>
            <a:r>
              <a:rPr lang="fr-FR" dirty="0" smtClean="0">
                <a:solidFill>
                  <a:prstClr val="black">
                    <a:lumMod val="75000"/>
                    <a:lumOff val="25000"/>
                  </a:prstClr>
                </a:solidFill>
              </a:rPr>
              <a:t>JPG / GIF</a:t>
            </a:r>
          </a:p>
          <a:p>
            <a:pPr>
              <a:buClr>
                <a:prstClr val="black">
                  <a:lumMod val="65000"/>
                  <a:lumOff val="35000"/>
                </a:prstClr>
              </a:buClr>
            </a:pPr>
            <a:r>
              <a:rPr lang="fr-FR" dirty="0" smtClean="0">
                <a:solidFill>
                  <a:prstClr val="black">
                    <a:lumMod val="75000"/>
                    <a:lumOff val="25000"/>
                  </a:prstClr>
                </a:solidFill>
              </a:rPr>
              <a:t>Feedback on </a:t>
            </a:r>
            <a:r>
              <a:rPr lang="fr-FR" dirty="0" err="1" smtClean="0">
                <a:solidFill>
                  <a:prstClr val="black">
                    <a:lumMod val="75000"/>
                    <a:lumOff val="25000"/>
                  </a:prstClr>
                </a:solidFill>
              </a:rPr>
              <a:t>material</a:t>
            </a:r>
            <a:r>
              <a:rPr lang="fr-FR" dirty="0" smtClean="0">
                <a:solidFill>
                  <a:prstClr val="black">
                    <a:lumMod val="75000"/>
                    <a:lumOff val="25000"/>
                  </a:prstClr>
                </a:solidFill>
              </a:rPr>
              <a:t> </a:t>
            </a:r>
            <a:r>
              <a:rPr lang="fr-FR" dirty="0" err="1" smtClean="0">
                <a:solidFill>
                  <a:prstClr val="black">
                    <a:lumMod val="75000"/>
                    <a:lumOff val="25000"/>
                  </a:prstClr>
                </a:solidFill>
              </a:rPr>
              <a:t>validity</a:t>
            </a:r>
            <a:r>
              <a:rPr lang="fr-FR" dirty="0" smtClean="0">
                <a:solidFill>
                  <a:prstClr val="black">
                    <a:lumMod val="75000"/>
                    <a:lumOff val="25000"/>
                  </a:prstClr>
                </a:solidFill>
              </a:rPr>
              <a:t> </a:t>
            </a:r>
            <a:r>
              <a:rPr lang="fr-FR" dirty="0" err="1" smtClean="0">
                <a:solidFill>
                  <a:prstClr val="black">
                    <a:lumMod val="75000"/>
                    <a:lumOff val="25000"/>
                  </a:prstClr>
                </a:solidFill>
              </a:rPr>
              <a:t>within</a:t>
            </a:r>
            <a:r>
              <a:rPr lang="fr-FR" dirty="0" smtClean="0">
                <a:solidFill>
                  <a:prstClr val="black">
                    <a:lumMod val="75000"/>
                    <a:lumOff val="25000"/>
                  </a:prstClr>
                </a:solidFill>
              </a:rPr>
              <a:t> 48H</a:t>
            </a:r>
          </a:p>
          <a:p>
            <a:pPr>
              <a:buClr>
                <a:prstClr val="black">
                  <a:lumMod val="65000"/>
                  <a:lumOff val="35000"/>
                </a:prstClr>
              </a:buClr>
            </a:pPr>
            <a:r>
              <a:rPr lang="fr-FR" dirty="0" smtClean="0">
                <a:solidFill>
                  <a:prstClr val="black">
                    <a:lumMod val="75000"/>
                    <a:lumOff val="25000"/>
                  </a:prstClr>
                </a:solidFill>
              </a:rPr>
              <a:t>If </a:t>
            </a:r>
            <a:r>
              <a:rPr lang="fr-FR" dirty="0" err="1" smtClean="0">
                <a:solidFill>
                  <a:prstClr val="black">
                    <a:lumMod val="75000"/>
                    <a:lumOff val="25000"/>
                  </a:prstClr>
                </a:solidFill>
              </a:rPr>
              <a:t>material</a:t>
            </a:r>
            <a:r>
              <a:rPr lang="fr-FR" dirty="0" smtClean="0">
                <a:solidFill>
                  <a:prstClr val="black">
                    <a:lumMod val="75000"/>
                    <a:lumOff val="25000"/>
                  </a:prstClr>
                </a:solidFill>
              </a:rPr>
              <a:t> </a:t>
            </a:r>
            <a:r>
              <a:rPr lang="fr-FR" dirty="0" err="1" smtClean="0">
                <a:solidFill>
                  <a:prstClr val="black">
                    <a:lumMod val="75000"/>
                    <a:lumOff val="25000"/>
                  </a:prstClr>
                </a:solidFill>
              </a:rPr>
              <a:t>fails</a:t>
            </a:r>
            <a:r>
              <a:rPr lang="fr-FR" dirty="0" smtClean="0">
                <a:solidFill>
                  <a:prstClr val="black">
                    <a:lumMod val="75000"/>
                    <a:lumOff val="25000"/>
                  </a:prstClr>
                </a:solidFill>
              </a:rPr>
              <a:t> to </a:t>
            </a:r>
            <a:r>
              <a:rPr lang="fr-FR" dirty="0" err="1" smtClean="0">
                <a:solidFill>
                  <a:prstClr val="black">
                    <a:lumMod val="75000"/>
                    <a:lumOff val="25000"/>
                  </a:prstClr>
                </a:solidFill>
              </a:rPr>
              <a:t>meet</a:t>
            </a:r>
            <a:r>
              <a:rPr lang="fr-FR" dirty="0" smtClean="0">
                <a:solidFill>
                  <a:prstClr val="black">
                    <a:lumMod val="75000"/>
                    <a:lumOff val="25000"/>
                  </a:prstClr>
                </a:solidFill>
              </a:rPr>
              <a:t> </a:t>
            </a:r>
            <a:r>
              <a:rPr lang="fr-FR" dirty="0" err="1" smtClean="0">
                <a:solidFill>
                  <a:prstClr val="black">
                    <a:lumMod val="75000"/>
                    <a:lumOff val="25000"/>
                  </a:prstClr>
                </a:solidFill>
              </a:rPr>
              <a:t>our</a:t>
            </a:r>
            <a:r>
              <a:rPr lang="fr-FR" dirty="0" smtClean="0">
                <a:solidFill>
                  <a:prstClr val="black">
                    <a:lumMod val="75000"/>
                    <a:lumOff val="25000"/>
                  </a:prstClr>
                </a:solidFill>
              </a:rPr>
              <a:t> </a:t>
            </a:r>
            <a:r>
              <a:rPr lang="fr-FR" dirty="0" err="1" smtClean="0">
                <a:solidFill>
                  <a:prstClr val="black">
                    <a:lumMod val="75000"/>
                    <a:lumOff val="25000"/>
                  </a:prstClr>
                </a:solidFill>
              </a:rPr>
              <a:t>requirements</a:t>
            </a:r>
            <a:r>
              <a:rPr lang="fr-FR" dirty="0" smtClean="0">
                <a:solidFill>
                  <a:prstClr val="black">
                    <a:lumMod val="75000"/>
                    <a:lumOff val="25000"/>
                  </a:prstClr>
                </a:solidFill>
              </a:rPr>
              <a:t>: restart </a:t>
            </a:r>
            <a:r>
              <a:rPr lang="fr-FR" dirty="0" err="1" smtClean="0">
                <a:solidFill>
                  <a:prstClr val="black">
                    <a:lumMod val="75000"/>
                    <a:lumOff val="25000"/>
                  </a:prstClr>
                </a:solidFill>
              </a:rPr>
              <a:t>procedure</a:t>
            </a:r>
            <a:endParaRPr lang="fr-FR" dirty="0">
              <a:solidFill>
                <a:prstClr val="black">
                  <a:lumMod val="75000"/>
                  <a:lumOff val="25000"/>
                </a:prstClr>
              </a:solidFill>
            </a:endParaRPr>
          </a:p>
        </p:txBody>
      </p:sp>
      <p:sp>
        <p:nvSpPr>
          <p:cNvPr id="4" name="Espace réservé de contenu 2"/>
          <p:cNvSpPr txBox="1">
            <a:spLocks/>
          </p:cNvSpPr>
          <p:nvPr/>
        </p:nvSpPr>
        <p:spPr>
          <a:xfrm>
            <a:off x="6943860" y="2501150"/>
            <a:ext cx="5059250" cy="4114800"/>
          </a:xfrm>
          <a:prstGeom prst="rect">
            <a:avLst/>
          </a:prstGeom>
        </p:spPr>
        <p:txBody>
          <a:bodyPr>
            <a:normAutofit/>
          </a:bodyPr>
          <a:lstStyle>
            <a:defPPr>
              <a:defRPr lang="en-US"/>
            </a:defPPr>
            <a:lvl1pPr marL="342900" indent="-342900" defTabSz="457200">
              <a:spcBef>
                <a:spcPts val="1000"/>
              </a:spcBef>
              <a:spcAft>
                <a:spcPts val="0"/>
              </a:spcAft>
              <a:buClr>
                <a:prstClr val="black">
                  <a:lumMod val="65000"/>
                  <a:lumOff val="35000"/>
                </a:prstClr>
              </a:buClr>
              <a:buFont typeface="Wingdings 3" charset="2"/>
              <a:buChar char=""/>
              <a:defRPr>
                <a:solidFill>
                  <a:prstClr val="black">
                    <a:lumMod val="75000"/>
                    <a:lumOff val="25000"/>
                  </a:prstClr>
                </a:solidFill>
              </a:defRPr>
            </a:lvl1pPr>
            <a:lvl2pPr marL="742950" lvl="1" indent="-285750" defTabSz="457200">
              <a:spcBef>
                <a:spcPts val="1000"/>
              </a:spcBef>
              <a:spcAft>
                <a:spcPts val="0"/>
              </a:spcAft>
              <a:buClr>
                <a:prstClr val="black">
                  <a:lumMod val="65000"/>
                  <a:lumOff val="35000"/>
                </a:prstClr>
              </a:buClr>
              <a:buFont typeface="Wingdings 3" charset="2"/>
              <a:buChar char=""/>
              <a:defRPr sz="1600">
                <a:solidFill>
                  <a:prstClr val="black">
                    <a:lumMod val="75000"/>
                    <a:lumOff val="25000"/>
                  </a:prstClr>
                </a:solidFill>
              </a:defRPr>
            </a:lvl2pPr>
            <a:lvl3pPr marL="1143000" indent="-228600" defTabSz="457200">
              <a:spcBef>
                <a:spcPts val="1000"/>
              </a:spcBef>
              <a:spcAft>
                <a:spcPts val="0"/>
              </a:spcAft>
              <a:buClr>
                <a:schemeClr val="accent1"/>
              </a:buClr>
              <a:buFont typeface="Wingdings 3" charset="2"/>
              <a:buChar char=""/>
              <a:defRPr sz="1400">
                <a:solidFill>
                  <a:schemeClr val="tx1">
                    <a:lumMod val="75000"/>
                    <a:lumOff val="25000"/>
                  </a:schemeClr>
                </a:solidFill>
              </a:defRPr>
            </a:lvl3pPr>
            <a:lvl4pPr marL="1600200" indent="-228600" defTabSz="457200">
              <a:spcBef>
                <a:spcPts val="1000"/>
              </a:spcBef>
              <a:spcAft>
                <a:spcPts val="0"/>
              </a:spcAft>
              <a:buClr>
                <a:schemeClr val="accent1"/>
              </a:buClr>
              <a:buFont typeface="Wingdings 3" charset="2"/>
              <a:buChar char=""/>
              <a:defRPr sz="1200">
                <a:solidFill>
                  <a:schemeClr val="tx1">
                    <a:lumMod val="75000"/>
                    <a:lumOff val="25000"/>
                  </a:schemeClr>
                </a:solidFill>
              </a:defRPr>
            </a:lvl4pPr>
            <a:lvl5pPr marL="2057400" indent="-228600" defTabSz="457200">
              <a:spcBef>
                <a:spcPts val="1000"/>
              </a:spcBef>
              <a:spcAft>
                <a:spcPts val="0"/>
              </a:spcAft>
              <a:buClr>
                <a:schemeClr val="accent1"/>
              </a:buClr>
              <a:buFont typeface="Wingdings 3" charset="2"/>
              <a:buChar char=""/>
              <a:defRPr sz="1200">
                <a:solidFill>
                  <a:schemeClr val="tx1">
                    <a:lumMod val="75000"/>
                    <a:lumOff val="25000"/>
                  </a:schemeClr>
                </a:solidFill>
              </a:defRPr>
            </a:lvl5pPr>
            <a:lvl6pPr marL="2514600" indent="-228600" defTabSz="457200">
              <a:spcBef>
                <a:spcPts val="1000"/>
              </a:spcBef>
              <a:spcAft>
                <a:spcPts val="0"/>
              </a:spcAft>
              <a:buClr>
                <a:schemeClr val="accent1"/>
              </a:buClr>
              <a:buFont typeface="Wingdings 3" charset="2"/>
              <a:buChar char=""/>
              <a:defRPr sz="1200">
                <a:solidFill>
                  <a:schemeClr val="tx1">
                    <a:lumMod val="75000"/>
                    <a:lumOff val="25000"/>
                  </a:schemeClr>
                </a:solidFill>
              </a:defRPr>
            </a:lvl6pPr>
            <a:lvl7pPr marL="2971800" indent="-228600" defTabSz="457200">
              <a:spcBef>
                <a:spcPts val="1000"/>
              </a:spcBef>
              <a:spcAft>
                <a:spcPts val="0"/>
              </a:spcAft>
              <a:buClr>
                <a:schemeClr val="accent1"/>
              </a:buClr>
              <a:buFont typeface="Wingdings 3" charset="2"/>
              <a:buChar char=""/>
              <a:defRPr sz="1200">
                <a:solidFill>
                  <a:schemeClr val="tx1">
                    <a:lumMod val="75000"/>
                    <a:lumOff val="25000"/>
                  </a:schemeClr>
                </a:solidFill>
              </a:defRPr>
            </a:lvl7pPr>
            <a:lvl8pPr marL="3429000" indent="-228600" defTabSz="457200">
              <a:spcBef>
                <a:spcPts val="1000"/>
              </a:spcBef>
              <a:spcAft>
                <a:spcPts val="0"/>
              </a:spcAft>
              <a:buClr>
                <a:schemeClr val="accent1"/>
              </a:buClr>
              <a:buFont typeface="Wingdings 3" charset="2"/>
              <a:buChar char=""/>
              <a:defRPr sz="1200">
                <a:solidFill>
                  <a:schemeClr val="tx1">
                    <a:lumMod val="75000"/>
                    <a:lumOff val="25000"/>
                  </a:schemeClr>
                </a:solidFill>
              </a:defRPr>
            </a:lvl8pPr>
            <a:lvl9pPr marL="3886200" indent="-228600" defTabSz="457200">
              <a:spcBef>
                <a:spcPts val="1000"/>
              </a:spcBef>
              <a:spcAft>
                <a:spcPts val="0"/>
              </a:spcAft>
              <a:buClr>
                <a:schemeClr val="accent1"/>
              </a:buClr>
              <a:buFont typeface="Wingdings 3" charset="2"/>
              <a:buChar char=""/>
              <a:defRPr sz="1200">
                <a:solidFill>
                  <a:schemeClr val="tx1">
                    <a:lumMod val="75000"/>
                    <a:lumOff val="25000"/>
                  </a:schemeClr>
                </a:solidFill>
              </a:defRPr>
            </a:lvl9pPr>
          </a:lstStyle>
          <a:p>
            <a:r>
              <a:rPr lang="fr-FR" dirty="0" err="1"/>
              <a:t>Campaign</a:t>
            </a:r>
            <a:r>
              <a:rPr lang="fr-FR" dirty="0"/>
              <a:t> </a:t>
            </a:r>
            <a:r>
              <a:rPr lang="fr-FR" dirty="0" err="1"/>
              <a:t>material</a:t>
            </a:r>
            <a:r>
              <a:rPr lang="fr-FR" dirty="0"/>
              <a:t> </a:t>
            </a:r>
            <a:r>
              <a:rPr lang="fr-FR" dirty="0" err="1"/>
              <a:t>should</a:t>
            </a:r>
            <a:r>
              <a:rPr lang="fr-FR" dirty="0"/>
              <a:t> </a:t>
            </a:r>
            <a:r>
              <a:rPr lang="fr-FR" dirty="0" err="1"/>
              <a:t>include</a:t>
            </a:r>
            <a:endParaRPr lang="fr-FR" dirty="0"/>
          </a:p>
          <a:p>
            <a:pPr lvl="1"/>
            <a:r>
              <a:rPr lang="fr-BE" dirty="0"/>
              <a:t>All </a:t>
            </a:r>
            <a:r>
              <a:rPr lang="fr-BE" dirty="0" err="1"/>
              <a:t>necessary</a:t>
            </a:r>
            <a:r>
              <a:rPr lang="fr-BE" dirty="0"/>
              <a:t> </a:t>
            </a:r>
            <a:r>
              <a:rPr lang="fr-BE" dirty="0" err="1"/>
              <a:t>creatives</a:t>
            </a:r>
            <a:r>
              <a:rPr lang="fr-BE" dirty="0"/>
              <a:t> </a:t>
            </a:r>
            <a:r>
              <a:rPr lang="fr-BE" dirty="0" err="1"/>
              <a:t>that</a:t>
            </a:r>
            <a:r>
              <a:rPr lang="fr-BE" dirty="0"/>
              <a:t> </a:t>
            </a:r>
            <a:r>
              <a:rPr lang="fr-BE" dirty="0" err="1"/>
              <a:t>meet</a:t>
            </a:r>
            <a:r>
              <a:rPr lang="fr-BE" dirty="0"/>
              <a:t> </a:t>
            </a:r>
            <a:r>
              <a:rPr lang="fr-BE" dirty="0" err="1"/>
              <a:t>our</a:t>
            </a:r>
            <a:r>
              <a:rPr lang="fr-BE" dirty="0"/>
              <a:t> </a:t>
            </a:r>
            <a:r>
              <a:rPr lang="fr-BE" dirty="0" err="1"/>
              <a:t>specifications</a:t>
            </a:r>
            <a:endParaRPr lang="fr-BE" dirty="0"/>
          </a:p>
          <a:p>
            <a:pPr lvl="1"/>
            <a:r>
              <a:rPr lang="fr-BE" dirty="0"/>
              <a:t>Destination links </a:t>
            </a:r>
            <a:r>
              <a:rPr lang="fr-BE" dirty="0" err="1"/>
              <a:t>that</a:t>
            </a:r>
            <a:r>
              <a:rPr lang="fr-BE" dirty="0"/>
              <a:t> are live</a:t>
            </a:r>
          </a:p>
          <a:p>
            <a:pPr lvl="1"/>
            <a:r>
              <a:rPr lang="fr-BE" dirty="0"/>
              <a:t>For HTML5: zip-file </a:t>
            </a:r>
            <a:r>
              <a:rPr lang="fr-BE" dirty="0" err="1"/>
              <a:t>with</a:t>
            </a:r>
            <a:r>
              <a:rPr lang="fr-BE" dirty="0"/>
              <a:t> all files </a:t>
            </a:r>
            <a:r>
              <a:rPr lang="fr-BE" dirty="0" err="1"/>
              <a:t>included</a:t>
            </a:r>
            <a:endParaRPr lang="fr-BE" dirty="0"/>
          </a:p>
          <a:p>
            <a:pPr lvl="1"/>
            <a:r>
              <a:rPr lang="fr-BE" dirty="0"/>
              <a:t>For 3rd party </a:t>
            </a:r>
            <a:r>
              <a:rPr lang="fr-BE" dirty="0" err="1"/>
              <a:t>material</a:t>
            </a:r>
            <a:r>
              <a:rPr lang="fr-BE" dirty="0"/>
              <a:t>: active </a:t>
            </a:r>
            <a:r>
              <a:rPr lang="fr-BE" dirty="0" err="1"/>
              <a:t>redirects</a:t>
            </a:r>
            <a:endParaRPr lang="en-US" dirty="0"/>
          </a:p>
        </p:txBody>
      </p:sp>
      <p:cxnSp>
        <p:nvCxnSpPr>
          <p:cNvPr id="5" name="Connecteur droit 4"/>
          <p:cNvCxnSpPr/>
          <p:nvPr/>
        </p:nvCxnSpPr>
        <p:spPr>
          <a:xfrm>
            <a:off x="6550432" y="2407021"/>
            <a:ext cx="0" cy="3000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097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Specifications</a:t>
            </a:r>
            <a:r>
              <a:rPr lang="fr-BE" dirty="0" smtClean="0"/>
              <a:t/>
            </a:r>
            <a:br>
              <a:rPr lang="fr-BE" dirty="0" smtClean="0"/>
            </a:br>
            <a:endParaRPr lang="en-US" dirty="0"/>
          </a:p>
        </p:txBody>
      </p:sp>
      <p:graphicFrame>
        <p:nvGraphicFramePr>
          <p:cNvPr id="6" name="Tableau 5"/>
          <p:cNvGraphicFramePr>
            <a:graphicFrameLocks noGrp="1"/>
          </p:cNvGraphicFramePr>
          <p:nvPr>
            <p:extLst>
              <p:ext uri="{D42A27DB-BD31-4B8C-83A1-F6EECF244321}">
                <p14:modId xmlns:p14="http://schemas.microsoft.com/office/powerpoint/2010/main" val="1318590133"/>
              </p:ext>
            </p:extLst>
          </p:nvPr>
        </p:nvGraphicFramePr>
        <p:xfrm>
          <a:off x="1310400" y="1989000"/>
          <a:ext cx="9540000" cy="3836400"/>
        </p:xfrm>
        <a:graphic>
          <a:graphicData uri="http://schemas.openxmlformats.org/drawingml/2006/table">
            <a:tbl>
              <a:tblPr firstRow="1" bandRow="1">
                <a:tableStyleId>{073A0DAA-6AF3-43AB-8588-CEC1D06C72B9}</a:tableStyleId>
              </a:tblPr>
              <a:tblGrid>
                <a:gridCol w="2520000"/>
                <a:gridCol w="7020000"/>
              </a:tblGrid>
              <a:tr h="360000">
                <a:tc>
                  <a:txBody>
                    <a:bodyPr/>
                    <a:lstStyle/>
                    <a:p>
                      <a:r>
                        <a:rPr lang="fr-BE" sz="1400" dirty="0" err="1" smtClean="0"/>
                        <a:t>Specification</a:t>
                      </a:r>
                      <a:endParaRPr lang="en-US" sz="1400" dirty="0"/>
                    </a:p>
                  </a:txBody>
                  <a:tcPr>
                    <a:solidFill>
                      <a:srgbClr val="514A40"/>
                    </a:solidFill>
                  </a:tcPr>
                </a:tc>
                <a:tc>
                  <a:txBody>
                    <a:bodyPr/>
                    <a:lstStyle/>
                    <a:p>
                      <a:r>
                        <a:rPr lang="fr-BE" sz="1400" dirty="0" err="1" smtClean="0"/>
                        <a:t>Explanation</a:t>
                      </a:r>
                      <a:r>
                        <a:rPr lang="fr-BE" sz="1400" dirty="0" smtClean="0"/>
                        <a:t> </a:t>
                      </a:r>
                      <a:endParaRPr lang="en-US" sz="1400" dirty="0"/>
                    </a:p>
                  </a:txBody>
                  <a:tcPr>
                    <a:solidFill>
                      <a:srgbClr val="514A40"/>
                    </a:solidFill>
                  </a:tcPr>
                </a:tc>
              </a:tr>
              <a:tr h="360000">
                <a:tc>
                  <a:txBody>
                    <a:bodyPr/>
                    <a:lstStyle/>
                    <a:p>
                      <a:r>
                        <a:rPr lang="fr-BE" sz="1400" dirty="0" smtClean="0"/>
                        <a:t>SSL Compliance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400" dirty="0" err="1" smtClean="0"/>
                        <a:t>Compliant</a:t>
                      </a:r>
                      <a:r>
                        <a:rPr lang="fr-BE" sz="1400" baseline="0" dirty="0" smtClean="0"/>
                        <a:t> SSL </a:t>
                      </a:r>
                      <a:r>
                        <a:rPr lang="fr-BE" sz="1400" baseline="0" dirty="0" err="1" smtClean="0"/>
                        <a:t>ads</a:t>
                      </a:r>
                      <a:r>
                        <a:rPr lang="fr-BE" sz="1400" baseline="0" dirty="0" smtClean="0"/>
                        <a:t> are </a:t>
                      </a:r>
                      <a:r>
                        <a:rPr lang="fr-BE" sz="1400" baseline="0" dirty="0" err="1" smtClean="0"/>
                        <a:t>recommended</a:t>
                      </a:r>
                      <a:r>
                        <a:rPr lang="fr-BE" sz="1400" baseline="0" dirty="0" smtClean="0"/>
                        <a:t>. SSL </a:t>
                      </a:r>
                      <a:r>
                        <a:rPr lang="fr-BE" sz="1400" baseline="0" dirty="0" err="1" smtClean="0"/>
                        <a:t>ensures</a:t>
                      </a:r>
                      <a:r>
                        <a:rPr lang="fr-BE" sz="1400" baseline="0" dirty="0" smtClean="0"/>
                        <a:t> </a:t>
                      </a:r>
                      <a:r>
                        <a:rPr lang="fr-BE" sz="1400" baseline="0" dirty="0" err="1" smtClean="0"/>
                        <a:t>that</a:t>
                      </a:r>
                      <a:r>
                        <a:rPr lang="fr-BE" sz="1400" baseline="0" dirty="0" smtClean="0"/>
                        <a:t> </a:t>
                      </a:r>
                      <a:r>
                        <a:rPr lang="fr-BE" sz="1400" baseline="0" dirty="0" err="1" smtClean="0"/>
                        <a:t>your</a:t>
                      </a:r>
                      <a:r>
                        <a:rPr lang="fr-BE" sz="1400" baseline="0" dirty="0" smtClean="0"/>
                        <a:t> </a:t>
                      </a:r>
                      <a:r>
                        <a:rPr lang="fr-BE" sz="1400" baseline="0" dirty="0" err="1" smtClean="0"/>
                        <a:t>ads</a:t>
                      </a:r>
                      <a:r>
                        <a:rPr lang="fr-BE" sz="1400" baseline="0" dirty="0" smtClean="0"/>
                        <a:t> </a:t>
                      </a:r>
                      <a:r>
                        <a:rPr lang="fr-BE" sz="1400" baseline="0" dirty="0" err="1" smtClean="0"/>
                        <a:t>reach</a:t>
                      </a:r>
                      <a:r>
                        <a:rPr lang="fr-BE" sz="1400" baseline="0" dirty="0" smtClean="0"/>
                        <a:t> the </a:t>
                      </a:r>
                      <a:r>
                        <a:rPr lang="fr-BE" sz="1400" baseline="0" dirty="0" err="1" smtClean="0"/>
                        <a:t>widest</a:t>
                      </a:r>
                      <a:r>
                        <a:rPr lang="fr-BE" sz="1400" baseline="0" dirty="0" smtClean="0"/>
                        <a:t> possible audience </a:t>
                      </a:r>
                      <a:r>
                        <a:rPr lang="fr-BE" sz="1400" baseline="0" dirty="0" err="1" smtClean="0"/>
                        <a:t>across</a:t>
                      </a:r>
                      <a:r>
                        <a:rPr lang="fr-BE" sz="1400" baseline="0" dirty="0" smtClean="0"/>
                        <a:t> </a:t>
                      </a:r>
                      <a:r>
                        <a:rPr lang="fr-BE" sz="1400" baseline="0" dirty="0" err="1" smtClean="0"/>
                        <a:t>our</a:t>
                      </a:r>
                      <a:r>
                        <a:rPr lang="fr-BE" sz="1400" baseline="0" dirty="0" smtClean="0"/>
                        <a:t> network and the web. Non-</a:t>
                      </a:r>
                      <a:r>
                        <a:rPr lang="fr-BE" sz="1400" baseline="0" dirty="0" err="1" smtClean="0"/>
                        <a:t>compliant</a:t>
                      </a:r>
                      <a:r>
                        <a:rPr lang="fr-BE" sz="1400" baseline="0" dirty="0" smtClean="0"/>
                        <a:t> SSL </a:t>
                      </a:r>
                      <a:r>
                        <a:rPr lang="fr-BE" sz="1400" baseline="0" dirty="0" err="1" smtClean="0"/>
                        <a:t>ads</a:t>
                      </a:r>
                      <a:r>
                        <a:rPr lang="fr-BE" sz="1400" baseline="0" dirty="0" smtClean="0"/>
                        <a:t> </a:t>
                      </a:r>
                      <a:r>
                        <a:rPr lang="fr-BE" sz="1400" baseline="0" dirty="0" err="1" smtClean="0"/>
                        <a:t>will</a:t>
                      </a:r>
                      <a:r>
                        <a:rPr lang="fr-BE" sz="1400" baseline="0" dirty="0" smtClean="0"/>
                        <a:t> </a:t>
                      </a:r>
                      <a:r>
                        <a:rPr lang="fr-BE" sz="1400" baseline="0" dirty="0" err="1" smtClean="0"/>
                        <a:t>be</a:t>
                      </a:r>
                      <a:r>
                        <a:rPr lang="fr-BE" sz="1400" baseline="0" dirty="0" smtClean="0"/>
                        <a:t> </a:t>
                      </a:r>
                      <a:r>
                        <a:rPr lang="fr-BE" sz="1400" baseline="0" dirty="0" err="1" smtClean="0"/>
                        <a:t>excluded</a:t>
                      </a:r>
                      <a:r>
                        <a:rPr lang="fr-BE" sz="1400" baseline="0" dirty="0" smtClean="0"/>
                        <a:t> </a:t>
                      </a:r>
                      <a:r>
                        <a:rPr lang="fr-BE" sz="1400" baseline="0" dirty="0" err="1" smtClean="0"/>
                        <a:t>from</a:t>
                      </a:r>
                      <a:r>
                        <a:rPr lang="fr-BE" sz="1400" baseline="0" dirty="0" smtClean="0"/>
                        <a:t> SSL </a:t>
                      </a:r>
                      <a:r>
                        <a:rPr lang="fr-BE" sz="1400" baseline="0" dirty="0" err="1" smtClean="0"/>
                        <a:t>compliant</a:t>
                      </a:r>
                      <a:r>
                        <a:rPr lang="fr-BE" sz="1400" baseline="0" dirty="0" smtClean="0"/>
                        <a:t> </a:t>
                      </a:r>
                      <a:r>
                        <a:rPr lang="fr-BE" sz="1400" baseline="0" dirty="0" err="1" smtClean="0"/>
                        <a:t>publisher</a:t>
                      </a:r>
                      <a:r>
                        <a:rPr lang="fr-BE" sz="1400" baseline="0" dirty="0" smtClean="0"/>
                        <a:t> sites</a:t>
                      </a:r>
                      <a:endParaRPr lang="en-US" sz="1400" dirty="0" smtClean="0"/>
                    </a:p>
                  </a:txBody>
                  <a:tcPr/>
                </a:tc>
              </a:tr>
              <a:tr h="360000">
                <a:tc>
                  <a:txBody>
                    <a:bodyPr/>
                    <a:lstStyle/>
                    <a:p>
                      <a:r>
                        <a:rPr lang="fr-BE" sz="1400" dirty="0" smtClean="0"/>
                        <a:t>Extension</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400" baseline="0" dirty="0" smtClean="0"/>
                        <a:t>.html, .</a:t>
                      </a:r>
                      <a:r>
                        <a:rPr lang="fr-BE" sz="1400" baseline="0" dirty="0" err="1" smtClean="0"/>
                        <a:t>css</a:t>
                      </a:r>
                      <a:r>
                        <a:rPr lang="fr-BE" sz="1400" baseline="0" dirty="0" smtClean="0"/>
                        <a:t>, .</a:t>
                      </a:r>
                      <a:r>
                        <a:rPr lang="fr-BE" sz="1400" baseline="0" dirty="0" err="1" smtClean="0"/>
                        <a:t>js</a:t>
                      </a:r>
                      <a:r>
                        <a:rPr lang="fr-BE" sz="1400" baseline="0" dirty="0" smtClean="0"/>
                        <a:t> </a:t>
                      </a:r>
                      <a:r>
                        <a:rPr lang="fr-BE" sz="1400" baseline="0" dirty="0" err="1" smtClean="0"/>
                        <a:t>contained</a:t>
                      </a:r>
                      <a:r>
                        <a:rPr lang="fr-BE" sz="1400" baseline="0" dirty="0" smtClean="0"/>
                        <a:t> in a zip-file (.zip)</a:t>
                      </a:r>
                      <a:endParaRPr lang="en-US" sz="1400" dirty="0" smtClean="0"/>
                    </a:p>
                  </a:txBody>
                  <a:tcPr/>
                </a:tc>
              </a:tr>
              <a:tr h="360000">
                <a:tc>
                  <a:txBody>
                    <a:bodyPr/>
                    <a:lstStyle/>
                    <a:p>
                      <a:r>
                        <a:rPr lang="fr-BE" sz="1400" dirty="0" smtClean="0"/>
                        <a:t>Size</a:t>
                      </a:r>
                    </a:p>
                  </a:txBody>
                  <a:tcPr/>
                </a:tc>
                <a:tc>
                  <a:txBody>
                    <a:bodyPr/>
                    <a:lstStyle/>
                    <a:p>
                      <a:r>
                        <a:rPr lang="fr-BE" sz="1400" dirty="0" smtClean="0"/>
                        <a:t>840x250</a:t>
                      </a:r>
                      <a:endParaRPr lang="en-US" sz="1400" dirty="0"/>
                    </a:p>
                  </a:txBody>
                  <a:tcPr/>
                </a:tc>
              </a:tr>
              <a:tr h="360000">
                <a:tc>
                  <a:txBody>
                    <a:bodyPr/>
                    <a:lstStyle/>
                    <a:p>
                      <a:r>
                        <a:rPr lang="fr-BE" sz="1400" dirty="0" smtClean="0"/>
                        <a:t>Max </a:t>
                      </a:r>
                      <a:r>
                        <a:rPr lang="fr-BE" sz="1400" dirty="0" err="1" smtClean="0"/>
                        <a:t>weight</a:t>
                      </a:r>
                      <a:r>
                        <a:rPr lang="fr-BE" sz="1400" dirty="0" smtClean="0"/>
                        <a:t> file</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400" dirty="0" smtClean="0"/>
                        <a:t>99ko</a:t>
                      </a:r>
                      <a:endParaRPr lang="en-US" sz="1400" dirty="0" smtClean="0"/>
                    </a:p>
                  </a:txBody>
                  <a:tcPr/>
                </a:tc>
              </a:tr>
              <a:tr h="360000">
                <a:tc>
                  <a:txBody>
                    <a:bodyPr/>
                    <a:lstStyle/>
                    <a:p>
                      <a:r>
                        <a:rPr lang="fr-BE" sz="1400" dirty="0" smtClean="0"/>
                        <a:t>Destination</a:t>
                      </a:r>
                      <a:r>
                        <a:rPr lang="fr-BE" sz="1400" baseline="0" dirty="0" smtClean="0"/>
                        <a:t> </a:t>
                      </a:r>
                      <a:r>
                        <a:rPr lang="fr-BE" sz="1400" baseline="0" dirty="0" err="1" smtClean="0"/>
                        <a:t>link</a:t>
                      </a:r>
                      <a:endParaRPr lang="en-US" sz="1400" dirty="0"/>
                    </a:p>
                  </a:txBody>
                  <a:tcPr/>
                </a:tc>
                <a:tc>
                  <a:txBody>
                    <a:bodyPr/>
                    <a:lstStyle/>
                    <a:p>
                      <a:r>
                        <a:rPr lang="fr-BE" sz="1400" kern="1200" dirty="0" smtClean="0">
                          <a:solidFill>
                            <a:schemeClr val="tx1"/>
                          </a:solidFill>
                        </a:rPr>
                        <a:t>Max 1024</a:t>
                      </a:r>
                      <a:r>
                        <a:rPr lang="fr-BE" sz="1400" kern="1200" baseline="0" dirty="0" smtClean="0">
                          <a:solidFill>
                            <a:schemeClr val="tx1"/>
                          </a:solidFill>
                        </a:rPr>
                        <a:t> </a:t>
                      </a:r>
                      <a:r>
                        <a:rPr lang="fr-BE" sz="1400" kern="1200" baseline="0" dirty="0" err="1" smtClean="0">
                          <a:solidFill>
                            <a:schemeClr val="tx1"/>
                          </a:solidFill>
                        </a:rPr>
                        <a:t>characters</a:t>
                      </a:r>
                      <a:endParaRPr lang="en-US" sz="1400" kern="1200" dirty="0" smtClean="0">
                        <a:solidFill>
                          <a:schemeClr val="tx1"/>
                        </a:solidFill>
                      </a:endParaRPr>
                    </a:p>
                  </a:txBody>
                  <a:tcPr/>
                </a:tc>
              </a:tr>
              <a:tr h="360000">
                <a:tc>
                  <a:txBody>
                    <a:bodyPr/>
                    <a:lstStyle/>
                    <a:p>
                      <a:r>
                        <a:rPr lang="fr-BE" sz="1400" dirty="0" smtClean="0"/>
                        <a:t>HTML5 </a:t>
                      </a:r>
                      <a:r>
                        <a:rPr lang="fr-BE" sz="1400" dirty="0" err="1" smtClean="0"/>
                        <a:t>specifications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Limited outside network connection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Limited libraries, fonts (Max 1. each type)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Code compression (optional)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Use &lt;meta name="</a:t>
                      </a:r>
                      <a:r>
                        <a:rPr lang="en-US" sz="1400" kern="1200" dirty="0" err="1" smtClean="0">
                          <a:solidFill>
                            <a:schemeClr val="tx1"/>
                          </a:solidFill>
                          <a:latin typeface="+mn-lt"/>
                          <a:ea typeface="+mn-ea"/>
                          <a:cs typeface="+mn-cs"/>
                        </a:rPr>
                        <a:t>ad.size</a:t>
                      </a:r>
                      <a:r>
                        <a:rPr lang="en-US" sz="1400" kern="1200" dirty="0" smtClean="0">
                          <a:solidFill>
                            <a:schemeClr val="tx1"/>
                          </a:solidFill>
                          <a:latin typeface="+mn-lt"/>
                          <a:ea typeface="+mn-ea"/>
                          <a:cs typeface="+mn-cs"/>
                        </a:rPr>
                        <a:t>" content="width=[WIDTH],height=[HEIGHT]"&gt;</a:t>
                      </a:r>
                    </a:p>
                  </a:txBody>
                  <a:tcPr/>
                </a:tc>
              </a:tr>
              <a:tr h="360000">
                <a:tc>
                  <a:txBody>
                    <a:bodyPr/>
                    <a:lstStyle/>
                    <a:p>
                      <a:r>
                        <a:rPr lang="fr-BE" sz="1400" dirty="0" smtClean="0"/>
                        <a:t>3rd party</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400" kern="1200" dirty="0" err="1" smtClean="0">
                          <a:solidFill>
                            <a:schemeClr val="tx1"/>
                          </a:solidFill>
                          <a:latin typeface="+mn-lt"/>
                          <a:ea typeface="+mn-ea"/>
                          <a:cs typeface="+mn-cs"/>
                        </a:rPr>
                        <a:t>Accepted</a:t>
                      </a:r>
                      <a:r>
                        <a:rPr lang="fr-BE" sz="1400" kern="1200" dirty="0" smtClean="0">
                          <a:solidFill>
                            <a:schemeClr val="tx1"/>
                          </a:solidFill>
                          <a:latin typeface="+mn-lt"/>
                          <a:ea typeface="+mn-ea"/>
                          <a:cs typeface="+mn-cs"/>
                        </a:rPr>
                        <a:t> </a:t>
                      </a:r>
                      <a:endParaRPr lang="en-US" sz="1400" kern="1200" dirty="0" smtClean="0">
                        <a:solidFill>
                          <a:schemeClr val="tx1"/>
                        </a:solidFill>
                        <a:latin typeface="+mn-lt"/>
                        <a:ea typeface="+mn-ea"/>
                        <a:cs typeface="+mn-cs"/>
                      </a:endParaRPr>
                    </a:p>
                  </a:txBody>
                  <a:tcPr/>
                </a:tc>
              </a:tr>
            </a:tbl>
          </a:graphicData>
        </a:graphic>
      </p:graphicFrame>
    </p:spTree>
    <p:extLst>
      <p:ext uri="{BB962C8B-B14F-4D97-AF65-F5344CB8AC3E}">
        <p14:creationId xmlns:p14="http://schemas.microsoft.com/office/powerpoint/2010/main" val="167224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Specifications</a:t>
            </a:r>
            <a:endParaRPr lang="en-US" dirty="0"/>
          </a:p>
        </p:txBody>
      </p:sp>
      <p:graphicFrame>
        <p:nvGraphicFramePr>
          <p:cNvPr id="6" name="Tableau 5"/>
          <p:cNvGraphicFramePr>
            <a:graphicFrameLocks noGrp="1"/>
          </p:cNvGraphicFramePr>
          <p:nvPr>
            <p:extLst/>
          </p:nvPr>
        </p:nvGraphicFramePr>
        <p:xfrm>
          <a:off x="1326000" y="1989000"/>
          <a:ext cx="9540000" cy="2895936"/>
        </p:xfrm>
        <a:graphic>
          <a:graphicData uri="http://schemas.openxmlformats.org/drawingml/2006/table">
            <a:tbl>
              <a:tblPr firstRow="1" bandRow="1">
                <a:tableStyleId>{073A0DAA-6AF3-43AB-8588-CEC1D06C72B9}</a:tableStyleId>
              </a:tblPr>
              <a:tblGrid>
                <a:gridCol w="2520000"/>
                <a:gridCol w="7020000"/>
              </a:tblGrid>
              <a:tr h="360000">
                <a:tc>
                  <a:txBody>
                    <a:bodyPr/>
                    <a:lstStyle/>
                    <a:p>
                      <a:r>
                        <a:rPr lang="fr-BE" sz="1400" dirty="0" smtClean="0"/>
                        <a:t>Site</a:t>
                      </a:r>
                      <a:r>
                        <a:rPr lang="fr-BE" sz="1400" baseline="0" dirty="0" smtClean="0"/>
                        <a:t> info</a:t>
                      </a:r>
                      <a:endParaRPr lang="en-US" sz="1400" dirty="0"/>
                    </a:p>
                  </a:txBody>
                  <a:tcPr>
                    <a:solidFill>
                      <a:srgbClr val="514A40"/>
                    </a:solidFill>
                  </a:tcPr>
                </a:tc>
                <a:tc>
                  <a:txBody>
                    <a:bodyPr/>
                    <a:lstStyle/>
                    <a:p>
                      <a:r>
                        <a:rPr lang="fr-BE" sz="1400" dirty="0" err="1" smtClean="0"/>
                        <a:t>Explanation</a:t>
                      </a:r>
                      <a:r>
                        <a:rPr lang="fr-BE" sz="1400" dirty="0" smtClean="0"/>
                        <a:t> </a:t>
                      </a:r>
                      <a:endParaRPr lang="en-US" sz="1400" dirty="0"/>
                    </a:p>
                  </a:txBody>
                  <a:tcPr>
                    <a:solidFill>
                      <a:srgbClr val="514A40"/>
                    </a:solidFill>
                  </a:tcPr>
                </a:tc>
              </a:tr>
              <a:tr h="360000">
                <a:tc>
                  <a:txBody>
                    <a:bodyPr/>
                    <a:lstStyle/>
                    <a:p>
                      <a:r>
                        <a:rPr lang="fr-BE" sz="1400" dirty="0" err="1" smtClean="0"/>
                        <a:t>Clicktag</a:t>
                      </a:r>
                      <a:endParaRPr lang="en-US" sz="1400" dirty="0"/>
                    </a:p>
                  </a:txBody>
                  <a:tcPr/>
                </a:tc>
                <a:tc>
                  <a:txBody>
                    <a:bodyPr/>
                    <a:lstStyle/>
                    <a:p>
                      <a:r>
                        <a:rPr lang="fr-BE" sz="1400" dirty="0" err="1" smtClean="0"/>
                        <a:t>Should</a:t>
                      </a:r>
                      <a:r>
                        <a:rPr lang="fr-BE" sz="1400" baseline="0" dirty="0" smtClean="0"/>
                        <a:t> </a:t>
                      </a:r>
                      <a:r>
                        <a:rPr lang="fr-BE" sz="1400" baseline="0" dirty="0" err="1" smtClean="0"/>
                        <a:t>be</a:t>
                      </a:r>
                      <a:r>
                        <a:rPr lang="fr-BE" sz="1400" baseline="0" dirty="0" smtClean="0"/>
                        <a:t> </a:t>
                      </a:r>
                      <a:r>
                        <a:rPr lang="fr-BE" sz="1400" baseline="0" dirty="0" err="1" smtClean="0"/>
                        <a:t>placed</a:t>
                      </a:r>
                      <a:r>
                        <a:rPr lang="fr-BE" sz="1400" baseline="0" dirty="0" smtClean="0"/>
                        <a:t> in .html file (</a:t>
                      </a:r>
                      <a:r>
                        <a:rPr lang="fr-BE" sz="1400" baseline="0" dirty="0" err="1" smtClean="0"/>
                        <a:t>without</a:t>
                      </a:r>
                      <a:r>
                        <a:rPr lang="fr-BE" sz="1400" baseline="0" dirty="0" smtClean="0"/>
                        <a:t> </a:t>
                      </a:r>
                      <a:r>
                        <a:rPr lang="fr-BE" sz="1400" baseline="0" dirty="0" err="1" smtClean="0"/>
                        <a:t>minification</a:t>
                      </a:r>
                      <a:r>
                        <a:rPr lang="fr-BE" sz="1400" baseline="0" dirty="0" smtClean="0"/>
                        <a:t>/</a:t>
                      </a:r>
                      <a:r>
                        <a:rPr lang="fr-BE" sz="1400" baseline="0" dirty="0" err="1" smtClean="0"/>
                        <a:t>obfuscation</a:t>
                      </a:r>
                      <a:r>
                        <a:rPr lang="fr-BE" sz="1400" baseline="0" dirty="0" smtClean="0"/>
                        <a:t>).</a:t>
                      </a:r>
                    </a:p>
                    <a:p>
                      <a:r>
                        <a:rPr lang="fr-BE" sz="1400" baseline="0" dirty="0" err="1" smtClean="0"/>
                        <a:t>Ads</a:t>
                      </a:r>
                      <a:r>
                        <a:rPr lang="fr-BE" sz="1400" baseline="0" dirty="0" smtClean="0"/>
                        <a:t> must use the </a:t>
                      </a:r>
                      <a:r>
                        <a:rPr lang="fr-BE" sz="1400" baseline="0" dirty="0" err="1" smtClean="0"/>
                        <a:t>clicktag</a:t>
                      </a:r>
                      <a:r>
                        <a:rPr lang="fr-BE" sz="1400" baseline="0" dirty="0" smtClean="0"/>
                        <a:t> variable as destination of the click </a:t>
                      </a:r>
                      <a:r>
                        <a:rPr lang="fr-BE" sz="1400" baseline="0" dirty="0" err="1" smtClean="0"/>
                        <a:t>event</a:t>
                      </a:r>
                      <a:r>
                        <a:rPr lang="fr-BE" sz="1400" baseline="0" dirty="0" smtClean="0"/>
                        <a:t>, </a:t>
                      </a:r>
                      <a:r>
                        <a:rPr lang="fr-BE" sz="1400" baseline="0" dirty="0" err="1" smtClean="0"/>
                        <a:t>whether</a:t>
                      </a:r>
                      <a:r>
                        <a:rPr lang="fr-BE" sz="1400" baseline="0" dirty="0" smtClean="0"/>
                        <a:t> </a:t>
                      </a:r>
                      <a:r>
                        <a:rPr lang="fr-BE" sz="1400" baseline="0" dirty="0" err="1" smtClean="0"/>
                        <a:t>handled</a:t>
                      </a:r>
                      <a:r>
                        <a:rPr lang="fr-BE" sz="1400" baseline="0" dirty="0" smtClean="0"/>
                        <a:t> by </a:t>
                      </a:r>
                      <a:r>
                        <a:rPr lang="fr-BE" sz="1400" baseline="0" dirty="0" err="1" smtClean="0"/>
                        <a:t>anchor</a:t>
                      </a:r>
                      <a:r>
                        <a:rPr lang="fr-BE" sz="1400" baseline="0" dirty="0" smtClean="0"/>
                        <a:t> tags.</a:t>
                      </a:r>
                    </a:p>
                    <a:p>
                      <a:r>
                        <a:rPr lang="fr-BE" sz="1400" baseline="0" dirty="0" smtClean="0"/>
                        <a:t>(&lt;a&gt;), </a:t>
                      </a:r>
                      <a:r>
                        <a:rPr lang="fr-BE" sz="1400" baseline="0" dirty="0" err="1" smtClean="0"/>
                        <a:t>window.location</a:t>
                      </a:r>
                      <a:r>
                        <a:rPr lang="fr-BE" sz="1400" baseline="0" dirty="0" smtClean="0"/>
                        <a:t>, </a:t>
                      </a:r>
                      <a:r>
                        <a:rPr lang="fr-BE" sz="1400" baseline="0" dirty="0" err="1" smtClean="0"/>
                        <a:t>window.open</a:t>
                      </a:r>
                      <a:r>
                        <a:rPr lang="fr-BE" sz="1400" baseline="0" dirty="0" smtClean="0"/>
                        <a:t> or </a:t>
                      </a:r>
                      <a:r>
                        <a:rPr lang="fr-BE" sz="1400" baseline="0" dirty="0" err="1" smtClean="0"/>
                        <a:t>any</a:t>
                      </a:r>
                      <a:r>
                        <a:rPr lang="fr-BE" sz="1400" baseline="0" dirty="0" smtClean="0"/>
                        <a:t> </a:t>
                      </a:r>
                      <a:r>
                        <a:rPr lang="fr-BE" sz="1400" baseline="0" dirty="0" err="1" smtClean="0"/>
                        <a:t>other</a:t>
                      </a:r>
                      <a:r>
                        <a:rPr lang="fr-BE" sz="1400" baseline="0" dirty="0" smtClean="0"/>
                        <a:t> </a:t>
                      </a:r>
                      <a:r>
                        <a:rPr lang="fr-BE" sz="1400" baseline="0" dirty="0" err="1" smtClean="0"/>
                        <a:t>method</a:t>
                      </a:r>
                      <a:r>
                        <a:rPr lang="fr-BE" sz="1400" baseline="0" dirty="0" smtClean="0"/>
                        <a:t> of </a:t>
                      </a:r>
                      <a:r>
                        <a:rPr lang="fr-BE" sz="1400" baseline="0" dirty="0" err="1" smtClean="0"/>
                        <a:t>navigating</a:t>
                      </a:r>
                      <a:r>
                        <a:rPr lang="fr-BE" sz="1400" baseline="0" dirty="0" smtClean="0"/>
                        <a:t>.</a:t>
                      </a:r>
                    </a:p>
                    <a:p>
                      <a:endParaRPr lang="fr-BE" sz="1400" baseline="0" dirty="0" smtClean="0"/>
                    </a:p>
                    <a:p>
                      <a:r>
                        <a:rPr lang="fr-BE" sz="1400" u="sng" baseline="0" dirty="0" err="1" smtClean="0"/>
                        <a:t>Implementation</a:t>
                      </a:r>
                      <a:r>
                        <a:rPr lang="fr-BE" sz="1400" u="sng" baseline="0" dirty="0" smtClean="0"/>
                        <a:t>:</a:t>
                      </a:r>
                      <a:r>
                        <a:rPr lang="fr-BE" sz="1400" baseline="0" dirty="0" smtClean="0"/>
                        <a:t> </a:t>
                      </a:r>
                    </a:p>
                    <a:p>
                      <a:pPr marL="457200" lvl="1" algn="l" defTabSz="914400" rtl="0" eaLnBrk="1" latinLnBrk="0" hangingPunct="1">
                        <a:lnSpc>
                          <a:spcPct val="115000"/>
                        </a:lnSpc>
                        <a:spcAft>
                          <a:spcPts val="0"/>
                        </a:spcAft>
                      </a:pPr>
                      <a:r>
                        <a:rPr lang="en-US" sz="1400" kern="1200" dirty="0" smtClean="0"/>
                        <a:t>&lt;a id=“</a:t>
                      </a:r>
                      <a:r>
                        <a:rPr lang="en-US" sz="1400" kern="1200" dirty="0" err="1" smtClean="0"/>
                        <a:t>clickarea</a:t>
                      </a:r>
                      <a:r>
                        <a:rPr lang="en-US" sz="1400" kern="1200" dirty="0" smtClean="0"/>
                        <a:t>” target=“_blank”&gt;&lt;a/&gt;</a:t>
                      </a:r>
                    </a:p>
                    <a:p>
                      <a:pPr marL="457200" lvl="1" algn="l" defTabSz="914400" rtl="0" eaLnBrk="1" latinLnBrk="0" hangingPunct="1">
                        <a:lnSpc>
                          <a:spcPct val="115000"/>
                        </a:lnSpc>
                        <a:spcAft>
                          <a:spcPts val="0"/>
                        </a:spcAft>
                      </a:pPr>
                      <a:r>
                        <a:rPr lang="en-US" sz="1400" kern="1200" dirty="0" err="1" smtClean="0"/>
                        <a:t>Javascript</a:t>
                      </a:r>
                      <a:r>
                        <a:rPr lang="en-US" sz="1400" kern="1200" dirty="0" smtClean="0"/>
                        <a:t> – </a:t>
                      </a:r>
                      <a:r>
                        <a:rPr lang="en-US" sz="1400" kern="1200" dirty="0" err="1" smtClean="0"/>
                        <a:t>var</a:t>
                      </a:r>
                      <a:r>
                        <a:rPr lang="en-US" sz="1400" kern="1200" baseline="0" dirty="0" smtClean="0"/>
                        <a:t> </a:t>
                      </a:r>
                      <a:r>
                        <a:rPr lang="en-US" sz="1400" kern="1200" baseline="0" dirty="0" err="1" smtClean="0"/>
                        <a:t>clickarea</a:t>
                      </a:r>
                      <a:r>
                        <a:rPr lang="en-US" sz="1400" kern="1200" baseline="0" dirty="0" smtClean="0"/>
                        <a:t> = </a:t>
                      </a:r>
                      <a:r>
                        <a:rPr lang="en-US" sz="1400" kern="1200" baseline="0" dirty="0" err="1" smtClean="0"/>
                        <a:t>document.getElementById</a:t>
                      </a:r>
                      <a:r>
                        <a:rPr lang="en-US" sz="1400" kern="1200" baseline="0" dirty="0" smtClean="0"/>
                        <a:t>(“</a:t>
                      </a:r>
                      <a:r>
                        <a:rPr lang="en-US" sz="1400" kern="1200" baseline="0" dirty="0" err="1" smtClean="0"/>
                        <a:t>clickarea</a:t>
                      </a:r>
                      <a:r>
                        <a:rPr lang="en-US" sz="1400" kern="1200" baseline="0" dirty="0" smtClean="0"/>
                        <a:t>”);</a:t>
                      </a:r>
                    </a:p>
                    <a:p>
                      <a:pPr marL="457200" lvl="1" algn="l" defTabSz="914400" rtl="0" eaLnBrk="1" latinLnBrk="0" hangingPunct="1">
                        <a:lnSpc>
                          <a:spcPct val="115000"/>
                        </a:lnSpc>
                        <a:spcAft>
                          <a:spcPts val="0"/>
                        </a:spcAft>
                      </a:pPr>
                      <a:endParaRPr lang="en-US" sz="1400" kern="1200" baseline="0" dirty="0" smtClean="0"/>
                    </a:p>
                    <a:p>
                      <a:pPr marL="457200" lvl="1" algn="l" defTabSz="914400" rtl="0" eaLnBrk="1" latinLnBrk="0" hangingPunct="1">
                        <a:lnSpc>
                          <a:spcPct val="115000"/>
                        </a:lnSpc>
                        <a:spcAft>
                          <a:spcPts val="0"/>
                        </a:spcAft>
                      </a:pPr>
                      <a:r>
                        <a:rPr lang="en-US" sz="1400" kern="1200" baseline="0" dirty="0" err="1" smtClean="0"/>
                        <a:t>Clickarea.href</a:t>
                      </a:r>
                      <a:r>
                        <a:rPr lang="en-US" sz="1400" kern="1200" baseline="0" dirty="0" smtClean="0"/>
                        <a:t>= </a:t>
                      </a:r>
                      <a:r>
                        <a:rPr lang="en-US" sz="1400" kern="1200" baseline="0" dirty="0" err="1" smtClean="0"/>
                        <a:t>clickTag</a:t>
                      </a:r>
                      <a:r>
                        <a:rPr lang="en-US" sz="1400" kern="1200" baseline="0" dirty="0" smtClean="0"/>
                        <a:t>;</a:t>
                      </a:r>
                    </a:p>
                    <a:p>
                      <a:endParaRPr lang="en-US" sz="1200" dirty="0"/>
                    </a:p>
                  </a:txBody>
                  <a:tcPr/>
                </a:tc>
              </a:tr>
            </a:tbl>
          </a:graphicData>
        </a:graphic>
      </p:graphicFrame>
    </p:spTree>
    <p:extLst>
      <p:ext uri="{BB962C8B-B14F-4D97-AF65-F5344CB8AC3E}">
        <p14:creationId xmlns:p14="http://schemas.microsoft.com/office/powerpoint/2010/main" val="1340616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Specifications</a:t>
            </a:r>
            <a:endParaRPr lang="en-US" dirty="0"/>
          </a:p>
        </p:txBody>
      </p:sp>
      <p:graphicFrame>
        <p:nvGraphicFramePr>
          <p:cNvPr id="6" name="Tableau 5"/>
          <p:cNvGraphicFramePr>
            <a:graphicFrameLocks noGrp="1"/>
          </p:cNvGraphicFramePr>
          <p:nvPr>
            <p:extLst/>
          </p:nvPr>
        </p:nvGraphicFramePr>
        <p:xfrm>
          <a:off x="1326000" y="1989000"/>
          <a:ext cx="9540000" cy="3463200"/>
        </p:xfrm>
        <a:graphic>
          <a:graphicData uri="http://schemas.openxmlformats.org/drawingml/2006/table">
            <a:tbl>
              <a:tblPr firstRow="1" bandRow="1">
                <a:tableStyleId>{073A0DAA-6AF3-43AB-8588-CEC1D06C72B9}</a:tableStyleId>
              </a:tblPr>
              <a:tblGrid>
                <a:gridCol w="2520000"/>
                <a:gridCol w="7020000"/>
              </a:tblGrid>
              <a:tr h="360000">
                <a:tc>
                  <a:txBody>
                    <a:bodyPr/>
                    <a:lstStyle/>
                    <a:p>
                      <a:r>
                        <a:rPr lang="fr-BE" sz="1400" dirty="0" err="1" smtClean="0"/>
                        <a:t>Details</a:t>
                      </a:r>
                      <a:endParaRPr lang="en-US" sz="1400" dirty="0"/>
                    </a:p>
                  </a:txBody>
                  <a:tcPr>
                    <a:solidFill>
                      <a:srgbClr val="514A40"/>
                    </a:solidFill>
                  </a:tcPr>
                </a:tc>
                <a:tc>
                  <a:txBody>
                    <a:bodyPr/>
                    <a:lstStyle/>
                    <a:p>
                      <a:r>
                        <a:rPr lang="fr-BE" sz="1400" dirty="0" err="1" smtClean="0"/>
                        <a:t>Explanation</a:t>
                      </a:r>
                      <a:r>
                        <a:rPr lang="fr-BE" sz="1400" dirty="0" smtClean="0"/>
                        <a:t> </a:t>
                      </a:r>
                      <a:endParaRPr lang="en-US" sz="1400" dirty="0"/>
                    </a:p>
                  </a:txBody>
                  <a:tcPr>
                    <a:solidFill>
                      <a:srgbClr val="514A40"/>
                    </a:solidFill>
                  </a:tcPr>
                </a:tc>
              </a:tr>
              <a:tr h="360000">
                <a:tc>
                  <a:txBody>
                    <a:bodyPr/>
                    <a:lstStyle/>
                    <a:p>
                      <a:r>
                        <a:rPr lang="fr-BE" sz="1400" dirty="0" smtClean="0"/>
                        <a:t>ZIP-file</a:t>
                      </a:r>
                      <a:r>
                        <a:rPr lang="fr-BE" sz="1400" baseline="0" dirty="0" smtClean="0"/>
                        <a:t> </a:t>
                      </a:r>
                      <a:r>
                        <a:rPr lang="fr-BE" sz="1400" baseline="0" dirty="0" err="1" smtClean="0"/>
                        <a:t>specifications</a:t>
                      </a:r>
                      <a:endParaRPr lang="fr-BE" sz="1400" baseline="0" dirty="0" smtClean="0"/>
                    </a:p>
                    <a:p>
                      <a:r>
                        <a:rPr lang="fr-BE" sz="1400" baseline="0" dirty="0" smtClean="0"/>
                        <a:t>(IAB </a:t>
                      </a:r>
                      <a:r>
                        <a:rPr lang="fr-BE" sz="1400" baseline="0" dirty="0" err="1" smtClean="0"/>
                        <a:t>specifications</a:t>
                      </a:r>
                      <a:r>
                        <a:rPr lang="fr-BE" sz="1400" baseline="0" dirty="0" smtClean="0"/>
                        <a:t>)</a:t>
                      </a:r>
                    </a:p>
                  </a:txBody>
                  <a:tcPr/>
                </a:tc>
                <a:tc>
                  <a:txBody>
                    <a:bodyPr/>
                    <a:lstStyle/>
                    <a:p>
                      <a:pPr marL="285750" indent="-285750">
                        <a:buFont typeface="Arial" panose="020B0604020202020204" pitchFamily="34" charset="0"/>
                        <a:buChar char="•"/>
                      </a:pPr>
                      <a:r>
                        <a:rPr lang="fr-BE" sz="1400" dirty="0" smtClean="0"/>
                        <a:t>At least 1 .html file (</a:t>
                      </a:r>
                      <a:r>
                        <a:rPr lang="fr-BE" sz="1400" dirty="0" err="1" smtClean="0"/>
                        <a:t>starting</a:t>
                      </a:r>
                      <a:r>
                        <a:rPr lang="fr-BE" sz="1400" dirty="0" smtClean="0"/>
                        <a:t> point of the ad)</a:t>
                      </a:r>
                      <a:r>
                        <a:rPr lang="fr-BE" sz="1400" baseline="0" dirty="0" smtClean="0"/>
                        <a:t> in the .zip.</a:t>
                      </a:r>
                    </a:p>
                    <a:p>
                      <a:pPr marL="285750" indent="-285750">
                        <a:buFont typeface="Arial" panose="020B0604020202020204" pitchFamily="34" charset="0"/>
                        <a:buChar char="•"/>
                      </a:pPr>
                      <a:r>
                        <a:rPr lang="fr-BE" sz="1400" baseline="0" dirty="0" smtClean="0"/>
                        <a:t>Structure files as </a:t>
                      </a:r>
                      <a:r>
                        <a:rPr lang="fr-BE" sz="1400" baseline="0" dirty="0" err="1" smtClean="0"/>
                        <a:t>needed</a:t>
                      </a:r>
                      <a:r>
                        <a:rPr lang="fr-BE" sz="1400" baseline="0" dirty="0" smtClean="0"/>
                        <a:t> (files in </a:t>
                      </a:r>
                      <a:r>
                        <a:rPr lang="fr-BE" sz="1400" baseline="0" dirty="0" err="1" smtClean="0"/>
                        <a:t>subfolders</a:t>
                      </a:r>
                      <a:r>
                        <a:rPr lang="fr-BE" sz="1400" baseline="0" dirty="0" smtClean="0"/>
                        <a:t> or </a:t>
                      </a:r>
                      <a:r>
                        <a:rPr lang="fr-BE" sz="1400" baseline="0" dirty="0" err="1" smtClean="0"/>
                        <a:t>presented</a:t>
                      </a:r>
                      <a:r>
                        <a:rPr lang="fr-BE" sz="1400" baseline="0" dirty="0" smtClean="0"/>
                        <a:t> </a:t>
                      </a:r>
                      <a:r>
                        <a:rPr lang="fr-BE" sz="1400" baseline="0" dirty="0" err="1" smtClean="0"/>
                        <a:t>solely</a:t>
                      </a:r>
                      <a:r>
                        <a:rPr lang="fr-BE" sz="1400" baseline="0" dirty="0" smtClean="0"/>
                        <a:t> </a:t>
                      </a:r>
                      <a:r>
                        <a:rPr lang="fr-BE" sz="1400" baseline="0" dirty="0" err="1" smtClean="0"/>
                        <a:t>within</a:t>
                      </a:r>
                      <a:r>
                        <a:rPr lang="fr-BE" sz="1400" baseline="0" dirty="0" smtClean="0"/>
                        <a:t> the </a:t>
                      </a:r>
                      <a:r>
                        <a:rPr lang="fr-BE" sz="1400" baseline="0" dirty="0" err="1" smtClean="0"/>
                        <a:t>folder</a:t>
                      </a:r>
                      <a:r>
                        <a:rPr lang="fr-BE" sz="1400" baseline="0" dirty="0" smtClean="0"/>
                        <a:t>).</a:t>
                      </a:r>
                    </a:p>
                    <a:p>
                      <a:pPr marL="285750" indent="-285750">
                        <a:buFont typeface="Arial" panose="020B0604020202020204" pitchFamily="34" charset="0"/>
                        <a:buChar char="•"/>
                      </a:pPr>
                      <a:r>
                        <a:rPr lang="fr-BE" sz="1400" baseline="0" dirty="0" smtClean="0"/>
                        <a:t>All code &amp; </a:t>
                      </a:r>
                      <a:r>
                        <a:rPr lang="fr-BE" sz="1400" baseline="0" dirty="0" err="1" smtClean="0"/>
                        <a:t>assets</a:t>
                      </a:r>
                      <a:r>
                        <a:rPr lang="fr-BE" sz="1400" baseline="0" dirty="0" smtClean="0"/>
                        <a:t> </a:t>
                      </a:r>
                      <a:r>
                        <a:rPr lang="fr-BE" sz="1400" baseline="0" dirty="0" err="1" smtClean="0"/>
                        <a:t>should</a:t>
                      </a:r>
                      <a:r>
                        <a:rPr lang="fr-BE" sz="1400" baseline="0" dirty="0" smtClean="0"/>
                        <a:t> </a:t>
                      </a:r>
                      <a:r>
                        <a:rPr lang="fr-BE" sz="1400" baseline="0" dirty="0" err="1" smtClean="0"/>
                        <a:t>be</a:t>
                      </a:r>
                      <a:r>
                        <a:rPr lang="fr-BE" sz="1400" baseline="0" dirty="0" smtClean="0"/>
                        <a:t> </a:t>
                      </a:r>
                      <a:r>
                        <a:rPr lang="fr-BE" sz="1400" baseline="0" dirty="0" err="1" smtClean="0"/>
                        <a:t>referred</a:t>
                      </a:r>
                      <a:r>
                        <a:rPr lang="fr-BE" sz="1400" baseline="0" dirty="0" smtClean="0"/>
                        <a:t> to by the .html file.</a:t>
                      </a:r>
                    </a:p>
                    <a:p>
                      <a:pPr marL="285750" indent="-285750">
                        <a:buFont typeface="Arial" panose="020B0604020202020204" pitchFamily="34" charset="0"/>
                        <a:buChar char="•"/>
                      </a:pPr>
                      <a:r>
                        <a:rPr lang="fr-BE" sz="1400" baseline="0" dirty="0" err="1" smtClean="0"/>
                        <a:t>Minimize</a:t>
                      </a:r>
                      <a:r>
                        <a:rPr lang="fr-BE" sz="1400" baseline="0" dirty="0" smtClean="0"/>
                        <a:t> the # of </a:t>
                      </a:r>
                      <a:r>
                        <a:rPr lang="fr-BE" sz="1400" baseline="0" dirty="0" err="1" smtClean="0"/>
                        <a:t>individual</a:t>
                      </a:r>
                      <a:r>
                        <a:rPr lang="fr-BE" sz="1400" baseline="0" dirty="0" smtClean="0"/>
                        <a:t> files (for performance </a:t>
                      </a:r>
                      <a:r>
                        <a:rPr lang="fr-BE" sz="1400" baseline="0" dirty="0" err="1" smtClean="0"/>
                        <a:t>reasons</a:t>
                      </a:r>
                      <a:r>
                        <a:rPr lang="fr-BE" sz="1400" baseline="0" dirty="0" smtClean="0"/>
                        <a:t>).</a:t>
                      </a:r>
                    </a:p>
                    <a:p>
                      <a:pPr marL="285750" marR="0" lvl="0" indent="-285750" algn="l" defTabSz="45721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BE" sz="1400" dirty="0" smtClean="0"/>
                        <a:t>All code and </a:t>
                      </a:r>
                      <a:r>
                        <a:rPr lang="fr-BE" sz="1400" dirty="0" err="1" smtClean="0"/>
                        <a:t>assets</a:t>
                      </a:r>
                      <a:r>
                        <a:rPr lang="fr-BE" sz="1400" dirty="0" smtClean="0"/>
                        <a:t> </a:t>
                      </a:r>
                      <a:r>
                        <a:rPr lang="fr-BE" sz="1400" dirty="0" err="1" smtClean="0"/>
                        <a:t>needed</a:t>
                      </a:r>
                      <a:r>
                        <a:rPr lang="fr-BE" sz="1400" dirty="0" smtClean="0"/>
                        <a:t> to </a:t>
                      </a:r>
                      <a:r>
                        <a:rPr lang="fr-BE" sz="1400" dirty="0" err="1" smtClean="0"/>
                        <a:t>run</a:t>
                      </a:r>
                      <a:r>
                        <a:rPr lang="fr-BE" sz="1400" dirty="0" smtClean="0"/>
                        <a:t> the ad </a:t>
                      </a:r>
                      <a:r>
                        <a:rPr lang="fr-BE" sz="1400" dirty="0" err="1" smtClean="0"/>
                        <a:t>should</a:t>
                      </a:r>
                      <a:r>
                        <a:rPr lang="fr-BE" sz="1400" dirty="0" smtClean="0"/>
                        <a:t> </a:t>
                      </a:r>
                      <a:r>
                        <a:rPr lang="fr-BE" sz="1400" dirty="0" err="1" smtClean="0"/>
                        <a:t>be</a:t>
                      </a:r>
                      <a:r>
                        <a:rPr lang="fr-BE" sz="1400" dirty="0" smtClean="0"/>
                        <a:t> in the .zip file.</a:t>
                      </a:r>
                      <a:r>
                        <a:rPr lang="en-US" sz="1400" baseline="0" dirty="0" smtClean="0"/>
                        <a:t> </a:t>
                      </a:r>
                      <a:r>
                        <a:rPr lang="en-US" sz="1400" dirty="0" smtClean="0"/>
                        <a:t>The ad needs to be </a:t>
                      </a:r>
                      <a:r>
                        <a:rPr lang="en-US" sz="1400" dirty="0" err="1" smtClean="0"/>
                        <a:t>selfcontained</a:t>
                      </a:r>
                      <a:r>
                        <a:rPr lang="en-US" sz="1400" dirty="0" smtClean="0"/>
                        <a:t> so that rendering the ad is not dependent on a network connection. Exceptions include files such as </a:t>
                      </a:r>
                      <a:r>
                        <a:rPr lang="en-US" sz="1400" dirty="0" err="1" smtClean="0"/>
                        <a:t>Javascript</a:t>
                      </a:r>
                      <a:r>
                        <a:rPr lang="en-US" sz="1400" dirty="0" smtClean="0"/>
                        <a:t> libraries or web fonts, but the file size of these external files should still be considered part of the overall file size if they are loaded upon the initial file load.</a:t>
                      </a:r>
                      <a:endParaRPr lang="en-US" sz="1400" kern="1200" dirty="0" smtClean="0">
                        <a:solidFill>
                          <a:schemeClr val="tx1"/>
                        </a:solidFill>
                      </a:endParaRPr>
                    </a:p>
                  </a:txBody>
                  <a:tcPr/>
                </a:tc>
              </a:tr>
              <a:tr h="360000">
                <a:tc>
                  <a:txBody>
                    <a:bodyPr/>
                    <a:lstStyle/>
                    <a:p>
                      <a:r>
                        <a:rPr lang="fr-BE" sz="1400" dirty="0" smtClean="0"/>
                        <a:t>Audio</a:t>
                      </a:r>
                      <a:endParaRPr lang="en-US" sz="1400" dirty="0"/>
                    </a:p>
                  </a:txBody>
                  <a:tcPr/>
                </a:tc>
                <a:tc>
                  <a:txBody>
                    <a:bodyPr/>
                    <a:lstStyle/>
                    <a:p>
                      <a:pPr marL="0" marR="0" lvl="0" indent="0" algn="l" defTabSz="457211" rtl="0" eaLnBrk="1" fontAlgn="auto" latinLnBrk="0" hangingPunct="1">
                        <a:lnSpc>
                          <a:spcPct val="100000"/>
                        </a:lnSpc>
                        <a:spcBef>
                          <a:spcPts val="0"/>
                        </a:spcBef>
                        <a:spcAft>
                          <a:spcPts val="0"/>
                        </a:spcAft>
                        <a:buClrTx/>
                        <a:buSzTx/>
                        <a:buFont typeface="Arial" panose="020B0604020202020204" pitchFamily="34" charset="0"/>
                        <a:buNone/>
                        <a:tabLst/>
                        <a:defRPr/>
                      </a:pPr>
                      <a:r>
                        <a:rPr lang="fr-BE" sz="1400" kern="1200" dirty="0" smtClean="0"/>
                        <a:t>Sound:</a:t>
                      </a:r>
                      <a:r>
                        <a:rPr lang="fr-BE" sz="1400" kern="1200" baseline="0" dirty="0" smtClean="0"/>
                        <a:t> off by default (</a:t>
                      </a:r>
                      <a:r>
                        <a:rPr lang="fr-BE" sz="1400" kern="1200" baseline="0" dirty="0" err="1" smtClean="0"/>
                        <a:t>always</a:t>
                      </a:r>
                      <a:r>
                        <a:rPr lang="fr-BE" sz="1400" kern="1200" baseline="0" dirty="0" smtClean="0"/>
                        <a:t> user </a:t>
                      </a:r>
                      <a:r>
                        <a:rPr lang="fr-BE" sz="1400" kern="1200" baseline="0" dirty="0" err="1" smtClean="0"/>
                        <a:t>initiated</a:t>
                      </a:r>
                      <a:r>
                        <a:rPr lang="fr-BE" sz="1400" kern="1200" baseline="0" dirty="0" smtClean="0"/>
                        <a:t> on click action).</a:t>
                      </a:r>
                    </a:p>
                    <a:p>
                      <a:pPr marL="0" marR="0" lvl="0" indent="0" algn="l" defTabSz="457211" rtl="0" eaLnBrk="1" fontAlgn="auto" latinLnBrk="0" hangingPunct="1">
                        <a:lnSpc>
                          <a:spcPct val="100000"/>
                        </a:lnSpc>
                        <a:spcBef>
                          <a:spcPts val="0"/>
                        </a:spcBef>
                        <a:spcAft>
                          <a:spcPts val="0"/>
                        </a:spcAft>
                        <a:buClrTx/>
                        <a:buSzTx/>
                        <a:buFont typeface="Arial" panose="020B0604020202020204" pitchFamily="34" charset="0"/>
                        <a:buNone/>
                        <a:tabLst/>
                        <a:defRPr/>
                      </a:pPr>
                      <a:r>
                        <a:rPr lang="fr-BE" sz="1400" kern="1200" baseline="0" dirty="0" smtClean="0"/>
                        <a:t>A </a:t>
                      </a:r>
                      <a:r>
                        <a:rPr lang="fr-BE" sz="1400" kern="1200" baseline="0" dirty="0" err="1" smtClean="0"/>
                        <a:t>sound</a:t>
                      </a:r>
                      <a:r>
                        <a:rPr lang="fr-BE" sz="1400" kern="1200" baseline="0" dirty="0" smtClean="0"/>
                        <a:t> on/off </a:t>
                      </a:r>
                      <a:r>
                        <a:rPr lang="fr-BE" sz="1400" kern="1200" baseline="0" dirty="0" err="1" smtClean="0"/>
                        <a:t>button</a:t>
                      </a:r>
                      <a:endParaRPr lang="en-US" sz="1400" kern="1200" dirty="0" smtClean="0">
                        <a:solidFill>
                          <a:schemeClr val="tx1"/>
                        </a:solidFill>
                      </a:endParaRPr>
                    </a:p>
                  </a:txBody>
                  <a:tcPr/>
                </a:tc>
              </a:tr>
              <a:tr h="360000">
                <a:tc>
                  <a:txBody>
                    <a:bodyPr/>
                    <a:lstStyle/>
                    <a:p>
                      <a:r>
                        <a:rPr lang="fr-BE" sz="1400" dirty="0" smtClean="0"/>
                        <a:t>Animation</a:t>
                      </a:r>
                      <a:endParaRPr lang="en-US" sz="1400" dirty="0"/>
                    </a:p>
                  </a:txBody>
                  <a:tcPr/>
                </a:tc>
                <a:tc>
                  <a:txBody>
                    <a:bodyPr/>
                    <a:lstStyle/>
                    <a:p>
                      <a:pPr marL="0" marR="0" lvl="0" indent="0" algn="l" defTabSz="457211" rtl="0" eaLnBrk="1" fontAlgn="auto" latinLnBrk="0" hangingPunct="1">
                        <a:lnSpc>
                          <a:spcPct val="100000"/>
                        </a:lnSpc>
                        <a:spcBef>
                          <a:spcPts val="0"/>
                        </a:spcBef>
                        <a:spcAft>
                          <a:spcPts val="0"/>
                        </a:spcAft>
                        <a:buClrTx/>
                        <a:buSzTx/>
                        <a:buFont typeface="Arial" panose="020B0604020202020204" pitchFamily="34" charset="0"/>
                        <a:buNone/>
                        <a:tabLst/>
                        <a:defRPr/>
                      </a:pPr>
                      <a:r>
                        <a:rPr lang="fr-BE" sz="1400" kern="1200" dirty="0" smtClean="0"/>
                        <a:t>3 </a:t>
                      </a:r>
                      <a:r>
                        <a:rPr lang="fr-BE" sz="1400" kern="1200" dirty="0" err="1" smtClean="0"/>
                        <a:t>loops</a:t>
                      </a:r>
                      <a:r>
                        <a:rPr lang="fr-BE" sz="1400" kern="1200" dirty="0" smtClean="0"/>
                        <a:t> </a:t>
                      </a:r>
                      <a:r>
                        <a:rPr lang="fr-BE" sz="1400" kern="1200" dirty="0" err="1" smtClean="0"/>
                        <a:t>within</a:t>
                      </a:r>
                      <a:r>
                        <a:rPr lang="fr-BE" sz="1400" kern="1200" baseline="0" dirty="0" smtClean="0"/>
                        <a:t> 15sec (</a:t>
                      </a:r>
                      <a:r>
                        <a:rPr lang="fr-BE" sz="1400" kern="1200" baseline="0" dirty="0" err="1" smtClean="0"/>
                        <a:t>unlimited</a:t>
                      </a:r>
                      <a:r>
                        <a:rPr lang="fr-BE" sz="1400" kern="1200" baseline="0" dirty="0" smtClean="0"/>
                        <a:t> </a:t>
                      </a:r>
                      <a:r>
                        <a:rPr lang="fr-BE" sz="1400" kern="1200" baseline="0" dirty="0" err="1" smtClean="0"/>
                        <a:t>during</a:t>
                      </a:r>
                      <a:r>
                        <a:rPr lang="fr-BE" sz="1400" kern="1200" baseline="0" dirty="0" smtClean="0"/>
                        <a:t> user interaction)</a:t>
                      </a:r>
                      <a:endParaRPr lang="en-US" sz="1400" kern="1200" dirty="0" smtClean="0">
                        <a:solidFill>
                          <a:schemeClr val="tx1"/>
                        </a:solidFill>
                      </a:endParaRPr>
                    </a:p>
                  </a:txBody>
                  <a:tcPr/>
                </a:tc>
              </a:tr>
            </a:tbl>
          </a:graphicData>
        </a:graphic>
      </p:graphicFrame>
    </p:spTree>
    <p:extLst>
      <p:ext uri="{BB962C8B-B14F-4D97-AF65-F5344CB8AC3E}">
        <p14:creationId xmlns:p14="http://schemas.microsoft.com/office/powerpoint/2010/main" val="944648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Example</a:t>
            </a:r>
            <a:endParaRPr lang="en-US"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1762" y="382429"/>
            <a:ext cx="4989275" cy="6234545"/>
          </a:xfrm>
          <a:prstGeom prst="rect">
            <a:avLst/>
          </a:prstGeom>
        </p:spPr>
      </p:pic>
      <p:sp>
        <p:nvSpPr>
          <p:cNvPr id="9" name="Rectangle 8"/>
          <p:cNvSpPr/>
          <p:nvPr/>
        </p:nvSpPr>
        <p:spPr>
          <a:xfrm>
            <a:off x="4941762" y="382430"/>
            <a:ext cx="4989275" cy="6234545"/>
          </a:xfrm>
          <a:prstGeom prst="rect">
            <a:avLst/>
          </a:prstGeom>
          <a:solidFill>
            <a:schemeClr val="bg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9"/>
          <p:cNvPicPr>
            <a:picLocks noChangeAspect="1"/>
          </p:cNvPicPr>
          <p:nvPr/>
        </p:nvPicPr>
        <p:blipFill>
          <a:blip r:embed="rId3"/>
          <a:stretch>
            <a:fillRect/>
          </a:stretch>
        </p:blipFill>
        <p:spPr>
          <a:xfrm>
            <a:off x="5644857" y="989477"/>
            <a:ext cx="3418862" cy="1001878"/>
          </a:xfrm>
          <a:prstGeom prst="rect">
            <a:avLst/>
          </a:prstGeom>
        </p:spPr>
      </p:pic>
    </p:spTree>
    <p:extLst>
      <p:ext uri="{BB962C8B-B14F-4D97-AF65-F5344CB8AC3E}">
        <p14:creationId xmlns:p14="http://schemas.microsoft.com/office/powerpoint/2010/main" val="3711461659"/>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F180B1C-2212-497F-A259-C959ADD048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Ligne rouge Enterprise (grand écran)</Template>
  <TotalTime>0</TotalTime>
  <Words>437</Words>
  <Application>Microsoft Office PowerPoint</Application>
  <PresentationFormat>Grand écran</PresentationFormat>
  <Paragraphs>64</Paragraphs>
  <Slides>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ＭＳ Ｐゴシック</vt:lpstr>
      <vt:lpstr>Arial</vt:lpstr>
      <vt:lpstr>Cambria</vt:lpstr>
      <vt:lpstr>Century Gothic</vt:lpstr>
      <vt:lpstr>Wingdings 3</vt:lpstr>
      <vt:lpstr>Brin</vt:lpstr>
      <vt:lpstr>Large Leaderboard</vt:lpstr>
      <vt:lpstr>Delivery guidelines</vt:lpstr>
      <vt:lpstr>Specifications </vt:lpstr>
      <vt:lpstr>Specifications</vt:lpstr>
      <vt:lpstr>Specifications</vt:lpstr>
      <vt:lpstr>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2017-07-04T07:57:20Z</dcterms:created>
  <dcterms:modified xsi:type="dcterms:W3CDTF">2018-01-04T10:10:03Z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TC030310239991</vt:lpwstr>
  </property>
</Properties>
</file>