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27"/>
  </p:notesMasterIdLst>
  <p:sldIdLst>
    <p:sldId id="256" r:id="rId2"/>
    <p:sldId id="258" r:id="rId3"/>
    <p:sldId id="261" r:id="rId4"/>
    <p:sldId id="263" r:id="rId5"/>
    <p:sldId id="266" r:id="rId6"/>
    <p:sldId id="264" r:id="rId7"/>
    <p:sldId id="320" r:id="rId8"/>
    <p:sldId id="271" r:id="rId9"/>
    <p:sldId id="272" r:id="rId10"/>
    <p:sldId id="322" r:id="rId11"/>
    <p:sldId id="313" r:id="rId12"/>
    <p:sldId id="321" r:id="rId13"/>
    <p:sldId id="323" r:id="rId14"/>
    <p:sldId id="314" r:id="rId15"/>
    <p:sldId id="324" r:id="rId16"/>
    <p:sldId id="325" r:id="rId17"/>
    <p:sldId id="326" r:id="rId18"/>
    <p:sldId id="277" r:id="rId19"/>
    <p:sldId id="315" r:id="rId20"/>
    <p:sldId id="327" r:id="rId21"/>
    <p:sldId id="328" r:id="rId22"/>
    <p:sldId id="316" r:id="rId23"/>
    <p:sldId id="329" r:id="rId24"/>
    <p:sldId id="330" r:id="rId25"/>
    <p:sldId id="290" r:id="rId26"/>
  </p:sldIdLst>
  <p:sldSz cx="9144000" cy="5143500" type="screen16x9"/>
  <p:notesSz cx="6858000" cy="9144000"/>
  <p:embeddedFontLst>
    <p:embeddedFont>
      <p:font typeface="DM Sans" panose="020B0604020202020204" charset="0"/>
      <p:regular r:id="rId28"/>
      <p:bold r:id="rId29"/>
      <p:italic r:id="rId30"/>
      <p:boldItalic r:id="rId31"/>
    </p:embeddedFont>
    <p:embeddedFont>
      <p:font typeface="Lato Black" panose="020B060402020202020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2B774B-4FDB-4799-BB44-18D55C66AC8D}">
  <a:tblStyle styleId="{E12B774B-4FDB-4799-BB44-18D55C66AC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100" d="100"/>
          <a:sy n="100" d="100"/>
        </p:scale>
        <p:origin x="48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289414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8726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8777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91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9490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463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291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3"/>
        <p:cNvGrpSpPr/>
        <p:nvPr/>
      </p:nvGrpSpPr>
      <p:grpSpPr>
        <a:xfrm>
          <a:off x="0" y="0"/>
          <a:ext cx="0" cy="0"/>
          <a:chOff x="0" y="0"/>
          <a:chExt cx="0" cy="0"/>
        </a:xfrm>
      </p:grpSpPr>
      <p:sp>
        <p:nvSpPr>
          <p:cNvPr id="2484" name="Google Shape;2484;g135e0599d80_0_45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5" name="Google Shape;2485;g135e0599d80_0_45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6879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1036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16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3777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198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135cbfcce6f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135cbfcce6f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4251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93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135e0599d80_0_44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135e0599d80_0_44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029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135b242756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135b242756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341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135b242756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135b242756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8559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3"/>
        <p:cNvGrpSpPr/>
        <p:nvPr/>
      </p:nvGrpSpPr>
      <p:grpSpPr>
        <a:xfrm>
          <a:off x="0" y="0"/>
          <a:ext cx="0" cy="0"/>
          <a:chOff x="0" y="0"/>
          <a:chExt cx="0" cy="0"/>
        </a:xfrm>
      </p:grpSpPr>
      <p:sp>
        <p:nvSpPr>
          <p:cNvPr id="1994" name="Google Shape;1994;g135e0599d80_0_44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5" name="Google Shape;1995;g135e0599d80_0_44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882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135e0599d80_0_4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35e0599d80_0_4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6258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135e0599d80_0_4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35e0599d80_0_4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9662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2"/>
        <p:cNvGrpSpPr/>
        <p:nvPr/>
      </p:nvGrpSpPr>
      <p:grpSpPr>
        <a:xfrm>
          <a:off x="0" y="0"/>
          <a:ext cx="0" cy="0"/>
          <a:chOff x="0" y="0"/>
          <a:chExt cx="0" cy="0"/>
        </a:xfrm>
      </p:grpSpPr>
      <p:sp>
        <p:nvSpPr>
          <p:cNvPr id="2193" name="Google Shape;2193;g135e0599d80_0_44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4" name="Google Shape;2194;g135e0599d80_0_44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5206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135e0599d80_0_45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135e0599d80_0_45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708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8357" y="0"/>
            <a:ext cx="9180713" cy="5143500"/>
            <a:chOff x="50" y="0"/>
            <a:chExt cx="9202800" cy="5143500"/>
          </a:xfrm>
        </p:grpSpPr>
        <p:cxnSp>
          <p:nvCxnSpPr>
            <p:cNvPr id="10" name="Google Shape;10;p2"/>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1" name="Google Shape;11;p2"/>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2" name="Google Shape;12;p2"/>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3" name="Google Shape;13;p2"/>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 name="Google Shape;14;p2"/>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5" name="Google Shape;15;p2"/>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6" name="Google Shape;16;p2"/>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7" name="Google Shape;17;p2"/>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18" name="Google Shape;18;p2"/>
            <p:cNvGrpSpPr/>
            <p:nvPr/>
          </p:nvGrpSpPr>
          <p:grpSpPr>
            <a:xfrm>
              <a:off x="573699" y="0"/>
              <a:ext cx="8018515" cy="5143500"/>
              <a:chOff x="457738" y="0"/>
              <a:chExt cx="6399964" cy="5143500"/>
            </a:xfrm>
          </p:grpSpPr>
          <p:cxnSp>
            <p:nvCxnSpPr>
              <p:cNvPr id="19" name="Google Shape;19;p2"/>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0" name="Google Shape;20;p2"/>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1" name="Google Shape;21;p2"/>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2" name="Google Shape;22;p2"/>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3" name="Google Shape;23;p2"/>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4" name="Google Shape;24;p2"/>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5" name="Google Shape;25;p2"/>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6" name="Google Shape;26;p2"/>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7" name="Google Shape;27;p2"/>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8" name="Google Shape;28;p2"/>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29" name="Google Shape;29;p2"/>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0" name="Google Shape;30;p2"/>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1" name="Google Shape;31;p2"/>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2" name="Google Shape;32;p2"/>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3" name="Google Shape;33;p2"/>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34" name="Google Shape;34;p2"/>
          <p:cNvSpPr txBox="1">
            <a:spLocks noGrp="1"/>
          </p:cNvSpPr>
          <p:nvPr>
            <p:ph type="ctrTitle"/>
          </p:nvPr>
        </p:nvSpPr>
        <p:spPr>
          <a:xfrm>
            <a:off x="758371" y="1519601"/>
            <a:ext cx="5776800" cy="1591800"/>
          </a:xfrm>
          <a:prstGeom prst="rect">
            <a:avLst/>
          </a:prstGeom>
        </p:spPr>
        <p:txBody>
          <a:bodyPr spcFirstLastPara="1" wrap="square" lIns="91425" tIns="0" rIns="91425" bIns="91425" anchor="t" anchorCtr="0">
            <a:noAutofit/>
          </a:bodyPr>
          <a:lstStyle>
            <a:lvl1pPr lvl="0" algn="ctr">
              <a:spcBef>
                <a:spcPts val="0"/>
              </a:spcBef>
              <a:spcAft>
                <a:spcPts val="0"/>
              </a:spcAft>
              <a:buSzPts val="5200"/>
              <a:buNone/>
              <a:defRPr sz="4400">
                <a:solidFill>
                  <a:srgbClr val="212529"/>
                </a:solidFill>
                <a:latin typeface="Lato Black"/>
                <a:ea typeface="Lato Black"/>
                <a:cs typeface="Lato Black"/>
                <a:sym typeface="Lato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5" name="Google Shape;35;p2"/>
          <p:cNvSpPr txBox="1">
            <a:spLocks noGrp="1"/>
          </p:cNvSpPr>
          <p:nvPr>
            <p:ph type="subTitle" idx="1"/>
          </p:nvPr>
        </p:nvSpPr>
        <p:spPr>
          <a:xfrm>
            <a:off x="704371" y="3365941"/>
            <a:ext cx="5884800" cy="468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6" name="Google Shape;36;p2"/>
          <p:cNvSpPr/>
          <p:nvPr/>
        </p:nvSpPr>
        <p:spPr>
          <a:xfrm rot="506393">
            <a:off x="7261545" y="200602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rot="506393">
            <a:off x="125220" y="2163285"/>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 name="Google Shape;38;p2"/>
          <p:cNvGrpSpPr/>
          <p:nvPr/>
        </p:nvGrpSpPr>
        <p:grpSpPr>
          <a:xfrm>
            <a:off x="5650800" y="-1805450"/>
            <a:ext cx="2154000" cy="2154000"/>
            <a:chOff x="-567300" y="4225075"/>
            <a:chExt cx="2154000" cy="2154000"/>
          </a:xfrm>
        </p:grpSpPr>
        <p:sp>
          <p:nvSpPr>
            <p:cNvPr id="39" name="Google Shape;39;p2"/>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 name="Google Shape;42;p2"/>
          <p:cNvGrpSpPr/>
          <p:nvPr/>
        </p:nvGrpSpPr>
        <p:grpSpPr>
          <a:xfrm>
            <a:off x="-567300" y="4225075"/>
            <a:ext cx="2154000" cy="2154000"/>
            <a:chOff x="-567300" y="4225075"/>
            <a:chExt cx="2154000" cy="2154000"/>
          </a:xfrm>
        </p:grpSpPr>
        <p:sp>
          <p:nvSpPr>
            <p:cNvPr id="43" name="Google Shape;43;p2"/>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7_1_1">
    <p:spTree>
      <p:nvGrpSpPr>
        <p:cNvPr id="1" name="Shape 1094"/>
        <p:cNvGrpSpPr/>
        <p:nvPr/>
      </p:nvGrpSpPr>
      <p:grpSpPr>
        <a:xfrm>
          <a:off x="0" y="0"/>
          <a:ext cx="0" cy="0"/>
          <a:chOff x="0" y="0"/>
          <a:chExt cx="0" cy="0"/>
        </a:xfrm>
      </p:grpSpPr>
      <p:grpSp>
        <p:nvGrpSpPr>
          <p:cNvPr id="1095" name="Google Shape;1095;p31"/>
          <p:cNvGrpSpPr/>
          <p:nvPr/>
        </p:nvGrpSpPr>
        <p:grpSpPr>
          <a:xfrm>
            <a:off x="-18357" y="0"/>
            <a:ext cx="9180713" cy="5143500"/>
            <a:chOff x="50" y="0"/>
            <a:chExt cx="9202800" cy="5143500"/>
          </a:xfrm>
        </p:grpSpPr>
        <p:cxnSp>
          <p:nvCxnSpPr>
            <p:cNvPr id="1096" name="Google Shape;1096;p31"/>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97" name="Google Shape;1097;p31"/>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98" name="Google Shape;1098;p31"/>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99" name="Google Shape;1099;p31"/>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100" name="Google Shape;1100;p31"/>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101" name="Google Shape;1101;p31"/>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102" name="Google Shape;1102;p31"/>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103" name="Google Shape;1103;p31"/>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1104" name="Google Shape;1104;p31"/>
            <p:cNvGrpSpPr/>
            <p:nvPr/>
          </p:nvGrpSpPr>
          <p:grpSpPr>
            <a:xfrm>
              <a:off x="573699" y="0"/>
              <a:ext cx="8018515" cy="5143500"/>
              <a:chOff x="457738" y="0"/>
              <a:chExt cx="6399964" cy="5143500"/>
            </a:xfrm>
          </p:grpSpPr>
          <p:cxnSp>
            <p:nvCxnSpPr>
              <p:cNvPr id="1105" name="Google Shape;1105;p31"/>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06" name="Google Shape;1106;p31"/>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07" name="Google Shape;1107;p31"/>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08" name="Google Shape;1108;p31"/>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09" name="Google Shape;1109;p31"/>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0" name="Google Shape;1110;p31"/>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1" name="Google Shape;1111;p31"/>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2" name="Google Shape;1112;p31"/>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3" name="Google Shape;1113;p31"/>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4" name="Google Shape;1114;p31"/>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5" name="Google Shape;1115;p31"/>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6" name="Google Shape;1116;p31"/>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7" name="Google Shape;1117;p31"/>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8" name="Google Shape;1118;p31"/>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119" name="Google Shape;1119;p31"/>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1120" name="Google Shape;1120;p31"/>
          <p:cNvSpPr/>
          <p:nvPr/>
        </p:nvSpPr>
        <p:spPr>
          <a:xfrm rot="506393">
            <a:off x="4554308" y="425735"/>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31"/>
          <p:cNvSpPr/>
          <p:nvPr/>
        </p:nvSpPr>
        <p:spPr>
          <a:xfrm rot="506393">
            <a:off x="983470" y="2830597"/>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31"/>
          <p:cNvSpPr txBox="1">
            <a:spLocks noGrp="1"/>
          </p:cNvSpPr>
          <p:nvPr>
            <p:ph type="title"/>
          </p:nvPr>
        </p:nvSpPr>
        <p:spPr>
          <a:xfrm>
            <a:off x="1084875" y="2813550"/>
            <a:ext cx="4474800" cy="798000"/>
          </a:xfrm>
          <a:prstGeom prst="rect">
            <a:avLst/>
          </a:prstGeom>
        </p:spPr>
        <p:txBody>
          <a:bodyPr spcFirstLastPara="1" wrap="square" lIns="91425" tIns="0" rIns="91425" bIns="91425" anchor="t" anchorCtr="0">
            <a:noAutofit/>
          </a:bodyPr>
          <a:lstStyle>
            <a:lvl1pPr lvl="0" algn="l"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3" name="Google Shape;1123;p31"/>
          <p:cNvSpPr txBox="1">
            <a:spLocks noGrp="1"/>
          </p:cNvSpPr>
          <p:nvPr>
            <p:ph type="title" idx="2" hasCustomPrompt="1"/>
          </p:nvPr>
        </p:nvSpPr>
        <p:spPr>
          <a:xfrm>
            <a:off x="1149725" y="829088"/>
            <a:ext cx="1491000" cy="1139400"/>
          </a:xfrm>
          <a:prstGeom prst="rect">
            <a:avLst/>
          </a:prstGeom>
        </p:spPr>
        <p:txBody>
          <a:bodyPr spcFirstLastPara="1" wrap="square" lIns="91425" tIns="0" rIns="91425" bIns="91425" anchor="t" anchorCtr="0">
            <a:noAutofit/>
          </a:bodyPr>
          <a:lstStyle>
            <a:lvl1pPr lvl="0" algn="l" rtl="0">
              <a:spcBef>
                <a:spcPts val="0"/>
              </a:spcBef>
              <a:spcAft>
                <a:spcPts val="0"/>
              </a:spcAft>
              <a:buSzPts val="12000"/>
              <a:buNone/>
              <a:defRPr sz="7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4" name="Google Shape;1124;p31"/>
          <p:cNvSpPr txBox="1">
            <a:spLocks noGrp="1"/>
          </p:cNvSpPr>
          <p:nvPr>
            <p:ph type="subTitle" idx="1"/>
          </p:nvPr>
        </p:nvSpPr>
        <p:spPr>
          <a:xfrm>
            <a:off x="890900" y="3809975"/>
            <a:ext cx="5020200" cy="5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125" name="Google Shape;1125;p31"/>
          <p:cNvGrpSpPr/>
          <p:nvPr/>
        </p:nvGrpSpPr>
        <p:grpSpPr>
          <a:xfrm>
            <a:off x="7816475" y="-774250"/>
            <a:ext cx="2154000" cy="2154000"/>
            <a:chOff x="-567300" y="4225075"/>
            <a:chExt cx="2154000" cy="2154000"/>
          </a:xfrm>
        </p:grpSpPr>
        <p:sp>
          <p:nvSpPr>
            <p:cNvPr id="1126" name="Google Shape;1126;p31"/>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31"/>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31"/>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9" name="Google Shape;1129;p31"/>
          <p:cNvGrpSpPr/>
          <p:nvPr/>
        </p:nvGrpSpPr>
        <p:grpSpPr>
          <a:xfrm>
            <a:off x="1356625" y="4529375"/>
            <a:ext cx="2154000" cy="2154000"/>
            <a:chOff x="-567300" y="4225075"/>
            <a:chExt cx="2154000" cy="2154000"/>
          </a:xfrm>
        </p:grpSpPr>
        <p:sp>
          <p:nvSpPr>
            <p:cNvPr id="1130" name="Google Shape;1130;p31"/>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31"/>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31"/>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433"/>
        <p:cNvGrpSpPr/>
        <p:nvPr/>
      </p:nvGrpSpPr>
      <p:grpSpPr>
        <a:xfrm>
          <a:off x="0" y="0"/>
          <a:ext cx="0" cy="0"/>
          <a:chOff x="0" y="0"/>
          <a:chExt cx="0" cy="0"/>
        </a:xfrm>
      </p:grpSpPr>
      <p:grpSp>
        <p:nvGrpSpPr>
          <p:cNvPr id="1434" name="Google Shape;1434;p40"/>
          <p:cNvGrpSpPr/>
          <p:nvPr/>
        </p:nvGrpSpPr>
        <p:grpSpPr>
          <a:xfrm>
            <a:off x="-18357" y="0"/>
            <a:ext cx="9180713" cy="5143500"/>
            <a:chOff x="50" y="0"/>
            <a:chExt cx="9202800" cy="5143500"/>
          </a:xfrm>
        </p:grpSpPr>
        <p:cxnSp>
          <p:nvCxnSpPr>
            <p:cNvPr id="1435" name="Google Shape;1435;p40"/>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36" name="Google Shape;1436;p40"/>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37" name="Google Shape;1437;p40"/>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38" name="Google Shape;1438;p40"/>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39" name="Google Shape;1439;p40"/>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40" name="Google Shape;1440;p40"/>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41" name="Google Shape;1441;p40"/>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42" name="Google Shape;1442;p40"/>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1443" name="Google Shape;1443;p40"/>
            <p:cNvGrpSpPr/>
            <p:nvPr/>
          </p:nvGrpSpPr>
          <p:grpSpPr>
            <a:xfrm>
              <a:off x="573699" y="0"/>
              <a:ext cx="8018515" cy="5143500"/>
              <a:chOff x="457738" y="0"/>
              <a:chExt cx="6399964" cy="5143500"/>
            </a:xfrm>
          </p:grpSpPr>
          <p:cxnSp>
            <p:nvCxnSpPr>
              <p:cNvPr id="1444" name="Google Shape;1444;p40"/>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45" name="Google Shape;1445;p40"/>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46" name="Google Shape;1446;p40"/>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47" name="Google Shape;1447;p40"/>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48" name="Google Shape;1448;p40"/>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49" name="Google Shape;1449;p40"/>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0" name="Google Shape;1450;p40"/>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1" name="Google Shape;1451;p40"/>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2" name="Google Shape;1452;p40"/>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3" name="Google Shape;1453;p40"/>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4" name="Google Shape;1454;p40"/>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5" name="Google Shape;1455;p40"/>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6" name="Google Shape;1456;p40"/>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7" name="Google Shape;1457;p40"/>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8" name="Google Shape;1458;p40"/>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1459" name="Google Shape;1459;p40"/>
          <p:cNvSpPr/>
          <p:nvPr/>
        </p:nvSpPr>
        <p:spPr>
          <a:xfrm rot="506393">
            <a:off x="6844470" y="1889385"/>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0" name="Google Shape;1460;p40"/>
          <p:cNvSpPr/>
          <p:nvPr/>
        </p:nvSpPr>
        <p:spPr>
          <a:xfrm rot="506393">
            <a:off x="4149520" y="183297"/>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1" name="Google Shape;1461;p40"/>
          <p:cNvSpPr txBox="1">
            <a:spLocks noGrp="1"/>
          </p:cNvSpPr>
          <p:nvPr>
            <p:ph type="title"/>
          </p:nvPr>
        </p:nvSpPr>
        <p:spPr>
          <a:xfrm>
            <a:off x="2643750" y="735376"/>
            <a:ext cx="3856500" cy="865200"/>
          </a:xfrm>
          <a:prstGeom prst="rect">
            <a:avLst/>
          </a:prstGeom>
        </p:spPr>
        <p:txBody>
          <a:bodyPr spcFirstLastPara="1" wrap="square" lIns="91425" tIns="0" rIns="91425" bIns="91425" anchor="t" anchorCtr="0">
            <a:noAutofit/>
          </a:bodyPr>
          <a:lstStyle>
            <a:lvl1pPr lvl="0" rtl="0">
              <a:spcBef>
                <a:spcPts val="0"/>
              </a:spcBef>
              <a:spcAft>
                <a:spcPts val="0"/>
              </a:spcAft>
              <a:buSzPts val="3300"/>
              <a:buNone/>
              <a:defRPr sz="57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2" name="Google Shape;1462;p40"/>
          <p:cNvSpPr txBox="1">
            <a:spLocks noGrp="1"/>
          </p:cNvSpPr>
          <p:nvPr>
            <p:ph type="subTitle" idx="1"/>
          </p:nvPr>
        </p:nvSpPr>
        <p:spPr>
          <a:xfrm>
            <a:off x="2643750" y="1709084"/>
            <a:ext cx="3856500" cy="106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63" name="Google Shape;1463;p40"/>
          <p:cNvGrpSpPr/>
          <p:nvPr/>
        </p:nvGrpSpPr>
        <p:grpSpPr>
          <a:xfrm>
            <a:off x="-185450" y="-1343500"/>
            <a:ext cx="2154000" cy="2154000"/>
            <a:chOff x="-567300" y="4225075"/>
            <a:chExt cx="2154000" cy="2154000"/>
          </a:xfrm>
        </p:grpSpPr>
        <p:sp>
          <p:nvSpPr>
            <p:cNvPr id="1464" name="Google Shape;1464;p40"/>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5" name="Google Shape;1465;p40"/>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40"/>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7" name="Google Shape;1467;p40"/>
          <p:cNvGrpSpPr/>
          <p:nvPr/>
        </p:nvGrpSpPr>
        <p:grpSpPr>
          <a:xfrm>
            <a:off x="6871950" y="4288425"/>
            <a:ext cx="2154000" cy="2154000"/>
            <a:chOff x="-567300" y="4225075"/>
            <a:chExt cx="2154000" cy="2154000"/>
          </a:xfrm>
        </p:grpSpPr>
        <p:sp>
          <p:nvSpPr>
            <p:cNvPr id="1468" name="Google Shape;1468;p40"/>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9" name="Google Shape;1469;p40"/>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40"/>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71" name="Google Shape;1471;p40"/>
          <p:cNvSpPr txBox="1"/>
          <p:nvPr/>
        </p:nvSpPr>
        <p:spPr>
          <a:xfrm>
            <a:off x="2685600" y="3677943"/>
            <a:ext cx="3772800" cy="615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200" b="1">
                <a:solidFill>
                  <a:schemeClr val="dk1"/>
                </a:solidFill>
                <a:latin typeface="DM Sans"/>
                <a:ea typeface="DM Sans"/>
                <a:cs typeface="DM Sans"/>
                <a:sym typeface="DM Sans"/>
              </a:rPr>
              <a:t>CREDITS: </a:t>
            </a:r>
            <a:r>
              <a:rPr lang="en" sz="1200">
                <a:solidFill>
                  <a:schemeClr val="dk1"/>
                </a:solidFill>
                <a:latin typeface="DM Sans"/>
                <a:ea typeface="DM Sans"/>
                <a:cs typeface="DM Sans"/>
                <a:sym typeface="DM Sans"/>
              </a:rPr>
              <a:t>This presentation template was created by </a:t>
            </a:r>
            <a:r>
              <a:rPr lang="en" sz="1200" b="1">
                <a:solidFill>
                  <a:schemeClr val="dk1"/>
                </a:solidFill>
                <a:uFill>
                  <a:noFill/>
                </a:uFill>
                <a:latin typeface="DM Sans"/>
                <a:ea typeface="DM Sans"/>
                <a:cs typeface="DM Sans"/>
                <a:sym typeface="DM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dirty="0">
              <a:solidFill>
                <a:schemeClr val="dk1"/>
              </a:solidFill>
              <a:latin typeface="DM Sans"/>
              <a:ea typeface="DM Sans"/>
              <a:cs typeface="DM Sans"/>
              <a:sym typeface="DM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472"/>
        <p:cNvGrpSpPr/>
        <p:nvPr/>
      </p:nvGrpSpPr>
      <p:grpSpPr>
        <a:xfrm>
          <a:off x="0" y="0"/>
          <a:ext cx="0" cy="0"/>
          <a:chOff x="0" y="0"/>
          <a:chExt cx="0" cy="0"/>
        </a:xfrm>
      </p:grpSpPr>
      <p:grpSp>
        <p:nvGrpSpPr>
          <p:cNvPr id="1473" name="Google Shape;1473;p41"/>
          <p:cNvGrpSpPr/>
          <p:nvPr/>
        </p:nvGrpSpPr>
        <p:grpSpPr>
          <a:xfrm>
            <a:off x="-18357" y="0"/>
            <a:ext cx="9180713" cy="5143500"/>
            <a:chOff x="50" y="0"/>
            <a:chExt cx="9202800" cy="5143500"/>
          </a:xfrm>
        </p:grpSpPr>
        <p:cxnSp>
          <p:nvCxnSpPr>
            <p:cNvPr id="1474" name="Google Shape;1474;p41"/>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75" name="Google Shape;1475;p41"/>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76" name="Google Shape;1476;p41"/>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77" name="Google Shape;1477;p41"/>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78" name="Google Shape;1478;p41"/>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79" name="Google Shape;1479;p41"/>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80" name="Google Shape;1480;p41"/>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481" name="Google Shape;1481;p41"/>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1482" name="Google Shape;1482;p41"/>
            <p:cNvGrpSpPr/>
            <p:nvPr/>
          </p:nvGrpSpPr>
          <p:grpSpPr>
            <a:xfrm>
              <a:off x="573699" y="0"/>
              <a:ext cx="8018515" cy="5143500"/>
              <a:chOff x="457738" y="0"/>
              <a:chExt cx="6399964" cy="5143500"/>
            </a:xfrm>
          </p:grpSpPr>
          <p:cxnSp>
            <p:nvCxnSpPr>
              <p:cNvPr id="1483" name="Google Shape;1483;p41"/>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84" name="Google Shape;1484;p41"/>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85" name="Google Shape;1485;p41"/>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86" name="Google Shape;1486;p41"/>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87" name="Google Shape;1487;p41"/>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88" name="Google Shape;1488;p41"/>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89" name="Google Shape;1489;p41"/>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90" name="Google Shape;1490;p41"/>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91" name="Google Shape;1491;p41"/>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92" name="Google Shape;1492;p41"/>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93" name="Google Shape;1493;p41"/>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94" name="Google Shape;1494;p41"/>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95" name="Google Shape;1495;p41"/>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96" name="Google Shape;1496;p41"/>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97" name="Google Shape;1497;p41"/>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1498" name="Google Shape;1498;p41"/>
          <p:cNvSpPr/>
          <p:nvPr/>
        </p:nvSpPr>
        <p:spPr>
          <a:xfrm rot="506393">
            <a:off x="7128195" y="308842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41"/>
          <p:cNvSpPr/>
          <p:nvPr/>
        </p:nvSpPr>
        <p:spPr>
          <a:xfrm rot="506393">
            <a:off x="245920" y="91582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0" name="Google Shape;1500;p41"/>
          <p:cNvGrpSpPr/>
          <p:nvPr/>
        </p:nvGrpSpPr>
        <p:grpSpPr>
          <a:xfrm>
            <a:off x="1884075" y="4155500"/>
            <a:ext cx="2154000" cy="2154000"/>
            <a:chOff x="-567300" y="4225075"/>
            <a:chExt cx="2154000" cy="2154000"/>
          </a:xfrm>
        </p:grpSpPr>
        <p:sp>
          <p:nvSpPr>
            <p:cNvPr id="1501" name="Google Shape;1501;p41"/>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41"/>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41"/>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4" name="Google Shape;1504;p41"/>
          <p:cNvGrpSpPr/>
          <p:nvPr/>
        </p:nvGrpSpPr>
        <p:grpSpPr>
          <a:xfrm>
            <a:off x="5895275" y="-1127225"/>
            <a:ext cx="2154000" cy="2154000"/>
            <a:chOff x="-567300" y="4225075"/>
            <a:chExt cx="2154000" cy="2154000"/>
          </a:xfrm>
        </p:grpSpPr>
        <p:sp>
          <p:nvSpPr>
            <p:cNvPr id="1505" name="Google Shape;1505;p41"/>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41"/>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41"/>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1508"/>
        <p:cNvGrpSpPr/>
        <p:nvPr/>
      </p:nvGrpSpPr>
      <p:grpSpPr>
        <a:xfrm>
          <a:off x="0" y="0"/>
          <a:ext cx="0" cy="0"/>
          <a:chOff x="0" y="0"/>
          <a:chExt cx="0" cy="0"/>
        </a:xfrm>
      </p:grpSpPr>
      <p:grpSp>
        <p:nvGrpSpPr>
          <p:cNvPr id="1509" name="Google Shape;1509;p42"/>
          <p:cNvGrpSpPr/>
          <p:nvPr/>
        </p:nvGrpSpPr>
        <p:grpSpPr>
          <a:xfrm>
            <a:off x="-18357" y="0"/>
            <a:ext cx="9180713" cy="5143500"/>
            <a:chOff x="50" y="0"/>
            <a:chExt cx="9202800" cy="5143500"/>
          </a:xfrm>
        </p:grpSpPr>
        <p:cxnSp>
          <p:nvCxnSpPr>
            <p:cNvPr id="1510" name="Google Shape;1510;p42"/>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511" name="Google Shape;1511;p42"/>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512" name="Google Shape;1512;p42"/>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513" name="Google Shape;1513;p42"/>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514" name="Google Shape;1514;p42"/>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515" name="Google Shape;1515;p42"/>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516" name="Google Shape;1516;p42"/>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517" name="Google Shape;1517;p42"/>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1518" name="Google Shape;1518;p42"/>
            <p:cNvGrpSpPr/>
            <p:nvPr/>
          </p:nvGrpSpPr>
          <p:grpSpPr>
            <a:xfrm>
              <a:off x="573699" y="0"/>
              <a:ext cx="8018515" cy="5143500"/>
              <a:chOff x="457738" y="0"/>
              <a:chExt cx="6399964" cy="5143500"/>
            </a:xfrm>
          </p:grpSpPr>
          <p:cxnSp>
            <p:nvCxnSpPr>
              <p:cNvPr id="1519" name="Google Shape;1519;p42"/>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0" name="Google Shape;1520;p42"/>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1" name="Google Shape;1521;p42"/>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2" name="Google Shape;1522;p42"/>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3" name="Google Shape;1523;p42"/>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4" name="Google Shape;1524;p42"/>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5" name="Google Shape;1525;p42"/>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6" name="Google Shape;1526;p42"/>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7" name="Google Shape;1527;p42"/>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8" name="Google Shape;1528;p42"/>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29" name="Google Shape;1529;p42"/>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30" name="Google Shape;1530;p42"/>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31" name="Google Shape;1531;p42"/>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32" name="Google Shape;1532;p42"/>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533" name="Google Shape;1533;p42"/>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1534" name="Google Shape;1534;p42"/>
          <p:cNvSpPr/>
          <p:nvPr/>
        </p:nvSpPr>
        <p:spPr>
          <a:xfrm rot="506393">
            <a:off x="6663495" y="3232410"/>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42"/>
          <p:cNvSpPr/>
          <p:nvPr/>
        </p:nvSpPr>
        <p:spPr>
          <a:xfrm rot="506393">
            <a:off x="4149520" y="183297"/>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6" name="Google Shape;1536;p42"/>
          <p:cNvGrpSpPr/>
          <p:nvPr/>
        </p:nvGrpSpPr>
        <p:grpSpPr>
          <a:xfrm>
            <a:off x="-485700" y="3781350"/>
            <a:ext cx="2154000" cy="2154000"/>
            <a:chOff x="-567300" y="4225075"/>
            <a:chExt cx="2154000" cy="2154000"/>
          </a:xfrm>
        </p:grpSpPr>
        <p:sp>
          <p:nvSpPr>
            <p:cNvPr id="1537" name="Google Shape;1537;p42"/>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42"/>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42"/>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0" name="Google Shape;1540;p42"/>
          <p:cNvGrpSpPr/>
          <p:nvPr/>
        </p:nvGrpSpPr>
        <p:grpSpPr>
          <a:xfrm>
            <a:off x="8053375" y="603500"/>
            <a:ext cx="2154000" cy="2154000"/>
            <a:chOff x="-567300" y="4225075"/>
            <a:chExt cx="2154000" cy="2154000"/>
          </a:xfrm>
        </p:grpSpPr>
        <p:sp>
          <p:nvSpPr>
            <p:cNvPr id="1541" name="Google Shape;1541;p42"/>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42"/>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42"/>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grpSp>
        <p:nvGrpSpPr>
          <p:cNvPr id="47" name="Google Shape;47;p3"/>
          <p:cNvGrpSpPr/>
          <p:nvPr/>
        </p:nvGrpSpPr>
        <p:grpSpPr>
          <a:xfrm>
            <a:off x="-18357" y="0"/>
            <a:ext cx="9180713" cy="5143500"/>
            <a:chOff x="50" y="0"/>
            <a:chExt cx="9202800" cy="5143500"/>
          </a:xfrm>
        </p:grpSpPr>
        <p:cxnSp>
          <p:nvCxnSpPr>
            <p:cNvPr id="48" name="Google Shape;48;p3"/>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49" name="Google Shape;49;p3"/>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50" name="Google Shape;50;p3"/>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51" name="Google Shape;51;p3"/>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52" name="Google Shape;52;p3"/>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53" name="Google Shape;53;p3"/>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54" name="Google Shape;54;p3"/>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55" name="Google Shape;55;p3"/>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56" name="Google Shape;56;p3"/>
            <p:cNvGrpSpPr/>
            <p:nvPr/>
          </p:nvGrpSpPr>
          <p:grpSpPr>
            <a:xfrm>
              <a:off x="573699" y="0"/>
              <a:ext cx="8018515" cy="5143500"/>
              <a:chOff x="457738" y="0"/>
              <a:chExt cx="6399964" cy="5143500"/>
            </a:xfrm>
          </p:grpSpPr>
          <p:cxnSp>
            <p:nvCxnSpPr>
              <p:cNvPr id="57" name="Google Shape;57;p3"/>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58" name="Google Shape;58;p3"/>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59" name="Google Shape;59;p3"/>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0" name="Google Shape;60;p3"/>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1" name="Google Shape;61;p3"/>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2" name="Google Shape;62;p3"/>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3" name="Google Shape;63;p3"/>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4" name="Google Shape;64;p3"/>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5" name="Google Shape;65;p3"/>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6" name="Google Shape;66;p3"/>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7" name="Google Shape;67;p3"/>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8" name="Google Shape;68;p3"/>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9" name="Google Shape;69;p3"/>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0" name="Google Shape;70;p3"/>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1" name="Google Shape;71;p3"/>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72" name="Google Shape;72;p3"/>
          <p:cNvSpPr/>
          <p:nvPr/>
        </p:nvSpPr>
        <p:spPr>
          <a:xfrm rot="506393">
            <a:off x="997408" y="660735"/>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rot="506393">
            <a:off x="6259495" y="2757147"/>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txBox="1">
            <a:spLocks noGrp="1"/>
          </p:cNvSpPr>
          <p:nvPr>
            <p:ph type="title"/>
          </p:nvPr>
        </p:nvSpPr>
        <p:spPr>
          <a:xfrm>
            <a:off x="2217800" y="2787075"/>
            <a:ext cx="5020200" cy="798000"/>
          </a:xfrm>
          <a:prstGeom prst="rect">
            <a:avLst/>
          </a:prstGeom>
        </p:spPr>
        <p:txBody>
          <a:bodyPr spcFirstLastPara="1" wrap="square" lIns="91425" tIns="0" rIns="91425" bIns="91425" anchor="t" anchorCtr="0">
            <a:noAutofit/>
          </a:bodyPr>
          <a:lstStyle>
            <a:lvl1pPr lvl="0" algn="l">
              <a:spcBef>
                <a:spcPts val="0"/>
              </a:spcBef>
              <a:spcAft>
                <a:spcPts val="0"/>
              </a:spcAft>
              <a:buSzPts val="3600"/>
              <a:buNone/>
              <a:defRPr sz="5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5" name="Google Shape;75;p3"/>
          <p:cNvSpPr txBox="1">
            <a:spLocks noGrp="1"/>
          </p:cNvSpPr>
          <p:nvPr>
            <p:ph type="title" idx="2" hasCustomPrompt="1"/>
          </p:nvPr>
        </p:nvSpPr>
        <p:spPr>
          <a:xfrm>
            <a:off x="4008075" y="882138"/>
            <a:ext cx="1491000" cy="1139400"/>
          </a:xfrm>
          <a:prstGeom prst="rect">
            <a:avLst/>
          </a:prstGeom>
        </p:spPr>
        <p:txBody>
          <a:bodyPr spcFirstLastPara="1" wrap="square" lIns="91425" tIns="0" rIns="91425" bIns="91425" anchor="t" anchorCtr="0">
            <a:noAutofit/>
          </a:bodyPr>
          <a:lstStyle>
            <a:lvl1pPr lvl="0" algn="l" rtl="0">
              <a:spcBef>
                <a:spcPts val="0"/>
              </a:spcBef>
              <a:spcAft>
                <a:spcPts val="0"/>
              </a:spcAft>
              <a:buSzPts val="12000"/>
              <a:buNone/>
              <a:defRPr sz="7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6" name="Google Shape;76;p3"/>
          <p:cNvSpPr txBox="1">
            <a:spLocks noGrp="1"/>
          </p:cNvSpPr>
          <p:nvPr>
            <p:ph type="subTitle" idx="1"/>
          </p:nvPr>
        </p:nvSpPr>
        <p:spPr>
          <a:xfrm>
            <a:off x="2217800" y="3917660"/>
            <a:ext cx="5020200" cy="5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7" name="Google Shape;77;p3"/>
          <p:cNvGrpSpPr/>
          <p:nvPr/>
        </p:nvGrpSpPr>
        <p:grpSpPr>
          <a:xfrm>
            <a:off x="8011375" y="646900"/>
            <a:ext cx="2154000" cy="2154000"/>
            <a:chOff x="-567300" y="4225075"/>
            <a:chExt cx="2154000" cy="2154000"/>
          </a:xfrm>
        </p:grpSpPr>
        <p:sp>
          <p:nvSpPr>
            <p:cNvPr id="78" name="Google Shape;78;p3"/>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 name="Google Shape;81;p3"/>
          <p:cNvGrpSpPr/>
          <p:nvPr/>
        </p:nvGrpSpPr>
        <p:grpSpPr>
          <a:xfrm>
            <a:off x="369550" y="4305850"/>
            <a:ext cx="2154000" cy="2154000"/>
            <a:chOff x="-567300" y="4225075"/>
            <a:chExt cx="2154000" cy="2154000"/>
          </a:xfrm>
        </p:grpSpPr>
        <p:sp>
          <p:nvSpPr>
            <p:cNvPr id="82" name="Google Shape;82;p3"/>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3"/>
        <p:cNvGrpSpPr/>
        <p:nvPr/>
      </p:nvGrpSpPr>
      <p:grpSpPr>
        <a:xfrm>
          <a:off x="0" y="0"/>
          <a:ext cx="0" cy="0"/>
          <a:chOff x="0" y="0"/>
          <a:chExt cx="0" cy="0"/>
        </a:xfrm>
      </p:grpSpPr>
      <p:grpSp>
        <p:nvGrpSpPr>
          <p:cNvPr id="124" name="Google Shape;124;p5"/>
          <p:cNvGrpSpPr/>
          <p:nvPr/>
        </p:nvGrpSpPr>
        <p:grpSpPr>
          <a:xfrm>
            <a:off x="-18357" y="0"/>
            <a:ext cx="9180713" cy="5143500"/>
            <a:chOff x="50" y="0"/>
            <a:chExt cx="9202800" cy="5143500"/>
          </a:xfrm>
        </p:grpSpPr>
        <p:cxnSp>
          <p:nvCxnSpPr>
            <p:cNvPr id="125" name="Google Shape;125;p5"/>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26" name="Google Shape;126;p5"/>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27" name="Google Shape;127;p5"/>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28" name="Google Shape;128;p5"/>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29" name="Google Shape;129;p5"/>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30" name="Google Shape;130;p5"/>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31" name="Google Shape;131;p5"/>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32" name="Google Shape;132;p5"/>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133" name="Google Shape;133;p5"/>
            <p:cNvGrpSpPr/>
            <p:nvPr/>
          </p:nvGrpSpPr>
          <p:grpSpPr>
            <a:xfrm>
              <a:off x="573699" y="0"/>
              <a:ext cx="8018515" cy="5143500"/>
              <a:chOff x="457738" y="0"/>
              <a:chExt cx="6399964" cy="5143500"/>
            </a:xfrm>
          </p:grpSpPr>
          <p:cxnSp>
            <p:nvCxnSpPr>
              <p:cNvPr id="134" name="Google Shape;134;p5"/>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35" name="Google Shape;135;p5"/>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36" name="Google Shape;136;p5"/>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37" name="Google Shape;137;p5"/>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38" name="Google Shape;138;p5"/>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39" name="Google Shape;139;p5"/>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0" name="Google Shape;140;p5"/>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1" name="Google Shape;141;p5"/>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2" name="Google Shape;142;p5"/>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3" name="Google Shape;143;p5"/>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4" name="Google Shape;144;p5"/>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5" name="Google Shape;145;p5"/>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6" name="Google Shape;146;p5"/>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7" name="Google Shape;147;p5"/>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48" name="Google Shape;148;p5"/>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149" name="Google Shape;149;p5"/>
          <p:cNvSpPr/>
          <p:nvPr/>
        </p:nvSpPr>
        <p:spPr>
          <a:xfrm rot="506393">
            <a:off x="1472195" y="87537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5"/>
          <p:cNvSpPr/>
          <p:nvPr/>
        </p:nvSpPr>
        <p:spPr>
          <a:xfrm rot="506393">
            <a:off x="6516645" y="295767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5"/>
          <p:cNvSpPr txBox="1">
            <a:spLocks noGrp="1"/>
          </p:cNvSpPr>
          <p:nvPr>
            <p:ph type="title"/>
          </p:nvPr>
        </p:nvSpPr>
        <p:spPr>
          <a:xfrm>
            <a:off x="715550" y="538250"/>
            <a:ext cx="7713000" cy="479400"/>
          </a:xfrm>
          <a:prstGeom prst="rect">
            <a:avLst/>
          </a:prstGeom>
        </p:spPr>
        <p:txBody>
          <a:bodyPr spcFirstLastPara="1" wrap="square" lIns="91425" tIns="0"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52" name="Google Shape;152;p5"/>
          <p:cNvSpPr txBox="1">
            <a:spLocks noGrp="1"/>
          </p:cNvSpPr>
          <p:nvPr>
            <p:ph type="subTitle" idx="1"/>
          </p:nvPr>
        </p:nvSpPr>
        <p:spPr>
          <a:xfrm>
            <a:off x="1596392" y="3119425"/>
            <a:ext cx="27048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3" name="Google Shape;153;p5"/>
          <p:cNvSpPr txBox="1">
            <a:spLocks noGrp="1"/>
          </p:cNvSpPr>
          <p:nvPr>
            <p:ph type="subTitle" idx="2"/>
          </p:nvPr>
        </p:nvSpPr>
        <p:spPr>
          <a:xfrm>
            <a:off x="1596392" y="2713800"/>
            <a:ext cx="27048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a:latin typeface="Lato Black"/>
                <a:ea typeface="Lato Black"/>
                <a:cs typeface="Lato Black"/>
                <a:sym typeface="Lato Black"/>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4" name="Google Shape;154;p5"/>
          <p:cNvSpPr txBox="1">
            <a:spLocks noGrp="1"/>
          </p:cNvSpPr>
          <p:nvPr>
            <p:ph type="subTitle" idx="3"/>
          </p:nvPr>
        </p:nvSpPr>
        <p:spPr>
          <a:xfrm>
            <a:off x="4842805" y="3119425"/>
            <a:ext cx="27048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5" name="Google Shape;155;p5"/>
          <p:cNvSpPr txBox="1">
            <a:spLocks noGrp="1"/>
          </p:cNvSpPr>
          <p:nvPr>
            <p:ph type="subTitle" idx="4"/>
          </p:nvPr>
        </p:nvSpPr>
        <p:spPr>
          <a:xfrm>
            <a:off x="4842808" y="2713800"/>
            <a:ext cx="2704800" cy="405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a:latin typeface="Lato Black"/>
                <a:ea typeface="Lato Black"/>
                <a:cs typeface="Lato Black"/>
                <a:sym typeface="Lato Black"/>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156" name="Google Shape;156;p5"/>
          <p:cNvGrpSpPr/>
          <p:nvPr/>
        </p:nvGrpSpPr>
        <p:grpSpPr>
          <a:xfrm>
            <a:off x="-807025" y="3813450"/>
            <a:ext cx="2154000" cy="2154000"/>
            <a:chOff x="-567300" y="4225075"/>
            <a:chExt cx="2154000" cy="2154000"/>
          </a:xfrm>
        </p:grpSpPr>
        <p:sp>
          <p:nvSpPr>
            <p:cNvPr id="157" name="Google Shape;157;p5"/>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5"/>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5"/>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 name="Google Shape;160;p5"/>
          <p:cNvGrpSpPr/>
          <p:nvPr/>
        </p:nvGrpSpPr>
        <p:grpSpPr>
          <a:xfrm>
            <a:off x="8284125" y="1494750"/>
            <a:ext cx="2154000" cy="2154000"/>
            <a:chOff x="-567300" y="4225075"/>
            <a:chExt cx="2154000" cy="2154000"/>
          </a:xfrm>
        </p:grpSpPr>
        <p:sp>
          <p:nvSpPr>
            <p:cNvPr id="161" name="Google Shape;161;p5"/>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5"/>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5"/>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61"/>
        <p:cNvGrpSpPr/>
        <p:nvPr/>
      </p:nvGrpSpPr>
      <p:grpSpPr>
        <a:xfrm>
          <a:off x="0" y="0"/>
          <a:ext cx="0" cy="0"/>
          <a:chOff x="0" y="0"/>
          <a:chExt cx="0" cy="0"/>
        </a:xfrm>
      </p:grpSpPr>
      <p:grpSp>
        <p:nvGrpSpPr>
          <p:cNvPr id="362" name="Google Shape;362;p13"/>
          <p:cNvGrpSpPr/>
          <p:nvPr/>
        </p:nvGrpSpPr>
        <p:grpSpPr>
          <a:xfrm>
            <a:off x="-18357" y="0"/>
            <a:ext cx="9180713" cy="5143500"/>
            <a:chOff x="50" y="0"/>
            <a:chExt cx="9202800" cy="5143500"/>
          </a:xfrm>
        </p:grpSpPr>
        <p:cxnSp>
          <p:nvCxnSpPr>
            <p:cNvPr id="363" name="Google Shape;363;p13"/>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364" name="Google Shape;364;p13"/>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365" name="Google Shape;365;p13"/>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366" name="Google Shape;366;p13"/>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367" name="Google Shape;367;p13"/>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368" name="Google Shape;368;p13"/>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369" name="Google Shape;369;p13"/>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370" name="Google Shape;370;p13"/>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371" name="Google Shape;371;p13"/>
            <p:cNvGrpSpPr/>
            <p:nvPr/>
          </p:nvGrpSpPr>
          <p:grpSpPr>
            <a:xfrm>
              <a:off x="573699" y="0"/>
              <a:ext cx="8018515" cy="5143500"/>
              <a:chOff x="457738" y="0"/>
              <a:chExt cx="6399964" cy="5143500"/>
            </a:xfrm>
          </p:grpSpPr>
          <p:cxnSp>
            <p:nvCxnSpPr>
              <p:cNvPr id="372" name="Google Shape;372;p13"/>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73" name="Google Shape;373;p13"/>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74" name="Google Shape;374;p13"/>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75" name="Google Shape;375;p13"/>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76" name="Google Shape;376;p13"/>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77" name="Google Shape;377;p13"/>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78" name="Google Shape;378;p13"/>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79" name="Google Shape;379;p13"/>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80" name="Google Shape;380;p13"/>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81" name="Google Shape;381;p13"/>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82" name="Google Shape;382;p13"/>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83" name="Google Shape;383;p13"/>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84" name="Google Shape;384;p13"/>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85" name="Google Shape;385;p13"/>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386" name="Google Shape;386;p13"/>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387" name="Google Shape;387;p13"/>
          <p:cNvSpPr/>
          <p:nvPr/>
        </p:nvSpPr>
        <p:spPr>
          <a:xfrm rot="506393">
            <a:off x="7201783" y="173472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3"/>
          <p:cNvSpPr/>
          <p:nvPr/>
        </p:nvSpPr>
        <p:spPr>
          <a:xfrm rot="506393">
            <a:off x="3077970" y="318367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13"/>
          <p:cNvSpPr txBox="1">
            <a:spLocks noGrp="1"/>
          </p:cNvSpPr>
          <p:nvPr>
            <p:ph type="title"/>
          </p:nvPr>
        </p:nvSpPr>
        <p:spPr>
          <a:xfrm>
            <a:off x="715550" y="538250"/>
            <a:ext cx="7713000" cy="479400"/>
          </a:xfrm>
          <a:prstGeom prst="rect">
            <a:avLst/>
          </a:prstGeom>
        </p:spPr>
        <p:txBody>
          <a:bodyPr spcFirstLastPara="1" wrap="square" lIns="91425" tIns="0" rIns="91425" bIns="91425" anchor="t" anchorCtr="0">
            <a:noAutofit/>
          </a:bodyPr>
          <a:lstStyle>
            <a:lvl1pPr lvl="0" algn="ctr">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390" name="Google Shape;390;p13"/>
          <p:cNvSpPr txBox="1">
            <a:spLocks noGrp="1"/>
          </p:cNvSpPr>
          <p:nvPr>
            <p:ph type="title" idx="2" hasCustomPrompt="1"/>
          </p:nvPr>
        </p:nvSpPr>
        <p:spPr>
          <a:xfrm>
            <a:off x="988675" y="1619661"/>
            <a:ext cx="940200" cy="641100"/>
          </a:xfrm>
          <a:prstGeom prst="rect">
            <a:avLst/>
          </a:prstGeom>
        </p:spPr>
        <p:txBody>
          <a:bodyPr spcFirstLastPara="1" wrap="square" lIns="91425" tIns="0" rIns="91425" bIns="91425" anchor="t" anchorCtr="0">
            <a:noAutofit/>
          </a:bodyPr>
          <a:lstStyle>
            <a:lvl1pPr lvl="0" rtl="0">
              <a:spcBef>
                <a:spcPts val="0"/>
              </a:spcBef>
              <a:spcAft>
                <a:spcPts val="0"/>
              </a:spcAft>
              <a:buSzPts val="4800"/>
              <a:buNone/>
              <a:defRPr sz="3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91" name="Google Shape;391;p13"/>
          <p:cNvSpPr txBox="1">
            <a:spLocks noGrp="1"/>
          </p:cNvSpPr>
          <p:nvPr>
            <p:ph type="subTitle" idx="1"/>
          </p:nvPr>
        </p:nvSpPr>
        <p:spPr>
          <a:xfrm>
            <a:off x="2005096" y="1906825"/>
            <a:ext cx="2565300" cy="47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2" name="Google Shape;392;p13"/>
          <p:cNvSpPr txBox="1">
            <a:spLocks noGrp="1"/>
          </p:cNvSpPr>
          <p:nvPr>
            <p:ph type="subTitle" idx="3"/>
          </p:nvPr>
        </p:nvSpPr>
        <p:spPr>
          <a:xfrm>
            <a:off x="2005100" y="1526425"/>
            <a:ext cx="2565300" cy="412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atin typeface="Lato Black"/>
                <a:ea typeface="Lato Black"/>
                <a:cs typeface="Lato Black"/>
                <a:sym typeface="Lat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3" name="Google Shape;393;p13"/>
          <p:cNvSpPr txBox="1">
            <a:spLocks noGrp="1"/>
          </p:cNvSpPr>
          <p:nvPr>
            <p:ph type="title" idx="4" hasCustomPrompt="1"/>
          </p:nvPr>
        </p:nvSpPr>
        <p:spPr>
          <a:xfrm>
            <a:off x="4725925" y="1619661"/>
            <a:ext cx="940200" cy="641100"/>
          </a:xfrm>
          <a:prstGeom prst="rect">
            <a:avLst/>
          </a:prstGeom>
        </p:spPr>
        <p:txBody>
          <a:bodyPr spcFirstLastPara="1" wrap="square" lIns="91425" tIns="0" rIns="91425" bIns="91425" anchor="t" anchorCtr="0">
            <a:noAutofit/>
          </a:bodyPr>
          <a:lstStyle>
            <a:lvl1pPr lvl="0" rtl="0">
              <a:spcBef>
                <a:spcPts val="0"/>
              </a:spcBef>
              <a:spcAft>
                <a:spcPts val="0"/>
              </a:spcAft>
              <a:buSzPts val="4800"/>
              <a:buNone/>
              <a:defRPr sz="3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94" name="Google Shape;394;p13"/>
          <p:cNvSpPr txBox="1">
            <a:spLocks noGrp="1"/>
          </p:cNvSpPr>
          <p:nvPr>
            <p:ph type="subTitle" idx="5"/>
          </p:nvPr>
        </p:nvSpPr>
        <p:spPr>
          <a:xfrm>
            <a:off x="5742396" y="1906825"/>
            <a:ext cx="2565300" cy="47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5" name="Google Shape;395;p13"/>
          <p:cNvSpPr txBox="1">
            <a:spLocks noGrp="1"/>
          </p:cNvSpPr>
          <p:nvPr>
            <p:ph type="subTitle" idx="6"/>
          </p:nvPr>
        </p:nvSpPr>
        <p:spPr>
          <a:xfrm>
            <a:off x="5742402" y="1526425"/>
            <a:ext cx="2565300" cy="412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atin typeface="Lato Black"/>
                <a:ea typeface="Lato Black"/>
                <a:cs typeface="Lato Black"/>
                <a:sym typeface="Lat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6" name="Google Shape;396;p13"/>
          <p:cNvSpPr txBox="1">
            <a:spLocks noGrp="1"/>
          </p:cNvSpPr>
          <p:nvPr>
            <p:ph type="title" idx="7" hasCustomPrompt="1"/>
          </p:nvPr>
        </p:nvSpPr>
        <p:spPr>
          <a:xfrm>
            <a:off x="988675" y="2708836"/>
            <a:ext cx="940200" cy="641100"/>
          </a:xfrm>
          <a:prstGeom prst="rect">
            <a:avLst/>
          </a:prstGeom>
        </p:spPr>
        <p:txBody>
          <a:bodyPr spcFirstLastPara="1" wrap="square" lIns="91425" tIns="0" rIns="91425" bIns="91425" anchor="t" anchorCtr="0">
            <a:noAutofit/>
          </a:bodyPr>
          <a:lstStyle>
            <a:lvl1pPr lvl="0" rtl="0">
              <a:spcBef>
                <a:spcPts val="0"/>
              </a:spcBef>
              <a:spcAft>
                <a:spcPts val="0"/>
              </a:spcAft>
              <a:buSzPts val="4800"/>
              <a:buNone/>
              <a:defRPr sz="3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397" name="Google Shape;397;p13"/>
          <p:cNvSpPr txBox="1">
            <a:spLocks noGrp="1"/>
          </p:cNvSpPr>
          <p:nvPr>
            <p:ph type="subTitle" idx="8"/>
          </p:nvPr>
        </p:nvSpPr>
        <p:spPr>
          <a:xfrm>
            <a:off x="2005096" y="2996000"/>
            <a:ext cx="2565300" cy="47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8" name="Google Shape;398;p13"/>
          <p:cNvSpPr txBox="1">
            <a:spLocks noGrp="1"/>
          </p:cNvSpPr>
          <p:nvPr>
            <p:ph type="subTitle" idx="9"/>
          </p:nvPr>
        </p:nvSpPr>
        <p:spPr>
          <a:xfrm>
            <a:off x="2005100" y="2615600"/>
            <a:ext cx="2565300" cy="412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atin typeface="Lato Black"/>
                <a:ea typeface="Lato Black"/>
                <a:cs typeface="Lato Black"/>
                <a:sym typeface="Lat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99" name="Google Shape;399;p13"/>
          <p:cNvSpPr txBox="1">
            <a:spLocks noGrp="1"/>
          </p:cNvSpPr>
          <p:nvPr>
            <p:ph type="title" idx="13" hasCustomPrompt="1"/>
          </p:nvPr>
        </p:nvSpPr>
        <p:spPr>
          <a:xfrm>
            <a:off x="4725925" y="2708836"/>
            <a:ext cx="940200" cy="641100"/>
          </a:xfrm>
          <a:prstGeom prst="rect">
            <a:avLst/>
          </a:prstGeom>
        </p:spPr>
        <p:txBody>
          <a:bodyPr spcFirstLastPara="1" wrap="square" lIns="91425" tIns="0" rIns="91425" bIns="91425" anchor="t" anchorCtr="0">
            <a:noAutofit/>
          </a:bodyPr>
          <a:lstStyle>
            <a:lvl1pPr lvl="0" rtl="0">
              <a:spcBef>
                <a:spcPts val="0"/>
              </a:spcBef>
              <a:spcAft>
                <a:spcPts val="0"/>
              </a:spcAft>
              <a:buSzPts val="4800"/>
              <a:buNone/>
              <a:defRPr sz="3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00" name="Google Shape;400;p13"/>
          <p:cNvSpPr txBox="1">
            <a:spLocks noGrp="1"/>
          </p:cNvSpPr>
          <p:nvPr>
            <p:ph type="subTitle" idx="14"/>
          </p:nvPr>
        </p:nvSpPr>
        <p:spPr>
          <a:xfrm>
            <a:off x="5742396" y="2996000"/>
            <a:ext cx="2565300" cy="47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1" name="Google Shape;401;p13"/>
          <p:cNvSpPr txBox="1">
            <a:spLocks noGrp="1"/>
          </p:cNvSpPr>
          <p:nvPr>
            <p:ph type="subTitle" idx="15"/>
          </p:nvPr>
        </p:nvSpPr>
        <p:spPr>
          <a:xfrm>
            <a:off x="5742402" y="2615600"/>
            <a:ext cx="2565300" cy="412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atin typeface="Lato Black"/>
                <a:ea typeface="Lato Black"/>
                <a:cs typeface="Lato Black"/>
                <a:sym typeface="Lat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2" name="Google Shape;402;p13"/>
          <p:cNvSpPr txBox="1">
            <a:spLocks noGrp="1"/>
          </p:cNvSpPr>
          <p:nvPr>
            <p:ph type="title" idx="16" hasCustomPrompt="1"/>
          </p:nvPr>
        </p:nvSpPr>
        <p:spPr>
          <a:xfrm>
            <a:off x="988675" y="3798011"/>
            <a:ext cx="940200" cy="641100"/>
          </a:xfrm>
          <a:prstGeom prst="rect">
            <a:avLst/>
          </a:prstGeom>
        </p:spPr>
        <p:txBody>
          <a:bodyPr spcFirstLastPara="1" wrap="square" lIns="91425" tIns="0" rIns="91425" bIns="91425" anchor="t" anchorCtr="0">
            <a:noAutofit/>
          </a:bodyPr>
          <a:lstStyle>
            <a:lvl1pPr lvl="0" rtl="0">
              <a:spcBef>
                <a:spcPts val="0"/>
              </a:spcBef>
              <a:spcAft>
                <a:spcPts val="0"/>
              </a:spcAft>
              <a:buSzPts val="4800"/>
              <a:buNone/>
              <a:defRPr sz="3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03" name="Google Shape;403;p13"/>
          <p:cNvSpPr txBox="1">
            <a:spLocks noGrp="1"/>
          </p:cNvSpPr>
          <p:nvPr>
            <p:ph type="subTitle" idx="17"/>
          </p:nvPr>
        </p:nvSpPr>
        <p:spPr>
          <a:xfrm>
            <a:off x="2005096" y="4085175"/>
            <a:ext cx="2565300" cy="47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4" name="Google Shape;404;p13"/>
          <p:cNvSpPr txBox="1">
            <a:spLocks noGrp="1"/>
          </p:cNvSpPr>
          <p:nvPr>
            <p:ph type="subTitle" idx="18"/>
          </p:nvPr>
        </p:nvSpPr>
        <p:spPr>
          <a:xfrm>
            <a:off x="2005100" y="3704775"/>
            <a:ext cx="2565300" cy="412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atin typeface="Lato Black"/>
                <a:ea typeface="Lato Black"/>
                <a:cs typeface="Lato Black"/>
                <a:sym typeface="Lat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5" name="Google Shape;405;p13"/>
          <p:cNvSpPr txBox="1">
            <a:spLocks noGrp="1"/>
          </p:cNvSpPr>
          <p:nvPr>
            <p:ph type="title" idx="19" hasCustomPrompt="1"/>
          </p:nvPr>
        </p:nvSpPr>
        <p:spPr>
          <a:xfrm>
            <a:off x="4725949" y="3798011"/>
            <a:ext cx="940200" cy="641100"/>
          </a:xfrm>
          <a:prstGeom prst="rect">
            <a:avLst/>
          </a:prstGeom>
        </p:spPr>
        <p:txBody>
          <a:bodyPr spcFirstLastPara="1" wrap="square" lIns="91425" tIns="0" rIns="91425" bIns="91425" anchor="t" anchorCtr="0">
            <a:noAutofit/>
          </a:bodyPr>
          <a:lstStyle>
            <a:lvl1pPr lvl="0" rtl="0">
              <a:spcBef>
                <a:spcPts val="0"/>
              </a:spcBef>
              <a:spcAft>
                <a:spcPts val="0"/>
              </a:spcAft>
              <a:buSzPts val="4800"/>
              <a:buNone/>
              <a:defRPr sz="3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406" name="Google Shape;406;p13"/>
          <p:cNvSpPr txBox="1">
            <a:spLocks noGrp="1"/>
          </p:cNvSpPr>
          <p:nvPr>
            <p:ph type="subTitle" idx="20"/>
          </p:nvPr>
        </p:nvSpPr>
        <p:spPr>
          <a:xfrm>
            <a:off x="5742414" y="4085175"/>
            <a:ext cx="2565300" cy="47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7" name="Google Shape;407;p13"/>
          <p:cNvSpPr txBox="1">
            <a:spLocks noGrp="1"/>
          </p:cNvSpPr>
          <p:nvPr>
            <p:ph type="subTitle" idx="21"/>
          </p:nvPr>
        </p:nvSpPr>
        <p:spPr>
          <a:xfrm>
            <a:off x="5742419" y="3704775"/>
            <a:ext cx="2565300" cy="412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atin typeface="Lato Black"/>
                <a:ea typeface="Lato Black"/>
                <a:cs typeface="Lato Black"/>
                <a:sym typeface="Lato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08" name="Google Shape;408;p13"/>
          <p:cNvGrpSpPr/>
          <p:nvPr/>
        </p:nvGrpSpPr>
        <p:grpSpPr>
          <a:xfrm>
            <a:off x="8441950" y="3313275"/>
            <a:ext cx="2154000" cy="2154000"/>
            <a:chOff x="-567300" y="4225075"/>
            <a:chExt cx="2154000" cy="2154000"/>
          </a:xfrm>
        </p:grpSpPr>
        <p:sp>
          <p:nvSpPr>
            <p:cNvPr id="409" name="Google Shape;409;p13"/>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13"/>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13"/>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2" name="Google Shape;412;p13"/>
          <p:cNvGrpSpPr/>
          <p:nvPr/>
        </p:nvGrpSpPr>
        <p:grpSpPr>
          <a:xfrm>
            <a:off x="-1651100" y="1494750"/>
            <a:ext cx="2154000" cy="2154000"/>
            <a:chOff x="-567300" y="4225075"/>
            <a:chExt cx="2154000" cy="2154000"/>
          </a:xfrm>
        </p:grpSpPr>
        <p:sp>
          <p:nvSpPr>
            <p:cNvPr id="413" name="Google Shape;413;p13"/>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13"/>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13"/>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16" name="Google Shape;416;p13"/>
          <p:cNvSpPr/>
          <p:nvPr/>
        </p:nvSpPr>
        <p:spPr>
          <a:xfrm rot="7594430" flipH="1">
            <a:off x="219459" y="3728875"/>
            <a:ext cx="557347" cy="420725"/>
          </a:xfrm>
          <a:prstGeom prst="rightArrow">
            <a:avLst>
              <a:gd name="adj1" fmla="val 21312"/>
              <a:gd name="adj2" fmla="val 94987"/>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6">
  <p:cSld name="CUSTOM_1_2_1_2_1_1">
    <p:spTree>
      <p:nvGrpSpPr>
        <p:cNvPr id="1" name="Shape 641"/>
        <p:cNvGrpSpPr/>
        <p:nvPr/>
      </p:nvGrpSpPr>
      <p:grpSpPr>
        <a:xfrm>
          <a:off x="0" y="0"/>
          <a:ext cx="0" cy="0"/>
          <a:chOff x="0" y="0"/>
          <a:chExt cx="0" cy="0"/>
        </a:xfrm>
      </p:grpSpPr>
      <p:grpSp>
        <p:nvGrpSpPr>
          <p:cNvPr id="642" name="Google Shape;642;p20"/>
          <p:cNvGrpSpPr/>
          <p:nvPr/>
        </p:nvGrpSpPr>
        <p:grpSpPr>
          <a:xfrm>
            <a:off x="-18357" y="0"/>
            <a:ext cx="9180713" cy="5143500"/>
            <a:chOff x="50" y="0"/>
            <a:chExt cx="9202800" cy="5143500"/>
          </a:xfrm>
        </p:grpSpPr>
        <p:cxnSp>
          <p:nvCxnSpPr>
            <p:cNvPr id="643" name="Google Shape;643;p20"/>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644" name="Google Shape;644;p20"/>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645" name="Google Shape;645;p20"/>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646" name="Google Shape;646;p20"/>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647" name="Google Shape;647;p20"/>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648" name="Google Shape;648;p20"/>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649" name="Google Shape;649;p20"/>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650" name="Google Shape;650;p20"/>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651" name="Google Shape;651;p20"/>
            <p:cNvGrpSpPr/>
            <p:nvPr/>
          </p:nvGrpSpPr>
          <p:grpSpPr>
            <a:xfrm>
              <a:off x="573699" y="0"/>
              <a:ext cx="8018515" cy="5143500"/>
              <a:chOff x="457738" y="0"/>
              <a:chExt cx="6399964" cy="5143500"/>
            </a:xfrm>
          </p:grpSpPr>
          <p:cxnSp>
            <p:nvCxnSpPr>
              <p:cNvPr id="652" name="Google Shape;652;p20"/>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53" name="Google Shape;653;p20"/>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54" name="Google Shape;654;p20"/>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55" name="Google Shape;655;p20"/>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56" name="Google Shape;656;p20"/>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57" name="Google Shape;657;p20"/>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58" name="Google Shape;658;p20"/>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59" name="Google Shape;659;p20"/>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60" name="Google Shape;660;p20"/>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61" name="Google Shape;661;p20"/>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62" name="Google Shape;662;p20"/>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63" name="Google Shape;663;p20"/>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64" name="Google Shape;664;p20"/>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65" name="Google Shape;665;p20"/>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666" name="Google Shape;666;p20"/>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667" name="Google Shape;667;p20"/>
          <p:cNvSpPr txBox="1">
            <a:spLocks noGrp="1"/>
          </p:cNvSpPr>
          <p:nvPr>
            <p:ph type="title"/>
          </p:nvPr>
        </p:nvSpPr>
        <p:spPr>
          <a:xfrm>
            <a:off x="2549450" y="1424345"/>
            <a:ext cx="5879100" cy="581100"/>
          </a:xfrm>
          <a:prstGeom prst="rect">
            <a:avLst/>
          </a:prstGeom>
        </p:spPr>
        <p:txBody>
          <a:bodyPr spcFirstLastPara="1" wrap="square" lIns="91425" tIns="0" rIns="91425" bIns="91425" anchor="t" anchorCtr="0">
            <a:noAutofit/>
          </a:bodyPr>
          <a:lstStyle>
            <a:lvl1pPr lvl="0" algn="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68" name="Google Shape;668;p20"/>
          <p:cNvSpPr txBox="1">
            <a:spLocks noGrp="1"/>
          </p:cNvSpPr>
          <p:nvPr>
            <p:ph type="subTitle" idx="1"/>
          </p:nvPr>
        </p:nvSpPr>
        <p:spPr>
          <a:xfrm>
            <a:off x="2549525" y="2215895"/>
            <a:ext cx="5879100" cy="174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9" name="Google Shape;669;p20"/>
          <p:cNvSpPr/>
          <p:nvPr/>
        </p:nvSpPr>
        <p:spPr>
          <a:xfrm rot="506393">
            <a:off x="6663495" y="3232410"/>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20"/>
          <p:cNvSpPr/>
          <p:nvPr/>
        </p:nvSpPr>
        <p:spPr>
          <a:xfrm rot="506393">
            <a:off x="4149520" y="183297"/>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1" name="Google Shape;671;p20"/>
          <p:cNvGrpSpPr/>
          <p:nvPr/>
        </p:nvGrpSpPr>
        <p:grpSpPr>
          <a:xfrm>
            <a:off x="511750" y="-931925"/>
            <a:ext cx="2154000" cy="2154000"/>
            <a:chOff x="-567300" y="4225075"/>
            <a:chExt cx="2154000" cy="2154000"/>
          </a:xfrm>
        </p:grpSpPr>
        <p:sp>
          <p:nvSpPr>
            <p:cNvPr id="672" name="Google Shape;672;p20"/>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20"/>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20"/>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5" name="Google Shape;675;p20"/>
          <p:cNvGrpSpPr/>
          <p:nvPr/>
        </p:nvGrpSpPr>
        <p:grpSpPr>
          <a:xfrm>
            <a:off x="4384275" y="4317050"/>
            <a:ext cx="2154000" cy="2154000"/>
            <a:chOff x="-567300" y="4225075"/>
            <a:chExt cx="2154000" cy="2154000"/>
          </a:xfrm>
        </p:grpSpPr>
        <p:sp>
          <p:nvSpPr>
            <p:cNvPr id="676" name="Google Shape;676;p20"/>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20"/>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20"/>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717"/>
        <p:cNvGrpSpPr/>
        <p:nvPr/>
      </p:nvGrpSpPr>
      <p:grpSpPr>
        <a:xfrm>
          <a:off x="0" y="0"/>
          <a:ext cx="0" cy="0"/>
          <a:chOff x="0" y="0"/>
          <a:chExt cx="0" cy="0"/>
        </a:xfrm>
      </p:grpSpPr>
      <p:grpSp>
        <p:nvGrpSpPr>
          <p:cNvPr id="718" name="Google Shape;718;p22"/>
          <p:cNvGrpSpPr/>
          <p:nvPr/>
        </p:nvGrpSpPr>
        <p:grpSpPr>
          <a:xfrm>
            <a:off x="-18357" y="0"/>
            <a:ext cx="9180713" cy="5143500"/>
            <a:chOff x="50" y="0"/>
            <a:chExt cx="9202800" cy="5143500"/>
          </a:xfrm>
        </p:grpSpPr>
        <p:cxnSp>
          <p:nvCxnSpPr>
            <p:cNvPr id="719" name="Google Shape;719;p22"/>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720" name="Google Shape;720;p22"/>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721" name="Google Shape;721;p22"/>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722" name="Google Shape;722;p22"/>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723" name="Google Shape;723;p22"/>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724" name="Google Shape;724;p22"/>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725" name="Google Shape;725;p22"/>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726" name="Google Shape;726;p22"/>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727" name="Google Shape;727;p22"/>
            <p:cNvGrpSpPr/>
            <p:nvPr/>
          </p:nvGrpSpPr>
          <p:grpSpPr>
            <a:xfrm>
              <a:off x="573699" y="0"/>
              <a:ext cx="8018515" cy="5143500"/>
              <a:chOff x="457738" y="0"/>
              <a:chExt cx="6399964" cy="5143500"/>
            </a:xfrm>
          </p:grpSpPr>
          <p:cxnSp>
            <p:nvCxnSpPr>
              <p:cNvPr id="728" name="Google Shape;728;p22"/>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29" name="Google Shape;729;p22"/>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0" name="Google Shape;730;p22"/>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1" name="Google Shape;731;p22"/>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2" name="Google Shape;732;p22"/>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3" name="Google Shape;733;p22"/>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4" name="Google Shape;734;p22"/>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5" name="Google Shape;735;p22"/>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6" name="Google Shape;736;p22"/>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7" name="Google Shape;737;p22"/>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8" name="Google Shape;738;p22"/>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39" name="Google Shape;739;p22"/>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40" name="Google Shape;740;p22"/>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41" name="Google Shape;741;p22"/>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742" name="Google Shape;742;p22"/>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743" name="Google Shape;743;p22"/>
          <p:cNvSpPr/>
          <p:nvPr/>
        </p:nvSpPr>
        <p:spPr>
          <a:xfrm rot="506393">
            <a:off x="6853820" y="87537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22"/>
          <p:cNvSpPr/>
          <p:nvPr/>
        </p:nvSpPr>
        <p:spPr>
          <a:xfrm rot="506393">
            <a:off x="2097045" y="295767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22"/>
          <p:cNvSpPr txBox="1">
            <a:spLocks noGrp="1"/>
          </p:cNvSpPr>
          <p:nvPr>
            <p:ph type="title"/>
          </p:nvPr>
        </p:nvSpPr>
        <p:spPr>
          <a:xfrm>
            <a:off x="715550" y="538250"/>
            <a:ext cx="7713000" cy="479400"/>
          </a:xfrm>
          <a:prstGeom prst="rect">
            <a:avLst/>
          </a:prstGeom>
        </p:spPr>
        <p:txBody>
          <a:bodyPr spcFirstLastPara="1" wrap="square" lIns="91425" tIns="0"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46" name="Google Shape;746;p22"/>
          <p:cNvSpPr txBox="1">
            <a:spLocks noGrp="1"/>
          </p:cNvSpPr>
          <p:nvPr>
            <p:ph type="subTitle" idx="1"/>
          </p:nvPr>
        </p:nvSpPr>
        <p:spPr>
          <a:xfrm>
            <a:off x="791700" y="3300400"/>
            <a:ext cx="23865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47" name="Google Shape;747;p22"/>
          <p:cNvSpPr txBox="1">
            <a:spLocks noGrp="1"/>
          </p:cNvSpPr>
          <p:nvPr>
            <p:ph type="subTitle" idx="2"/>
          </p:nvPr>
        </p:nvSpPr>
        <p:spPr>
          <a:xfrm>
            <a:off x="791700" y="2894775"/>
            <a:ext cx="23865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200">
                <a:latin typeface="Lato Black"/>
                <a:ea typeface="Lato Black"/>
                <a:cs typeface="Lato Black"/>
                <a:sym typeface="Lato Black"/>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748" name="Google Shape;748;p22"/>
          <p:cNvGrpSpPr/>
          <p:nvPr/>
        </p:nvGrpSpPr>
        <p:grpSpPr>
          <a:xfrm>
            <a:off x="8089200" y="4062325"/>
            <a:ext cx="2154000" cy="2154000"/>
            <a:chOff x="-567300" y="4225075"/>
            <a:chExt cx="2154000" cy="2154000"/>
          </a:xfrm>
        </p:grpSpPr>
        <p:sp>
          <p:nvSpPr>
            <p:cNvPr id="749" name="Google Shape;749;p22"/>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22"/>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22"/>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2" name="Google Shape;752;p22"/>
          <p:cNvSpPr txBox="1">
            <a:spLocks noGrp="1"/>
          </p:cNvSpPr>
          <p:nvPr>
            <p:ph type="subTitle" idx="3"/>
          </p:nvPr>
        </p:nvSpPr>
        <p:spPr>
          <a:xfrm>
            <a:off x="3378750" y="3300400"/>
            <a:ext cx="23865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3" name="Google Shape;753;p22"/>
          <p:cNvSpPr txBox="1">
            <a:spLocks noGrp="1"/>
          </p:cNvSpPr>
          <p:nvPr>
            <p:ph type="subTitle" idx="4"/>
          </p:nvPr>
        </p:nvSpPr>
        <p:spPr>
          <a:xfrm>
            <a:off x="3378750" y="2894775"/>
            <a:ext cx="23865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200">
                <a:latin typeface="Lato Black"/>
                <a:ea typeface="Lato Black"/>
                <a:cs typeface="Lato Black"/>
                <a:sym typeface="Lato Black"/>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4" name="Google Shape;754;p22"/>
          <p:cNvSpPr txBox="1">
            <a:spLocks noGrp="1"/>
          </p:cNvSpPr>
          <p:nvPr>
            <p:ph type="subTitle" idx="5"/>
          </p:nvPr>
        </p:nvSpPr>
        <p:spPr>
          <a:xfrm>
            <a:off x="5965800" y="3300400"/>
            <a:ext cx="2386500" cy="94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55" name="Google Shape;755;p22"/>
          <p:cNvSpPr txBox="1">
            <a:spLocks noGrp="1"/>
          </p:cNvSpPr>
          <p:nvPr>
            <p:ph type="subTitle" idx="6"/>
          </p:nvPr>
        </p:nvSpPr>
        <p:spPr>
          <a:xfrm>
            <a:off x="5965800" y="2894775"/>
            <a:ext cx="2386500" cy="40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200">
                <a:latin typeface="Lato Black"/>
                <a:ea typeface="Lato Black"/>
                <a:cs typeface="Lato Black"/>
                <a:sym typeface="Lato Black"/>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7">
    <p:spTree>
      <p:nvGrpSpPr>
        <p:cNvPr id="1" name="Shape 1016"/>
        <p:cNvGrpSpPr/>
        <p:nvPr/>
      </p:nvGrpSpPr>
      <p:grpSpPr>
        <a:xfrm>
          <a:off x="0" y="0"/>
          <a:ext cx="0" cy="0"/>
          <a:chOff x="0" y="0"/>
          <a:chExt cx="0" cy="0"/>
        </a:xfrm>
      </p:grpSpPr>
      <p:grpSp>
        <p:nvGrpSpPr>
          <p:cNvPr id="1017" name="Google Shape;1017;p29"/>
          <p:cNvGrpSpPr/>
          <p:nvPr/>
        </p:nvGrpSpPr>
        <p:grpSpPr>
          <a:xfrm>
            <a:off x="-18357" y="0"/>
            <a:ext cx="9180713" cy="5143500"/>
            <a:chOff x="50" y="0"/>
            <a:chExt cx="9202800" cy="5143500"/>
          </a:xfrm>
        </p:grpSpPr>
        <p:cxnSp>
          <p:nvCxnSpPr>
            <p:cNvPr id="1018" name="Google Shape;1018;p29"/>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19" name="Google Shape;1019;p29"/>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20" name="Google Shape;1020;p29"/>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21" name="Google Shape;1021;p29"/>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22" name="Google Shape;1022;p29"/>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23" name="Google Shape;1023;p29"/>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24" name="Google Shape;1024;p29"/>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25" name="Google Shape;1025;p29"/>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1026" name="Google Shape;1026;p29"/>
            <p:cNvGrpSpPr/>
            <p:nvPr/>
          </p:nvGrpSpPr>
          <p:grpSpPr>
            <a:xfrm>
              <a:off x="573699" y="0"/>
              <a:ext cx="8018515" cy="5143500"/>
              <a:chOff x="457738" y="0"/>
              <a:chExt cx="6399964" cy="5143500"/>
            </a:xfrm>
          </p:grpSpPr>
          <p:cxnSp>
            <p:nvCxnSpPr>
              <p:cNvPr id="1027" name="Google Shape;1027;p29"/>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28" name="Google Shape;1028;p29"/>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29" name="Google Shape;1029;p29"/>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0" name="Google Shape;1030;p29"/>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1" name="Google Shape;1031;p29"/>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2" name="Google Shape;1032;p29"/>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3" name="Google Shape;1033;p29"/>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4" name="Google Shape;1034;p29"/>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5" name="Google Shape;1035;p29"/>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6" name="Google Shape;1036;p29"/>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7" name="Google Shape;1037;p29"/>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8" name="Google Shape;1038;p29"/>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39" name="Google Shape;1039;p29"/>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40" name="Google Shape;1040;p29"/>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41" name="Google Shape;1041;p29"/>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1042" name="Google Shape;1042;p29"/>
          <p:cNvSpPr/>
          <p:nvPr/>
        </p:nvSpPr>
        <p:spPr>
          <a:xfrm rot="506393">
            <a:off x="4554308" y="425735"/>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9"/>
          <p:cNvSpPr/>
          <p:nvPr/>
        </p:nvSpPr>
        <p:spPr>
          <a:xfrm rot="506393">
            <a:off x="983470" y="2830597"/>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29"/>
          <p:cNvSpPr txBox="1">
            <a:spLocks noGrp="1"/>
          </p:cNvSpPr>
          <p:nvPr>
            <p:ph type="title"/>
          </p:nvPr>
        </p:nvSpPr>
        <p:spPr>
          <a:xfrm>
            <a:off x="3725050" y="2139118"/>
            <a:ext cx="3891300" cy="798000"/>
          </a:xfrm>
          <a:prstGeom prst="rect">
            <a:avLst/>
          </a:prstGeom>
        </p:spPr>
        <p:txBody>
          <a:bodyPr spcFirstLastPara="1" wrap="square" lIns="91425" tIns="0" rIns="91425" bIns="91425" anchor="t" anchorCtr="0">
            <a:noAutofit/>
          </a:bodyPr>
          <a:lstStyle>
            <a:lvl1pPr lvl="0" algn="l"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5" name="Google Shape;1045;p29"/>
          <p:cNvSpPr txBox="1">
            <a:spLocks noGrp="1"/>
          </p:cNvSpPr>
          <p:nvPr>
            <p:ph type="title" idx="2" hasCustomPrompt="1"/>
          </p:nvPr>
        </p:nvSpPr>
        <p:spPr>
          <a:xfrm>
            <a:off x="1460025" y="2002025"/>
            <a:ext cx="1491000" cy="1139400"/>
          </a:xfrm>
          <a:prstGeom prst="rect">
            <a:avLst/>
          </a:prstGeom>
        </p:spPr>
        <p:txBody>
          <a:bodyPr spcFirstLastPara="1" wrap="square" lIns="91425" tIns="0" rIns="91425" bIns="91425" anchor="t" anchorCtr="0">
            <a:noAutofit/>
          </a:bodyPr>
          <a:lstStyle>
            <a:lvl1pPr lvl="0" algn="l" rtl="0">
              <a:spcBef>
                <a:spcPts val="0"/>
              </a:spcBef>
              <a:spcAft>
                <a:spcPts val="0"/>
              </a:spcAft>
              <a:buSzPts val="12000"/>
              <a:buNone/>
              <a:defRPr sz="7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46" name="Google Shape;1046;p29"/>
          <p:cNvSpPr txBox="1">
            <a:spLocks noGrp="1"/>
          </p:cNvSpPr>
          <p:nvPr>
            <p:ph type="subTitle" idx="1"/>
          </p:nvPr>
        </p:nvSpPr>
        <p:spPr>
          <a:xfrm>
            <a:off x="3468675" y="3135525"/>
            <a:ext cx="5020200" cy="5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47" name="Google Shape;1047;p29"/>
          <p:cNvGrpSpPr/>
          <p:nvPr/>
        </p:nvGrpSpPr>
        <p:grpSpPr>
          <a:xfrm>
            <a:off x="7816475" y="-774250"/>
            <a:ext cx="2154000" cy="2154000"/>
            <a:chOff x="-567300" y="4225075"/>
            <a:chExt cx="2154000" cy="2154000"/>
          </a:xfrm>
        </p:grpSpPr>
        <p:sp>
          <p:nvSpPr>
            <p:cNvPr id="1048" name="Google Shape;1048;p29"/>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9"/>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29"/>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1" name="Google Shape;1051;p29"/>
          <p:cNvGrpSpPr/>
          <p:nvPr/>
        </p:nvGrpSpPr>
        <p:grpSpPr>
          <a:xfrm>
            <a:off x="3719725" y="4256425"/>
            <a:ext cx="2154000" cy="2154000"/>
            <a:chOff x="-567300" y="4225075"/>
            <a:chExt cx="2154000" cy="2154000"/>
          </a:xfrm>
        </p:grpSpPr>
        <p:sp>
          <p:nvSpPr>
            <p:cNvPr id="1052" name="Google Shape;1052;p29"/>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9"/>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29"/>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7_1">
    <p:spTree>
      <p:nvGrpSpPr>
        <p:cNvPr id="1" name="Shape 1055"/>
        <p:cNvGrpSpPr/>
        <p:nvPr/>
      </p:nvGrpSpPr>
      <p:grpSpPr>
        <a:xfrm>
          <a:off x="0" y="0"/>
          <a:ext cx="0" cy="0"/>
          <a:chOff x="0" y="0"/>
          <a:chExt cx="0" cy="0"/>
        </a:xfrm>
      </p:grpSpPr>
      <p:grpSp>
        <p:nvGrpSpPr>
          <p:cNvPr id="1056" name="Google Shape;1056;p30"/>
          <p:cNvGrpSpPr/>
          <p:nvPr/>
        </p:nvGrpSpPr>
        <p:grpSpPr>
          <a:xfrm>
            <a:off x="-18357" y="0"/>
            <a:ext cx="9180713" cy="5143500"/>
            <a:chOff x="50" y="0"/>
            <a:chExt cx="9202800" cy="5143500"/>
          </a:xfrm>
        </p:grpSpPr>
        <p:cxnSp>
          <p:nvCxnSpPr>
            <p:cNvPr id="1057" name="Google Shape;1057;p30"/>
            <p:cNvCxnSpPr/>
            <p:nvPr/>
          </p:nvCxnSpPr>
          <p:spPr>
            <a:xfrm>
              <a:off x="4601450" y="-4028650"/>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58" name="Google Shape;1058;p30"/>
            <p:cNvCxnSpPr/>
            <p:nvPr/>
          </p:nvCxnSpPr>
          <p:spPr>
            <a:xfrm>
              <a:off x="4601450" y="-3455894"/>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59" name="Google Shape;1059;p30"/>
            <p:cNvCxnSpPr/>
            <p:nvPr/>
          </p:nvCxnSpPr>
          <p:spPr>
            <a:xfrm>
              <a:off x="4601450" y="-2883138"/>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60" name="Google Shape;1060;p30"/>
            <p:cNvCxnSpPr/>
            <p:nvPr/>
          </p:nvCxnSpPr>
          <p:spPr>
            <a:xfrm>
              <a:off x="4601450" y="-2310381"/>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61" name="Google Shape;1061;p30"/>
            <p:cNvCxnSpPr/>
            <p:nvPr/>
          </p:nvCxnSpPr>
          <p:spPr>
            <a:xfrm>
              <a:off x="4601450" y="-1737625"/>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62" name="Google Shape;1062;p30"/>
            <p:cNvCxnSpPr/>
            <p:nvPr/>
          </p:nvCxnSpPr>
          <p:spPr>
            <a:xfrm>
              <a:off x="4601450" y="-1164869"/>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63" name="Google Shape;1063;p30"/>
            <p:cNvCxnSpPr/>
            <p:nvPr/>
          </p:nvCxnSpPr>
          <p:spPr>
            <a:xfrm>
              <a:off x="4601450" y="-592113"/>
              <a:ext cx="0" cy="9202800"/>
            </a:xfrm>
            <a:prstGeom prst="straightConnector1">
              <a:avLst/>
            </a:prstGeom>
            <a:noFill/>
            <a:ln w="28575" cap="flat" cmpd="sng">
              <a:solidFill>
                <a:schemeClr val="dk2"/>
              </a:solidFill>
              <a:prstDash val="solid"/>
              <a:round/>
              <a:headEnd type="none" w="med" len="med"/>
              <a:tailEnd type="none" w="med" len="med"/>
            </a:ln>
          </p:spPr>
        </p:cxnSp>
        <p:cxnSp>
          <p:nvCxnSpPr>
            <p:cNvPr id="1064" name="Google Shape;1064;p30"/>
            <p:cNvCxnSpPr/>
            <p:nvPr/>
          </p:nvCxnSpPr>
          <p:spPr>
            <a:xfrm>
              <a:off x="4601450" y="-19356"/>
              <a:ext cx="0" cy="9202800"/>
            </a:xfrm>
            <a:prstGeom prst="straightConnector1">
              <a:avLst/>
            </a:prstGeom>
            <a:noFill/>
            <a:ln w="28575" cap="flat" cmpd="sng">
              <a:solidFill>
                <a:schemeClr val="dk2"/>
              </a:solidFill>
              <a:prstDash val="solid"/>
              <a:round/>
              <a:headEnd type="none" w="med" len="med"/>
              <a:tailEnd type="none" w="med" len="med"/>
            </a:ln>
          </p:spPr>
        </p:cxnSp>
        <p:grpSp>
          <p:nvGrpSpPr>
            <p:cNvPr id="1065" name="Google Shape;1065;p30"/>
            <p:cNvGrpSpPr/>
            <p:nvPr/>
          </p:nvGrpSpPr>
          <p:grpSpPr>
            <a:xfrm>
              <a:off x="573699" y="0"/>
              <a:ext cx="8018515" cy="5143500"/>
              <a:chOff x="457738" y="0"/>
              <a:chExt cx="6399964" cy="5143500"/>
            </a:xfrm>
          </p:grpSpPr>
          <p:cxnSp>
            <p:nvCxnSpPr>
              <p:cNvPr id="1066" name="Google Shape;1066;p30"/>
              <p:cNvCxnSpPr/>
              <p:nvPr/>
            </p:nvCxnSpPr>
            <p:spPr>
              <a:xfrm>
                <a:off x="45773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67" name="Google Shape;1067;p30"/>
              <p:cNvCxnSpPr/>
              <p:nvPr/>
            </p:nvCxnSpPr>
            <p:spPr>
              <a:xfrm>
                <a:off x="91487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68" name="Google Shape;1068;p30"/>
              <p:cNvCxnSpPr/>
              <p:nvPr/>
            </p:nvCxnSpPr>
            <p:spPr>
              <a:xfrm>
                <a:off x="137201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69" name="Google Shape;1069;p30"/>
              <p:cNvCxnSpPr/>
              <p:nvPr/>
            </p:nvCxnSpPr>
            <p:spPr>
              <a:xfrm>
                <a:off x="1829158"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0" name="Google Shape;1070;p30"/>
              <p:cNvCxnSpPr/>
              <p:nvPr/>
            </p:nvCxnSpPr>
            <p:spPr>
              <a:xfrm>
                <a:off x="228629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1" name="Google Shape;1071;p30"/>
              <p:cNvCxnSpPr/>
              <p:nvPr/>
            </p:nvCxnSpPr>
            <p:spPr>
              <a:xfrm>
                <a:off x="274343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2" name="Google Shape;1072;p30"/>
              <p:cNvCxnSpPr/>
              <p:nvPr/>
            </p:nvCxnSpPr>
            <p:spPr>
              <a:xfrm>
                <a:off x="320057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3" name="Google Shape;1073;p30"/>
              <p:cNvCxnSpPr/>
              <p:nvPr/>
            </p:nvCxnSpPr>
            <p:spPr>
              <a:xfrm>
                <a:off x="3657719"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4" name="Google Shape;1074;p30"/>
              <p:cNvCxnSpPr/>
              <p:nvPr/>
            </p:nvCxnSpPr>
            <p:spPr>
              <a:xfrm>
                <a:off x="411486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5" name="Google Shape;1075;p30"/>
              <p:cNvCxnSpPr/>
              <p:nvPr/>
            </p:nvCxnSpPr>
            <p:spPr>
              <a:xfrm>
                <a:off x="502914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6" name="Google Shape;1076;p30"/>
              <p:cNvCxnSpPr/>
              <p:nvPr/>
            </p:nvCxnSpPr>
            <p:spPr>
              <a:xfrm>
                <a:off x="548628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7" name="Google Shape;1077;p30"/>
              <p:cNvCxnSpPr/>
              <p:nvPr/>
            </p:nvCxnSpPr>
            <p:spPr>
              <a:xfrm>
                <a:off x="4572000"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8" name="Google Shape;1078;p30"/>
              <p:cNvCxnSpPr/>
              <p:nvPr/>
            </p:nvCxnSpPr>
            <p:spPr>
              <a:xfrm>
                <a:off x="594342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79" name="Google Shape;1079;p30"/>
              <p:cNvCxnSpPr/>
              <p:nvPr/>
            </p:nvCxnSpPr>
            <p:spPr>
              <a:xfrm>
                <a:off x="6400561" y="0"/>
                <a:ext cx="0" cy="5143500"/>
              </a:xfrm>
              <a:prstGeom prst="straightConnector1">
                <a:avLst/>
              </a:prstGeom>
              <a:noFill/>
              <a:ln w="28575" cap="flat" cmpd="sng">
                <a:solidFill>
                  <a:schemeClr val="dk2"/>
                </a:solidFill>
                <a:prstDash val="solid"/>
                <a:round/>
                <a:headEnd type="none" w="med" len="med"/>
                <a:tailEnd type="none" w="med" len="med"/>
              </a:ln>
            </p:spPr>
          </p:cxnSp>
          <p:cxnSp>
            <p:nvCxnSpPr>
              <p:cNvPr id="1080" name="Google Shape;1080;p30"/>
              <p:cNvCxnSpPr/>
              <p:nvPr/>
            </p:nvCxnSpPr>
            <p:spPr>
              <a:xfrm>
                <a:off x="6857701" y="0"/>
                <a:ext cx="0" cy="5143500"/>
              </a:xfrm>
              <a:prstGeom prst="straightConnector1">
                <a:avLst/>
              </a:prstGeom>
              <a:noFill/>
              <a:ln w="28575" cap="flat" cmpd="sng">
                <a:solidFill>
                  <a:schemeClr val="dk2"/>
                </a:solidFill>
                <a:prstDash val="solid"/>
                <a:round/>
                <a:headEnd type="none" w="med" len="med"/>
                <a:tailEnd type="none" w="med" len="med"/>
              </a:ln>
            </p:spPr>
          </p:cxnSp>
        </p:grpSp>
      </p:grpSp>
      <p:sp>
        <p:nvSpPr>
          <p:cNvPr id="1081" name="Google Shape;1081;p30"/>
          <p:cNvSpPr/>
          <p:nvPr/>
        </p:nvSpPr>
        <p:spPr>
          <a:xfrm rot="506393">
            <a:off x="623858" y="401910"/>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0"/>
          <p:cNvSpPr/>
          <p:nvPr/>
        </p:nvSpPr>
        <p:spPr>
          <a:xfrm rot="506393">
            <a:off x="6757345" y="2254022"/>
            <a:ext cx="1804846" cy="1837347"/>
          </a:xfrm>
          <a:prstGeom prst="star8">
            <a:avLst>
              <a:gd name="adj" fmla="val 25023"/>
            </a:avLst>
          </a:pr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30"/>
          <p:cNvSpPr txBox="1">
            <a:spLocks noGrp="1"/>
          </p:cNvSpPr>
          <p:nvPr>
            <p:ph type="title"/>
          </p:nvPr>
        </p:nvSpPr>
        <p:spPr>
          <a:xfrm>
            <a:off x="715550" y="2813577"/>
            <a:ext cx="5020200" cy="798000"/>
          </a:xfrm>
          <a:prstGeom prst="rect">
            <a:avLst/>
          </a:prstGeom>
        </p:spPr>
        <p:txBody>
          <a:bodyPr spcFirstLastPara="1" wrap="square" lIns="91425" tIns="0" rIns="91425" bIns="91425" anchor="t" anchorCtr="0">
            <a:noAutofit/>
          </a:bodyPr>
          <a:lstStyle>
            <a:lvl1pPr lvl="0" algn="l"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84" name="Google Shape;1084;p30"/>
          <p:cNvSpPr txBox="1">
            <a:spLocks noGrp="1"/>
          </p:cNvSpPr>
          <p:nvPr>
            <p:ph type="title" idx="2" hasCustomPrompt="1"/>
          </p:nvPr>
        </p:nvSpPr>
        <p:spPr>
          <a:xfrm>
            <a:off x="4678450" y="838947"/>
            <a:ext cx="1491000" cy="1139400"/>
          </a:xfrm>
          <a:prstGeom prst="rect">
            <a:avLst/>
          </a:prstGeom>
        </p:spPr>
        <p:txBody>
          <a:bodyPr spcFirstLastPara="1" wrap="square" lIns="91425" tIns="0" rIns="91425" bIns="91425" anchor="t" anchorCtr="0">
            <a:noAutofit/>
          </a:bodyPr>
          <a:lstStyle>
            <a:lvl1pPr lvl="0" algn="l" rtl="0">
              <a:spcBef>
                <a:spcPts val="0"/>
              </a:spcBef>
              <a:spcAft>
                <a:spcPts val="0"/>
              </a:spcAft>
              <a:buSzPts val="12000"/>
              <a:buNone/>
              <a:defRPr sz="7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85" name="Google Shape;1085;p30"/>
          <p:cNvSpPr txBox="1">
            <a:spLocks noGrp="1"/>
          </p:cNvSpPr>
          <p:nvPr>
            <p:ph type="subTitle" idx="1"/>
          </p:nvPr>
        </p:nvSpPr>
        <p:spPr>
          <a:xfrm>
            <a:off x="592750" y="3817427"/>
            <a:ext cx="5020200" cy="5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86" name="Google Shape;1086;p30"/>
          <p:cNvGrpSpPr/>
          <p:nvPr/>
        </p:nvGrpSpPr>
        <p:grpSpPr>
          <a:xfrm>
            <a:off x="7808350" y="-684900"/>
            <a:ext cx="2154000" cy="2154000"/>
            <a:chOff x="-567300" y="4225075"/>
            <a:chExt cx="2154000" cy="2154000"/>
          </a:xfrm>
        </p:grpSpPr>
        <p:sp>
          <p:nvSpPr>
            <p:cNvPr id="1087" name="Google Shape;1087;p30"/>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0"/>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30"/>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0" name="Google Shape;1090;p30"/>
          <p:cNvGrpSpPr/>
          <p:nvPr/>
        </p:nvGrpSpPr>
        <p:grpSpPr>
          <a:xfrm>
            <a:off x="129950" y="4426975"/>
            <a:ext cx="2154000" cy="2154000"/>
            <a:chOff x="-567300" y="4225075"/>
            <a:chExt cx="2154000" cy="2154000"/>
          </a:xfrm>
        </p:grpSpPr>
        <p:sp>
          <p:nvSpPr>
            <p:cNvPr id="1091" name="Google Shape;1091;p30"/>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0"/>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30"/>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50" y="538250"/>
            <a:ext cx="7713000" cy="479400"/>
          </a:xfrm>
          <a:prstGeom prst="rect">
            <a:avLst/>
          </a:prstGeom>
          <a:noFill/>
          <a:ln>
            <a:noFill/>
          </a:ln>
        </p:spPr>
        <p:txBody>
          <a:bodyPr spcFirstLastPara="1" wrap="square" lIns="91425" tIns="0" rIns="91425" bIns="91425" anchor="t" anchorCtr="0">
            <a:noAutofit/>
          </a:bodyPr>
          <a:lstStyle>
            <a:lvl1pPr lvl="0"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1pPr>
            <a:lvl2pPr lvl="1"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2pPr>
            <a:lvl3pPr lvl="2"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3pPr>
            <a:lvl4pPr lvl="3"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4pPr>
            <a:lvl5pPr lvl="4"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5pPr>
            <a:lvl6pPr lvl="5"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6pPr>
            <a:lvl7pPr lvl="6"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7pPr>
            <a:lvl8pPr lvl="7"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8pPr>
            <a:lvl9pPr lvl="8" algn="ctr">
              <a:spcBef>
                <a:spcPts val="0"/>
              </a:spcBef>
              <a:spcAft>
                <a:spcPts val="0"/>
              </a:spcAft>
              <a:buClr>
                <a:schemeClr val="dk1"/>
              </a:buClr>
              <a:buSzPts val="3300"/>
              <a:buFont typeface="Lato Black"/>
              <a:buNone/>
              <a:defRPr sz="33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15550" y="1017650"/>
            <a:ext cx="7713000" cy="3587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6" r:id="rId6"/>
    <p:sldLayoutId id="2147483668" r:id="rId7"/>
    <p:sldLayoutId id="2147483675" r:id="rId8"/>
    <p:sldLayoutId id="2147483676" r:id="rId9"/>
    <p:sldLayoutId id="2147483677" r:id="rId10"/>
    <p:sldLayoutId id="2147483686" r:id="rId11"/>
    <p:sldLayoutId id="2147483687" r:id="rId12"/>
    <p:sldLayoutId id="214748368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grpSp>
        <p:nvGrpSpPr>
          <p:cNvPr id="1554" name="Google Shape;1554;p46"/>
          <p:cNvGrpSpPr/>
          <p:nvPr/>
        </p:nvGrpSpPr>
        <p:grpSpPr>
          <a:xfrm>
            <a:off x="595475" y="564038"/>
            <a:ext cx="6673950" cy="2656812"/>
            <a:chOff x="595475" y="564038"/>
            <a:chExt cx="6673950" cy="2656812"/>
          </a:xfrm>
        </p:grpSpPr>
        <p:sp>
          <p:nvSpPr>
            <p:cNvPr id="1555" name="Google Shape;1555;p46"/>
            <p:cNvSpPr/>
            <p:nvPr/>
          </p:nvSpPr>
          <p:spPr>
            <a:xfrm>
              <a:off x="1168625" y="564038"/>
              <a:ext cx="6100800" cy="2019600"/>
            </a:xfrm>
            <a:prstGeom prst="roundRect">
              <a:avLst>
                <a:gd name="adj" fmla="val 7459"/>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46"/>
            <p:cNvSpPr/>
            <p:nvPr/>
          </p:nvSpPr>
          <p:spPr>
            <a:xfrm>
              <a:off x="1016225" y="720178"/>
              <a:ext cx="6100800" cy="2019600"/>
            </a:xfrm>
            <a:prstGeom prst="roundRect">
              <a:avLst>
                <a:gd name="adj" fmla="val 7459"/>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57" name="Google Shape;1557;p46"/>
            <p:cNvGrpSpPr/>
            <p:nvPr/>
          </p:nvGrpSpPr>
          <p:grpSpPr>
            <a:xfrm>
              <a:off x="595475" y="880068"/>
              <a:ext cx="6369150" cy="2340782"/>
              <a:chOff x="595475" y="1032468"/>
              <a:chExt cx="6369150" cy="2340782"/>
            </a:xfrm>
          </p:grpSpPr>
          <p:sp>
            <p:nvSpPr>
              <p:cNvPr id="1558" name="Google Shape;1558;p46"/>
              <p:cNvSpPr/>
              <p:nvPr/>
            </p:nvSpPr>
            <p:spPr>
              <a:xfrm>
                <a:off x="863825" y="1032468"/>
                <a:ext cx="6100800" cy="2019600"/>
              </a:xfrm>
              <a:prstGeom prst="roundRect">
                <a:avLst>
                  <a:gd name="adj" fmla="val 7459"/>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46"/>
              <p:cNvSpPr/>
              <p:nvPr/>
            </p:nvSpPr>
            <p:spPr>
              <a:xfrm>
                <a:off x="729650" y="1196246"/>
                <a:ext cx="6100800" cy="2019600"/>
              </a:xfrm>
              <a:prstGeom prst="roundRect">
                <a:avLst>
                  <a:gd name="adj" fmla="val 7459"/>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46"/>
              <p:cNvSpPr/>
              <p:nvPr/>
            </p:nvSpPr>
            <p:spPr>
              <a:xfrm>
                <a:off x="595475" y="1353650"/>
                <a:ext cx="6100800" cy="2019600"/>
              </a:xfrm>
              <a:prstGeom prst="roundRect">
                <a:avLst>
                  <a:gd name="adj" fmla="val 7459"/>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561" name="Google Shape;1561;p46"/>
          <p:cNvSpPr txBox="1">
            <a:spLocks noGrp="1"/>
          </p:cNvSpPr>
          <p:nvPr>
            <p:ph type="ctrTitle"/>
          </p:nvPr>
        </p:nvSpPr>
        <p:spPr>
          <a:xfrm>
            <a:off x="757475" y="1345631"/>
            <a:ext cx="5776800" cy="15918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400" dirty="0" smtClean="0"/>
              <a:t>Microsoft   Movies</a:t>
            </a:r>
            <a:endParaRPr sz="5400" dirty="0"/>
          </a:p>
        </p:txBody>
      </p:sp>
      <p:sp>
        <p:nvSpPr>
          <p:cNvPr id="1562" name="Google Shape;1562;p46"/>
          <p:cNvSpPr txBox="1">
            <a:spLocks noGrp="1"/>
          </p:cNvSpPr>
          <p:nvPr>
            <p:ph type="subTitle" idx="1"/>
          </p:nvPr>
        </p:nvSpPr>
        <p:spPr>
          <a:xfrm>
            <a:off x="482473" y="3849609"/>
            <a:ext cx="5884800" cy="9605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US" dirty="0" smtClean="0"/>
          </a:p>
          <a:p>
            <a:pPr marL="0" lvl="0" indent="0" algn="ctr"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endParaRPr dirty="0"/>
          </a:p>
        </p:txBody>
      </p:sp>
      <p:grpSp>
        <p:nvGrpSpPr>
          <p:cNvPr id="1563" name="Google Shape;1563;p46"/>
          <p:cNvGrpSpPr/>
          <p:nvPr/>
        </p:nvGrpSpPr>
        <p:grpSpPr>
          <a:xfrm>
            <a:off x="7198660" y="3087071"/>
            <a:ext cx="1414512" cy="1518189"/>
            <a:chOff x="7133785" y="2896896"/>
            <a:chExt cx="1414512" cy="1518189"/>
          </a:xfrm>
        </p:grpSpPr>
        <p:grpSp>
          <p:nvGrpSpPr>
            <p:cNvPr id="1564" name="Google Shape;1564;p46"/>
            <p:cNvGrpSpPr/>
            <p:nvPr/>
          </p:nvGrpSpPr>
          <p:grpSpPr>
            <a:xfrm>
              <a:off x="7133785" y="2896896"/>
              <a:ext cx="1414512" cy="1518189"/>
              <a:chOff x="6879750" y="3096400"/>
              <a:chExt cx="1584000" cy="1700100"/>
            </a:xfrm>
          </p:grpSpPr>
          <p:sp>
            <p:nvSpPr>
              <p:cNvPr id="1565" name="Google Shape;1565;p46"/>
              <p:cNvSpPr/>
              <p:nvPr/>
            </p:nvSpPr>
            <p:spPr>
              <a:xfrm>
                <a:off x="6879750" y="3096400"/>
                <a:ext cx="1584000" cy="1700100"/>
              </a:xfrm>
              <a:prstGeom prst="roundRect">
                <a:avLst>
                  <a:gd name="adj" fmla="val 379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46"/>
              <p:cNvSpPr/>
              <p:nvPr/>
            </p:nvSpPr>
            <p:spPr>
              <a:xfrm>
                <a:off x="6958650" y="3335758"/>
                <a:ext cx="1426200" cy="1379700"/>
              </a:xfrm>
              <a:prstGeom prst="roundRect">
                <a:avLst>
                  <a:gd name="adj" fmla="val 349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46"/>
              <p:cNvSpPr/>
              <p:nvPr/>
            </p:nvSpPr>
            <p:spPr>
              <a:xfrm>
                <a:off x="6958650" y="3175425"/>
                <a:ext cx="81300" cy="81300"/>
              </a:xfrm>
              <a:prstGeom prst="ellipse">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46"/>
              <p:cNvSpPr/>
              <p:nvPr/>
            </p:nvSpPr>
            <p:spPr>
              <a:xfrm>
                <a:off x="7151075" y="3175425"/>
                <a:ext cx="81300" cy="81300"/>
              </a:xfrm>
              <a:prstGeom prst="ellipse">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46"/>
              <p:cNvSpPr/>
              <p:nvPr/>
            </p:nvSpPr>
            <p:spPr>
              <a:xfrm>
                <a:off x="7343500" y="3175425"/>
                <a:ext cx="81300" cy="813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0" name="Google Shape;1570;p46"/>
            <p:cNvGrpSpPr/>
            <p:nvPr/>
          </p:nvGrpSpPr>
          <p:grpSpPr>
            <a:xfrm>
              <a:off x="7418559" y="3375217"/>
              <a:ext cx="844957" cy="743958"/>
              <a:chOff x="7332800" y="3469629"/>
              <a:chExt cx="946200" cy="833100"/>
            </a:xfrm>
          </p:grpSpPr>
          <p:sp>
            <p:nvSpPr>
              <p:cNvPr id="1571" name="Google Shape;1571;p46"/>
              <p:cNvSpPr/>
              <p:nvPr/>
            </p:nvSpPr>
            <p:spPr>
              <a:xfrm>
                <a:off x="7332800" y="3469629"/>
                <a:ext cx="946200" cy="833100"/>
              </a:xfrm>
              <a:prstGeom prst="hear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2" name="Google Shape;1572;p46"/>
              <p:cNvGrpSpPr/>
              <p:nvPr/>
            </p:nvGrpSpPr>
            <p:grpSpPr>
              <a:xfrm>
                <a:off x="7557424" y="3730001"/>
                <a:ext cx="499326" cy="122700"/>
                <a:chOff x="7535111" y="3674984"/>
                <a:chExt cx="499326" cy="122700"/>
              </a:xfrm>
            </p:grpSpPr>
            <p:sp>
              <p:nvSpPr>
                <p:cNvPr id="1573" name="Google Shape;1573;p46"/>
                <p:cNvSpPr/>
                <p:nvPr/>
              </p:nvSpPr>
              <p:spPr>
                <a:xfrm>
                  <a:off x="7535111"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46"/>
                <p:cNvSpPr/>
                <p:nvPr/>
              </p:nvSpPr>
              <p:spPr>
                <a:xfrm>
                  <a:off x="7911738"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75" name="Google Shape;1575;p46"/>
              <p:cNvSpPr/>
              <p:nvPr/>
            </p:nvSpPr>
            <p:spPr>
              <a:xfrm>
                <a:off x="7590100" y="3765975"/>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46"/>
              <p:cNvSpPr/>
              <p:nvPr/>
            </p:nvSpPr>
            <p:spPr>
              <a:xfrm>
                <a:off x="7968750" y="3765100"/>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46"/>
              <p:cNvSpPr/>
              <p:nvPr/>
            </p:nvSpPr>
            <p:spPr>
              <a:xfrm rot="5400000">
                <a:off x="7757076" y="3807693"/>
                <a:ext cx="97200" cy="97200"/>
              </a:xfrm>
              <a:prstGeom prst="arc">
                <a:avLst>
                  <a:gd name="adj1" fmla="val 16200000"/>
                  <a:gd name="adj2" fmla="val 5345219"/>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589" name="Google Shape;1589;p46"/>
          <p:cNvSpPr/>
          <p:nvPr/>
        </p:nvSpPr>
        <p:spPr>
          <a:xfrm rot="-7594430">
            <a:off x="6082659" y="3980863"/>
            <a:ext cx="557347" cy="420725"/>
          </a:xfrm>
          <a:prstGeom prst="rightArrow">
            <a:avLst>
              <a:gd name="adj1" fmla="val 21312"/>
              <a:gd name="adj2" fmla="val 94987"/>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90" name="Google Shape;1590;p46"/>
          <p:cNvGrpSpPr/>
          <p:nvPr/>
        </p:nvGrpSpPr>
        <p:grpSpPr>
          <a:xfrm>
            <a:off x="7517094" y="1110541"/>
            <a:ext cx="998071" cy="846226"/>
            <a:chOff x="413569" y="784229"/>
            <a:chExt cx="998071" cy="846226"/>
          </a:xfrm>
        </p:grpSpPr>
        <p:sp>
          <p:nvSpPr>
            <p:cNvPr id="1591" name="Google Shape;1591;p46"/>
            <p:cNvSpPr/>
            <p:nvPr/>
          </p:nvSpPr>
          <p:spPr>
            <a:xfrm rot="10800000" flipH="1">
              <a:off x="413569" y="78422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46"/>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46"/>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46"/>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46"/>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46"/>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46"/>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 name="Google Shape;1682;p49"/>
          <p:cNvGrpSpPr/>
          <p:nvPr/>
        </p:nvGrpSpPr>
        <p:grpSpPr>
          <a:xfrm>
            <a:off x="2138234" y="3721508"/>
            <a:ext cx="3165152" cy="431725"/>
            <a:chOff x="889100" y="126425"/>
            <a:chExt cx="2915132" cy="363245"/>
          </a:xfrm>
        </p:grpSpPr>
        <p:sp>
          <p:nvSpPr>
            <p:cNvPr id="47" name="Google Shape;1683;p49"/>
            <p:cNvSpPr/>
            <p:nvPr/>
          </p:nvSpPr>
          <p:spPr>
            <a:xfrm>
              <a:off x="959032" y="189970"/>
              <a:ext cx="2845200" cy="299700"/>
            </a:xfrm>
            <a:prstGeom prst="roundRect">
              <a:avLst>
                <a:gd name="adj" fmla="val 23157"/>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84;p49"/>
            <p:cNvSpPr/>
            <p:nvPr/>
          </p:nvSpPr>
          <p:spPr>
            <a:xfrm>
              <a:off x="890175" y="126425"/>
              <a:ext cx="2845200" cy="299700"/>
            </a:xfrm>
            <a:prstGeom prst="roundRect">
              <a:avLst>
                <a:gd name="adj" fmla="val 2315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            </a:t>
              </a:r>
              <a:r>
                <a:rPr lang="en-US" dirty="0" smtClean="0"/>
                <a:t>Phase 1 Project</a:t>
              </a:r>
              <a:endParaRPr dirty="0"/>
            </a:p>
          </p:txBody>
        </p:sp>
        <p:sp>
          <p:nvSpPr>
            <p:cNvPr id="49" name="Google Shape;1685;p49"/>
            <p:cNvSpPr/>
            <p:nvPr/>
          </p:nvSpPr>
          <p:spPr>
            <a:xfrm rot="-5400000">
              <a:off x="1049150" y="-32525"/>
              <a:ext cx="297600" cy="617700"/>
            </a:xfrm>
            <a:prstGeom prst="round2SameRect">
              <a:avLst>
                <a:gd name="adj1" fmla="val 25034"/>
                <a:gd name="adj2" fmla="val 0"/>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1686;p49"/>
            <p:cNvGrpSpPr/>
            <p:nvPr/>
          </p:nvGrpSpPr>
          <p:grpSpPr>
            <a:xfrm>
              <a:off x="1099450" y="194125"/>
              <a:ext cx="196999" cy="164299"/>
              <a:chOff x="1083875" y="181525"/>
              <a:chExt cx="196999" cy="164299"/>
            </a:xfrm>
          </p:grpSpPr>
          <p:sp>
            <p:nvSpPr>
              <p:cNvPr id="51" name="Google Shape;1687;p49"/>
              <p:cNvSpPr/>
              <p:nvPr/>
            </p:nvSpPr>
            <p:spPr>
              <a:xfrm>
                <a:off x="1083875" y="181525"/>
                <a:ext cx="123600" cy="12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2" name="Google Shape;1688;p49"/>
              <p:cNvCxnSpPr>
                <a:stCxn id="51" idx="5"/>
              </p:cNvCxnSpPr>
              <p:nvPr/>
            </p:nvCxnSpPr>
            <p:spPr>
              <a:xfrm>
                <a:off x="1189374" y="287024"/>
                <a:ext cx="91500" cy="588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01;p61"/>
          <p:cNvSpPr>
            <a:spLocks noGrp="1"/>
          </p:cNvSpPr>
          <p:nvPr>
            <p:ph type="subTitle" idx="1"/>
          </p:nvPr>
        </p:nvSpPr>
        <p:spPr>
          <a:xfrm>
            <a:off x="4676775" y="152400"/>
            <a:ext cx="4248150" cy="990601"/>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l"/>
            <a:r>
              <a:rPr lang="en-US" sz="4400" dirty="0" smtClean="0">
                <a:latin typeface="Lato Black" panose="020B0604020202020204" charset="0"/>
              </a:rPr>
              <a:t>Bar Graph </a:t>
            </a:r>
            <a:endParaRPr lang="en-US" sz="4400" dirty="0">
              <a:latin typeface="Lato Black" panose="020B0604020202020204" charset="0"/>
            </a:endParaRPr>
          </a:p>
        </p:txBody>
      </p:sp>
      <p:pic>
        <p:nvPicPr>
          <p:cNvPr id="5" name="Picture 4"/>
          <p:cNvPicPr>
            <a:picLocks noChangeAspect="1"/>
          </p:cNvPicPr>
          <p:nvPr/>
        </p:nvPicPr>
        <p:blipFill>
          <a:blip r:embed="rId2"/>
          <a:stretch>
            <a:fillRect/>
          </a:stretch>
        </p:blipFill>
        <p:spPr>
          <a:xfrm>
            <a:off x="61061" y="1143001"/>
            <a:ext cx="8687651" cy="3933825"/>
          </a:xfrm>
          <a:prstGeom prst="rect">
            <a:avLst/>
          </a:prstGeom>
        </p:spPr>
      </p:pic>
    </p:spTree>
    <p:extLst>
      <p:ext uri="{BB962C8B-B14F-4D97-AF65-F5344CB8AC3E}">
        <p14:creationId xmlns:p14="http://schemas.microsoft.com/office/powerpoint/2010/main" val="250449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5" name="Google Shape;2235;p62"/>
          <p:cNvSpPr txBox="1">
            <a:spLocks noGrp="1"/>
          </p:cNvSpPr>
          <p:nvPr>
            <p:ph type="subTitle" idx="1"/>
          </p:nvPr>
        </p:nvSpPr>
        <p:spPr>
          <a:xfrm>
            <a:off x="2549525" y="2215895"/>
            <a:ext cx="5879100" cy="2056126"/>
          </a:xfrm>
          <a:prstGeom prst="rect">
            <a:avLst/>
          </a:prstGeom>
        </p:spPr>
        <p:txBody>
          <a:bodyPr spcFirstLastPara="1" wrap="square" lIns="91425" tIns="91425" rIns="91425" bIns="91425" anchor="t" anchorCtr="0">
            <a:noAutofit/>
          </a:bodyPr>
          <a:lstStyle/>
          <a:p>
            <a:pPr marL="0" lvl="0" indent="0" algn="l">
              <a:buSzPts val="1100"/>
            </a:pPr>
            <a:r>
              <a:rPr lang="en-US" dirty="0" smtClean="0"/>
              <a:t>The table shows the top five most profitable genres to be:  </a:t>
            </a:r>
          </a:p>
          <a:p>
            <a:pPr marL="800100" lvl="1" indent="-342900">
              <a:buSzPts val="1100"/>
              <a:buFont typeface="+mj-lt"/>
              <a:buAutoNum type="arabicPeriod"/>
            </a:pPr>
            <a:r>
              <a:rPr lang="en-US" dirty="0" smtClean="0"/>
              <a:t>Action,Adventure,Sci-Fi</a:t>
            </a:r>
          </a:p>
          <a:p>
            <a:pPr marL="800100" lvl="1" indent="-342900">
              <a:buSzPts val="1100"/>
              <a:buFont typeface="+mj-lt"/>
              <a:buAutoNum type="arabicPeriod"/>
            </a:pPr>
            <a:r>
              <a:rPr lang="en-US" dirty="0" smtClean="0"/>
              <a:t>Adventure,Animation,Comedy</a:t>
            </a:r>
          </a:p>
          <a:p>
            <a:pPr marL="800100" lvl="1" indent="-342900">
              <a:buSzPts val="1100"/>
              <a:buFont typeface="+mj-lt"/>
              <a:buAutoNum type="arabicPeriod"/>
            </a:pPr>
            <a:r>
              <a:rPr lang="en-US" dirty="0" smtClean="0"/>
              <a:t>Action,Adventure,Fantasy</a:t>
            </a:r>
          </a:p>
          <a:p>
            <a:pPr marL="800100" lvl="1" indent="-342900">
              <a:buSzPts val="1100"/>
              <a:buFont typeface="+mj-lt"/>
              <a:buAutoNum type="arabicPeriod"/>
            </a:pPr>
            <a:r>
              <a:rPr lang="en-US" dirty="0" smtClean="0"/>
              <a:t>Action,Adventure,Comedy</a:t>
            </a:r>
          </a:p>
          <a:p>
            <a:pPr marL="800100" lvl="1" indent="-342900">
              <a:buSzPts val="1100"/>
              <a:buFont typeface="+mj-lt"/>
              <a:buAutoNum type="arabicPeriod"/>
            </a:pPr>
            <a:r>
              <a:rPr lang="en-US" dirty="0"/>
              <a:t>Drama</a:t>
            </a:r>
            <a:endParaRPr dirty="0"/>
          </a:p>
        </p:txBody>
      </p:sp>
      <p:grpSp>
        <p:nvGrpSpPr>
          <p:cNvPr id="2236" name="Google Shape;2236;p62"/>
          <p:cNvGrpSpPr/>
          <p:nvPr/>
        </p:nvGrpSpPr>
        <p:grpSpPr>
          <a:xfrm flipH="1">
            <a:off x="2966585" y="943484"/>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9" name="Google Shape;2239;p62"/>
          <p:cNvGrpSpPr/>
          <p:nvPr/>
        </p:nvGrpSpPr>
        <p:grpSpPr>
          <a:xfrm>
            <a:off x="2124022" y="3822266"/>
            <a:ext cx="1144567" cy="1232880"/>
            <a:chOff x="396222" y="549466"/>
            <a:chExt cx="1144567" cy="1232880"/>
          </a:xfrm>
        </p:grpSpPr>
        <p:sp>
          <p:nvSpPr>
            <p:cNvPr id="2240" name="Google Shape;2240;p62"/>
            <p:cNvSpPr/>
            <p:nvPr/>
          </p:nvSpPr>
          <p:spPr>
            <a:xfrm rot="6642985">
              <a:off x="469472" y="742795"/>
              <a:ext cx="998067" cy="846223"/>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6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6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6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6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6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6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1817;p53"/>
          <p:cNvGrpSpPr/>
          <p:nvPr/>
        </p:nvGrpSpPr>
        <p:grpSpPr>
          <a:xfrm flipH="1">
            <a:off x="571499" y="2215895"/>
            <a:ext cx="1400175" cy="1481754"/>
            <a:chOff x="1416500" y="238125"/>
            <a:chExt cx="4756825" cy="5219200"/>
          </a:xfrm>
        </p:grpSpPr>
        <p:sp>
          <p:nvSpPr>
            <p:cNvPr id="27" name="Google Shape;1818;p53"/>
            <p:cNvSpPr/>
            <p:nvPr/>
          </p:nvSpPr>
          <p:spPr>
            <a:xfrm>
              <a:off x="3199175" y="314775"/>
              <a:ext cx="2897500" cy="5065875"/>
            </a:xfrm>
            <a:custGeom>
              <a:avLst/>
              <a:gdLst/>
              <a:ahLst/>
              <a:cxnLst/>
              <a:rect l="l" t="t" r="r" b="b"/>
              <a:pathLst>
                <a:path w="115900" h="202635" extrusionOk="0">
                  <a:moveTo>
                    <a:pt x="12233" y="0"/>
                  </a:moveTo>
                  <a:cubicBezTo>
                    <a:pt x="5481" y="0"/>
                    <a:pt x="1" y="5480"/>
                    <a:pt x="1" y="12233"/>
                  </a:cubicBezTo>
                  <a:lnTo>
                    <a:pt x="1" y="190402"/>
                  </a:lnTo>
                  <a:cubicBezTo>
                    <a:pt x="1" y="197155"/>
                    <a:pt x="5481" y="202635"/>
                    <a:pt x="12233" y="202635"/>
                  </a:cubicBezTo>
                  <a:lnTo>
                    <a:pt x="103667" y="202635"/>
                  </a:lnTo>
                  <a:cubicBezTo>
                    <a:pt x="110452" y="202635"/>
                    <a:pt x="115899" y="197155"/>
                    <a:pt x="115899" y="190402"/>
                  </a:cubicBezTo>
                  <a:lnTo>
                    <a:pt x="115899" y="12233"/>
                  </a:lnTo>
                  <a:cubicBezTo>
                    <a:pt x="115899" y="5480"/>
                    <a:pt x="110452" y="0"/>
                    <a:pt x="103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819;p53"/>
            <p:cNvSpPr/>
            <p:nvPr/>
          </p:nvSpPr>
          <p:spPr>
            <a:xfrm>
              <a:off x="4056275" y="314775"/>
              <a:ext cx="1184125" cy="403700"/>
            </a:xfrm>
            <a:custGeom>
              <a:avLst/>
              <a:gdLst/>
              <a:ahLst/>
              <a:cxnLst/>
              <a:rect l="l" t="t" r="r" b="b"/>
              <a:pathLst>
                <a:path w="47365" h="16148" extrusionOk="0">
                  <a:moveTo>
                    <a:pt x="0" y="0"/>
                  </a:moveTo>
                  <a:lnTo>
                    <a:pt x="0" y="12070"/>
                  </a:lnTo>
                  <a:cubicBezTo>
                    <a:pt x="0" y="14320"/>
                    <a:pt x="1827" y="16147"/>
                    <a:pt x="4078" y="16147"/>
                  </a:cubicBezTo>
                  <a:lnTo>
                    <a:pt x="43287" y="16147"/>
                  </a:lnTo>
                  <a:cubicBezTo>
                    <a:pt x="45538" y="16147"/>
                    <a:pt x="47364" y="14320"/>
                    <a:pt x="47364" y="12070"/>
                  </a:cubicBezTo>
                  <a:lnTo>
                    <a:pt x="47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820;p53"/>
            <p:cNvSpPr/>
            <p:nvPr/>
          </p:nvSpPr>
          <p:spPr>
            <a:xfrm>
              <a:off x="2921900" y="1325975"/>
              <a:ext cx="1411650" cy="2554975"/>
            </a:xfrm>
            <a:custGeom>
              <a:avLst/>
              <a:gdLst/>
              <a:ahLst/>
              <a:cxnLst/>
              <a:rect l="l" t="t" r="r" b="b"/>
              <a:pathLst>
                <a:path w="56466" h="102199" extrusionOk="0">
                  <a:moveTo>
                    <a:pt x="1" y="1"/>
                  </a:moveTo>
                  <a:lnTo>
                    <a:pt x="1" y="102199"/>
                  </a:lnTo>
                  <a:lnTo>
                    <a:pt x="56466" y="80050"/>
                  </a:lnTo>
                  <a:lnTo>
                    <a:pt x="56466" y="22117"/>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821;p53"/>
            <p:cNvSpPr/>
            <p:nvPr/>
          </p:nvSpPr>
          <p:spPr>
            <a:xfrm>
              <a:off x="4333525" y="1878900"/>
              <a:ext cx="766600" cy="1448350"/>
            </a:xfrm>
            <a:custGeom>
              <a:avLst/>
              <a:gdLst/>
              <a:ahLst/>
              <a:cxnLst/>
              <a:rect l="l" t="t" r="r" b="b"/>
              <a:pathLst>
                <a:path w="30664" h="57934" extrusionOk="0">
                  <a:moveTo>
                    <a:pt x="1" y="0"/>
                  </a:moveTo>
                  <a:lnTo>
                    <a:pt x="1" y="57933"/>
                  </a:lnTo>
                  <a:lnTo>
                    <a:pt x="23096" y="57933"/>
                  </a:lnTo>
                  <a:cubicBezTo>
                    <a:pt x="27271" y="57933"/>
                    <a:pt x="30664" y="54541"/>
                    <a:pt x="30664" y="50365"/>
                  </a:cubicBezTo>
                  <a:lnTo>
                    <a:pt x="30664" y="7601"/>
                  </a:lnTo>
                  <a:cubicBezTo>
                    <a:pt x="30664" y="3393"/>
                    <a:pt x="27271" y="0"/>
                    <a:pt x="23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822;p53"/>
            <p:cNvSpPr/>
            <p:nvPr/>
          </p:nvSpPr>
          <p:spPr>
            <a:xfrm>
              <a:off x="4231600" y="3327225"/>
              <a:ext cx="706250" cy="1180850"/>
            </a:xfrm>
            <a:custGeom>
              <a:avLst/>
              <a:gdLst/>
              <a:ahLst/>
              <a:cxnLst/>
              <a:rect l="l" t="t" r="r" b="b"/>
              <a:pathLst>
                <a:path w="28250" h="47234" extrusionOk="0">
                  <a:moveTo>
                    <a:pt x="10569" y="0"/>
                  </a:moveTo>
                  <a:lnTo>
                    <a:pt x="555" y="42699"/>
                  </a:lnTo>
                  <a:cubicBezTo>
                    <a:pt x="0" y="45015"/>
                    <a:pt x="1762" y="47234"/>
                    <a:pt x="4143" y="47234"/>
                  </a:cubicBezTo>
                  <a:lnTo>
                    <a:pt x="14940" y="47234"/>
                  </a:lnTo>
                  <a:cubicBezTo>
                    <a:pt x="16669" y="47234"/>
                    <a:pt x="18170" y="46027"/>
                    <a:pt x="18529" y="44330"/>
                  </a:cubicBezTo>
                  <a:lnTo>
                    <a:pt x="28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823;p53"/>
            <p:cNvSpPr/>
            <p:nvPr/>
          </p:nvSpPr>
          <p:spPr>
            <a:xfrm>
              <a:off x="2128425" y="1878900"/>
              <a:ext cx="350700" cy="1476075"/>
            </a:xfrm>
            <a:custGeom>
              <a:avLst/>
              <a:gdLst/>
              <a:ahLst/>
              <a:cxnLst/>
              <a:rect l="l" t="t" r="r" b="b"/>
              <a:pathLst>
                <a:path w="14028" h="59043" extrusionOk="0">
                  <a:moveTo>
                    <a:pt x="14027" y="0"/>
                  </a:moveTo>
                  <a:cubicBezTo>
                    <a:pt x="6296" y="0"/>
                    <a:pt x="1" y="6296"/>
                    <a:pt x="1" y="14027"/>
                  </a:cubicBezTo>
                  <a:lnTo>
                    <a:pt x="1" y="45016"/>
                  </a:lnTo>
                  <a:cubicBezTo>
                    <a:pt x="1" y="52779"/>
                    <a:pt x="6296" y="59042"/>
                    <a:pt x="14027" y="59042"/>
                  </a:cubicBezTo>
                  <a:lnTo>
                    <a:pt x="140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824;p53"/>
            <p:cNvSpPr/>
            <p:nvPr/>
          </p:nvSpPr>
          <p:spPr>
            <a:xfrm>
              <a:off x="2479100" y="1187350"/>
              <a:ext cx="442825" cy="2832250"/>
            </a:xfrm>
            <a:custGeom>
              <a:avLst/>
              <a:gdLst/>
              <a:ahLst/>
              <a:cxnLst/>
              <a:rect l="l" t="t" r="r" b="b"/>
              <a:pathLst>
                <a:path w="17713" h="113290" extrusionOk="0">
                  <a:moveTo>
                    <a:pt x="5056" y="1"/>
                  </a:moveTo>
                  <a:cubicBezTo>
                    <a:pt x="2251" y="1"/>
                    <a:pt x="0" y="2251"/>
                    <a:pt x="0" y="5057"/>
                  </a:cubicBezTo>
                  <a:lnTo>
                    <a:pt x="0" y="108233"/>
                  </a:lnTo>
                  <a:cubicBezTo>
                    <a:pt x="0" y="111006"/>
                    <a:pt x="2251" y="113289"/>
                    <a:pt x="5056" y="113289"/>
                  </a:cubicBezTo>
                  <a:lnTo>
                    <a:pt x="12657" y="113289"/>
                  </a:lnTo>
                  <a:cubicBezTo>
                    <a:pt x="15462" y="113289"/>
                    <a:pt x="17713" y="111006"/>
                    <a:pt x="17713" y="108233"/>
                  </a:cubicBezTo>
                  <a:lnTo>
                    <a:pt x="17713" y="5057"/>
                  </a:lnTo>
                  <a:cubicBezTo>
                    <a:pt x="17713" y="2251"/>
                    <a:pt x="15462" y="1"/>
                    <a:pt x="126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825;p53"/>
            <p:cNvSpPr/>
            <p:nvPr/>
          </p:nvSpPr>
          <p:spPr>
            <a:xfrm>
              <a:off x="1416500" y="238125"/>
              <a:ext cx="4756825" cy="5219200"/>
            </a:xfrm>
            <a:custGeom>
              <a:avLst/>
              <a:gdLst/>
              <a:ahLst/>
              <a:cxnLst/>
              <a:rect l="l" t="t" r="r" b="b"/>
              <a:pathLst>
                <a:path w="190273" h="208768" extrusionOk="0">
                  <a:moveTo>
                    <a:pt x="149889" y="6133"/>
                  </a:moveTo>
                  <a:lnTo>
                    <a:pt x="149889" y="15136"/>
                  </a:lnTo>
                  <a:cubicBezTo>
                    <a:pt x="149889" y="15690"/>
                    <a:pt x="149432" y="16147"/>
                    <a:pt x="148878" y="16147"/>
                  </a:cubicBezTo>
                  <a:lnTo>
                    <a:pt x="109669" y="16147"/>
                  </a:lnTo>
                  <a:cubicBezTo>
                    <a:pt x="109082" y="16147"/>
                    <a:pt x="108625" y="15690"/>
                    <a:pt x="108625" y="15136"/>
                  </a:cubicBezTo>
                  <a:lnTo>
                    <a:pt x="108625" y="6133"/>
                  </a:lnTo>
                  <a:close/>
                  <a:moveTo>
                    <a:pt x="3469" y="73760"/>
                  </a:moveTo>
                  <a:cubicBezTo>
                    <a:pt x="2459" y="73760"/>
                    <a:pt x="1479" y="74257"/>
                    <a:pt x="914" y="75156"/>
                  </a:cubicBezTo>
                  <a:cubicBezTo>
                    <a:pt x="1" y="76591"/>
                    <a:pt x="392" y="78483"/>
                    <a:pt x="1827" y="79397"/>
                  </a:cubicBezTo>
                  <a:lnTo>
                    <a:pt x="11385" y="85497"/>
                  </a:lnTo>
                  <a:cubicBezTo>
                    <a:pt x="11894" y="85828"/>
                    <a:pt x="12473" y="85988"/>
                    <a:pt x="13046" y="85988"/>
                  </a:cubicBezTo>
                  <a:cubicBezTo>
                    <a:pt x="14052" y="85988"/>
                    <a:pt x="15044" y="85497"/>
                    <a:pt x="15626" y="84583"/>
                  </a:cubicBezTo>
                  <a:cubicBezTo>
                    <a:pt x="16539" y="83148"/>
                    <a:pt x="16115" y="81256"/>
                    <a:pt x="14680" y="80343"/>
                  </a:cubicBezTo>
                  <a:lnTo>
                    <a:pt x="5122" y="74243"/>
                  </a:lnTo>
                  <a:cubicBezTo>
                    <a:pt x="4607" y="73915"/>
                    <a:pt x="4034" y="73760"/>
                    <a:pt x="3469" y="73760"/>
                  </a:cubicBezTo>
                  <a:close/>
                  <a:moveTo>
                    <a:pt x="3491" y="92086"/>
                  </a:moveTo>
                  <a:cubicBezTo>
                    <a:pt x="1795" y="92086"/>
                    <a:pt x="425" y="93456"/>
                    <a:pt x="425" y="95152"/>
                  </a:cubicBezTo>
                  <a:cubicBezTo>
                    <a:pt x="425" y="96848"/>
                    <a:pt x="1795" y="98218"/>
                    <a:pt x="3491" y="98218"/>
                  </a:cubicBezTo>
                  <a:lnTo>
                    <a:pt x="13049" y="98218"/>
                  </a:lnTo>
                  <a:cubicBezTo>
                    <a:pt x="14745" y="98218"/>
                    <a:pt x="16115" y="96848"/>
                    <a:pt x="16115" y="95152"/>
                  </a:cubicBezTo>
                  <a:cubicBezTo>
                    <a:pt x="16115" y="93456"/>
                    <a:pt x="14745" y="92086"/>
                    <a:pt x="13049" y="92086"/>
                  </a:cubicBezTo>
                  <a:close/>
                  <a:moveTo>
                    <a:pt x="13032" y="104326"/>
                  </a:moveTo>
                  <a:cubicBezTo>
                    <a:pt x="12468" y="104326"/>
                    <a:pt x="11897" y="104482"/>
                    <a:pt x="11385" y="104808"/>
                  </a:cubicBezTo>
                  <a:lnTo>
                    <a:pt x="1827" y="110940"/>
                  </a:lnTo>
                  <a:cubicBezTo>
                    <a:pt x="392" y="111854"/>
                    <a:pt x="1" y="113745"/>
                    <a:pt x="914" y="115148"/>
                  </a:cubicBezTo>
                  <a:cubicBezTo>
                    <a:pt x="1501" y="116070"/>
                    <a:pt x="2491" y="116561"/>
                    <a:pt x="3497" y="116561"/>
                  </a:cubicBezTo>
                  <a:cubicBezTo>
                    <a:pt x="4056" y="116561"/>
                    <a:pt x="4620" y="116409"/>
                    <a:pt x="5122" y="116094"/>
                  </a:cubicBezTo>
                  <a:lnTo>
                    <a:pt x="14680" y="109962"/>
                  </a:lnTo>
                  <a:cubicBezTo>
                    <a:pt x="16115" y="109048"/>
                    <a:pt x="16539" y="107156"/>
                    <a:pt x="15626" y="105754"/>
                  </a:cubicBezTo>
                  <a:cubicBezTo>
                    <a:pt x="15038" y="104831"/>
                    <a:pt x="14046" y="104326"/>
                    <a:pt x="13032" y="104326"/>
                  </a:cubicBezTo>
                  <a:close/>
                  <a:moveTo>
                    <a:pt x="139777" y="68697"/>
                  </a:moveTo>
                  <a:cubicBezTo>
                    <a:pt x="142289" y="68697"/>
                    <a:pt x="144311" y="70720"/>
                    <a:pt x="144311" y="73232"/>
                  </a:cubicBezTo>
                  <a:lnTo>
                    <a:pt x="144311" y="115996"/>
                  </a:lnTo>
                  <a:cubicBezTo>
                    <a:pt x="144311" y="118475"/>
                    <a:pt x="142289" y="120498"/>
                    <a:pt x="139777" y="120498"/>
                  </a:cubicBezTo>
                  <a:lnTo>
                    <a:pt x="119716" y="120498"/>
                  </a:lnTo>
                  <a:lnTo>
                    <a:pt x="119716" y="68697"/>
                  </a:lnTo>
                  <a:close/>
                  <a:moveTo>
                    <a:pt x="39438" y="69121"/>
                  </a:moveTo>
                  <a:lnTo>
                    <a:pt x="39438" y="121183"/>
                  </a:lnTo>
                  <a:cubicBezTo>
                    <a:pt x="34871" y="119845"/>
                    <a:pt x="31544" y="115637"/>
                    <a:pt x="31544" y="110647"/>
                  </a:cubicBezTo>
                  <a:lnTo>
                    <a:pt x="31544" y="79658"/>
                  </a:lnTo>
                  <a:cubicBezTo>
                    <a:pt x="31544" y="74667"/>
                    <a:pt x="34871" y="70459"/>
                    <a:pt x="39438" y="69121"/>
                  </a:cubicBezTo>
                  <a:close/>
                  <a:moveTo>
                    <a:pt x="55161" y="41036"/>
                  </a:moveTo>
                  <a:cubicBezTo>
                    <a:pt x="56270" y="41036"/>
                    <a:pt x="57151" y="41917"/>
                    <a:pt x="57151" y="43026"/>
                  </a:cubicBezTo>
                  <a:lnTo>
                    <a:pt x="57151" y="146202"/>
                  </a:lnTo>
                  <a:cubicBezTo>
                    <a:pt x="57151" y="147279"/>
                    <a:pt x="56270" y="148192"/>
                    <a:pt x="55161" y="148192"/>
                  </a:cubicBezTo>
                  <a:lnTo>
                    <a:pt x="47560" y="148192"/>
                  </a:lnTo>
                  <a:cubicBezTo>
                    <a:pt x="46451" y="148192"/>
                    <a:pt x="45571" y="147279"/>
                    <a:pt x="45571" y="146202"/>
                  </a:cubicBezTo>
                  <a:lnTo>
                    <a:pt x="45571" y="43026"/>
                  </a:lnTo>
                  <a:cubicBezTo>
                    <a:pt x="45571" y="41917"/>
                    <a:pt x="46451" y="41036"/>
                    <a:pt x="47560" y="41036"/>
                  </a:cubicBezTo>
                  <a:close/>
                  <a:moveTo>
                    <a:pt x="137069" y="126630"/>
                  </a:moveTo>
                  <a:lnTo>
                    <a:pt x="128164" y="167242"/>
                  </a:lnTo>
                  <a:cubicBezTo>
                    <a:pt x="128099" y="167536"/>
                    <a:pt x="127838" y="167731"/>
                    <a:pt x="127544" y="167731"/>
                  </a:cubicBezTo>
                  <a:lnTo>
                    <a:pt x="116747" y="167731"/>
                  </a:lnTo>
                  <a:cubicBezTo>
                    <a:pt x="116291" y="167731"/>
                    <a:pt x="116030" y="167405"/>
                    <a:pt x="116127" y="166981"/>
                  </a:cubicBezTo>
                  <a:lnTo>
                    <a:pt x="125587" y="126630"/>
                  </a:lnTo>
                  <a:close/>
                  <a:moveTo>
                    <a:pt x="83540" y="0"/>
                  </a:moveTo>
                  <a:cubicBezTo>
                    <a:pt x="75124" y="0"/>
                    <a:pt x="68241" y="6850"/>
                    <a:pt x="68241" y="15299"/>
                  </a:cubicBezTo>
                  <a:lnTo>
                    <a:pt x="68241" y="43384"/>
                  </a:lnTo>
                  <a:lnTo>
                    <a:pt x="63088" y="41362"/>
                  </a:lnTo>
                  <a:cubicBezTo>
                    <a:pt x="62337" y="37676"/>
                    <a:pt x="59075" y="34903"/>
                    <a:pt x="55161" y="34903"/>
                  </a:cubicBezTo>
                  <a:lnTo>
                    <a:pt x="47560" y="34903"/>
                  </a:lnTo>
                  <a:cubicBezTo>
                    <a:pt x="43092" y="34903"/>
                    <a:pt x="39438" y="38557"/>
                    <a:pt x="39438" y="43026"/>
                  </a:cubicBezTo>
                  <a:lnTo>
                    <a:pt x="39438" y="62858"/>
                  </a:lnTo>
                  <a:cubicBezTo>
                    <a:pt x="31479" y="64294"/>
                    <a:pt x="25412" y="71274"/>
                    <a:pt x="25412" y="79658"/>
                  </a:cubicBezTo>
                  <a:lnTo>
                    <a:pt x="25412" y="110647"/>
                  </a:lnTo>
                  <a:cubicBezTo>
                    <a:pt x="25412" y="119030"/>
                    <a:pt x="31479" y="126011"/>
                    <a:pt x="39438" y="127446"/>
                  </a:cubicBezTo>
                  <a:lnTo>
                    <a:pt x="39438" y="146202"/>
                  </a:lnTo>
                  <a:cubicBezTo>
                    <a:pt x="39438" y="150671"/>
                    <a:pt x="43092" y="154292"/>
                    <a:pt x="47560" y="154292"/>
                  </a:cubicBezTo>
                  <a:lnTo>
                    <a:pt x="55161" y="154292"/>
                  </a:lnTo>
                  <a:cubicBezTo>
                    <a:pt x="59075" y="154292"/>
                    <a:pt x="62337" y="151519"/>
                    <a:pt x="63088" y="147866"/>
                  </a:cubicBezTo>
                  <a:lnTo>
                    <a:pt x="68241" y="145843"/>
                  </a:lnTo>
                  <a:lnTo>
                    <a:pt x="68241" y="193468"/>
                  </a:lnTo>
                  <a:cubicBezTo>
                    <a:pt x="68241" y="201917"/>
                    <a:pt x="75124" y="208767"/>
                    <a:pt x="83540" y="208767"/>
                  </a:cubicBezTo>
                  <a:lnTo>
                    <a:pt x="174974" y="208767"/>
                  </a:lnTo>
                  <a:cubicBezTo>
                    <a:pt x="183422" y="208767"/>
                    <a:pt x="190272" y="201917"/>
                    <a:pt x="190272" y="193468"/>
                  </a:cubicBezTo>
                  <a:lnTo>
                    <a:pt x="190272" y="161827"/>
                  </a:lnTo>
                  <a:cubicBezTo>
                    <a:pt x="190272" y="160131"/>
                    <a:pt x="188902" y="158761"/>
                    <a:pt x="187206" y="158761"/>
                  </a:cubicBezTo>
                  <a:cubicBezTo>
                    <a:pt x="185542" y="158761"/>
                    <a:pt x="184172" y="160131"/>
                    <a:pt x="184172" y="161827"/>
                  </a:cubicBezTo>
                  <a:lnTo>
                    <a:pt x="184172" y="193468"/>
                  </a:lnTo>
                  <a:cubicBezTo>
                    <a:pt x="184172" y="198524"/>
                    <a:pt x="180062" y="202635"/>
                    <a:pt x="174974" y="202635"/>
                  </a:cubicBezTo>
                  <a:lnTo>
                    <a:pt x="83540" y="202635"/>
                  </a:lnTo>
                  <a:cubicBezTo>
                    <a:pt x="78484" y="202635"/>
                    <a:pt x="74374" y="198524"/>
                    <a:pt x="74374" y="193468"/>
                  </a:cubicBezTo>
                  <a:lnTo>
                    <a:pt x="74374" y="143430"/>
                  </a:lnTo>
                  <a:lnTo>
                    <a:pt x="117236" y="126630"/>
                  </a:lnTo>
                  <a:lnTo>
                    <a:pt x="119292" y="126630"/>
                  </a:lnTo>
                  <a:lnTo>
                    <a:pt x="110158" y="165578"/>
                  </a:lnTo>
                  <a:cubicBezTo>
                    <a:pt x="109183" y="169673"/>
                    <a:pt x="112416" y="173864"/>
                    <a:pt x="116697" y="173864"/>
                  </a:cubicBezTo>
                  <a:cubicBezTo>
                    <a:pt x="116714" y="173864"/>
                    <a:pt x="116731" y="173864"/>
                    <a:pt x="116747" y="173864"/>
                  </a:cubicBezTo>
                  <a:lnTo>
                    <a:pt x="127544" y="173864"/>
                  </a:lnTo>
                  <a:cubicBezTo>
                    <a:pt x="130676" y="173864"/>
                    <a:pt x="133449" y="171613"/>
                    <a:pt x="134134" y="168547"/>
                  </a:cubicBezTo>
                  <a:lnTo>
                    <a:pt x="143463" y="125978"/>
                  </a:lnTo>
                  <a:cubicBezTo>
                    <a:pt x="147508" y="124445"/>
                    <a:pt x="150411" y="120563"/>
                    <a:pt x="150411" y="115996"/>
                  </a:cubicBezTo>
                  <a:lnTo>
                    <a:pt x="150411" y="73232"/>
                  </a:lnTo>
                  <a:cubicBezTo>
                    <a:pt x="150411" y="67360"/>
                    <a:pt x="145648" y="62565"/>
                    <a:pt x="139777" y="62565"/>
                  </a:cubicBezTo>
                  <a:lnTo>
                    <a:pt x="117236" y="62565"/>
                  </a:lnTo>
                  <a:lnTo>
                    <a:pt x="100242" y="55910"/>
                  </a:lnTo>
                  <a:cubicBezTo>
                    <a:pt x="99877" y="55766"/>
                    <a:pt x="99502" y="55698"/>
                    <a:pt x="99133" y="55698"/>
                  </a:cubicBezTo>
                  <a:cubicBezTo>
                    <a:pt x="97917" y="55698"/>
                    <a:pt x="96770" y="56438"/>
                    <a:pt x="96295" y="57639"/>
                  </a:cubicBezTo>
                  <a:cubicBezTo>
                    <a:pt x="95675" y="59205"/>
                    <a:pt x="96425" y="60999"/>
                    <a:pt x="98023" y="61619"/>
                  </a:cubicBezTo>
                  <a:lnTo>
                    <a:pt x="113616" y="67719"/>
                  </a:lnTo>
                  <a:lnTo>
                    <a:pt x="113616" y="121476"/>
                  </a:lnTo>
                  <a:lnTo>
                    <a:pt x="63283" y="141211"/>
                  </a:lnTo>
                  <a:lnTo>
                    <a:pt x="63283" y="47984"/>
                  </a:lnTo>
                  <a:lnTo>
                    <a:pt x="84617" y="56367"/>
                  </a:lnTo>
                  <a:cubicBezTo>
                    <a:pt x="84981" y="56511"/>
                    <a:pt x="85358" y="56580"/>
                    <a:pt x="85730" y="56580"/>
                  </a:cubicBezTo>
                  <a:cubicBezTo>
                    <a:pt x="86954" y="56580"/>
                    <a:pt x="88121" y="55839"/>
                    <a:pt x="88596" y="54638"/>
                  </a:cubicBezTo>
                  <a:cubicBezTo>
                    <a:pt x="89216" y="53073"/>
                    <a:pt x="88433" y="51278"/>
                    <a:pt x="86867" y="50659"/>
                  </a:cubicBezTo>
                  <a:lnTo>
                    <a:pt x="74374" y="45766"/>
                  </a:lnTo>
                  <a:lnTo>
                    <a:pt x="74374" y="15299"/>
                  </a:lnTo>
                  <a:cubicBezTo>
                    <a:pt x="74374" y="10243"/>
                    <a:pt x="78484" y="6100"/>
                    <a:pt x="83540" y="6100"/>
                  </a:cubicBezTo>
                  <a:lnTo>
                    <a:pt x="102525" y="6100"/>
                  </a:lnTo>
                  <a:lnTo>
                    <a:pt x="102525" y="15136"/>
                  </a:lnTo>
                  <a:cubicBezTo>
                    <a:pt x="102525" y="19083"/>
                    <a:pt x="105722" y="22279"/>
                    <a:pt x="109669" y="22279"/>
                  </a:cubicBezTo>
                  <a:lnTo>
                    <a:pt x="148878" y="22279"/>
                  </a:lnTo>
                  <a:cubicBezTo>
                    <a:pt x="152825" y="22279"/>
                    <a:pt x="156022" y="19083"/>
                    <a:pt x="156022" y="15136"/>
                  </a:cubicBezTo>
                  <a:lnTo>
                    <a:pt x="156022" y="6100"/>
                  </a:lnTo>
                  <a:lnTo>
                    <a:pt x="174974" y="6100"/>
                  </a:lnTo>
                  <a:cubicBezTo>
                    <a:pt x="180062" y="6100"/>
                    <a:pt x="184172" y="10243"/>
                    <a:pt x="184172" y="15299"/>
                  </a:cubicBezTo>
                  <a:lnTo>
                    <a:pt x="184172" y="147572"/>
                  </a:lnTo>
                  <a:cubicBezTo>
                    <a:pt x="184172" y="149236"/>
                    <a:pt x="185542" y="150606"/>
                    <a:pt x="187206" y="150606"/>
                  </a:cubicBezTo>
                  <a:cubicBezTo>
                    <a:pt x="188902" y="150606"/>
                    <a:pt x="190272" y="149236"/>
                    <a:pt x="190272" y="147572"/>
                  </a:cubicBezTo>
                  <a:lnTo>
                    <a:pt x="190272" y="15299"/>
                  </a:lnTo>
                  <a:cubicBezTo>
                    <a:pt x="190272" y="6850"/>
                    <a:pt x="183422" y="0"/>
                    <a:pt x="174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564287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62"/>
          <p:cNvSpPr/>
          <p:nvPr/>
        </p:nvSpPr>
        <p:spPr>
          <a:xfrm>
            <a:off x="3516373" y="1302251"/>
            <a:ext cx="5510418"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62"/>
          <p:cNvSpPr txBox="1">
            <a:spLocks noGrp="1"/>
          </p:cNvSpPr>
          <p:nvPr>
            <p:ph type="title"/>
          </p:nvPr>
        </p:nvSpPr>
        <p:spPr>
          <a:xfrm>
            <a:off x="2932652" y="1391251"/>
            <a:ext cx="5879100" cy="581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smtClean="0"/>
              <a:t>Genres with highest ratings</a:t>
            </a:r>
            <a:endParaRPr dirty="0"/>
          </a:p>
        </p:txBody>
      </p:sp>
      <p:grpSp>
        <p:nvGrpSpPr>
          <p:cNvPr id="2236" name="Google Shape;2236;p62"/>
          <p:cNvGrpSpPr/>
          <p:nvPr/>
        </p:nvGrpSpPr>
        <p:grpSpPr>
          <a:xfrm flipH="1">
            <a:off x="2865738" y="219849"/>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stretch>
            <a:fillRect/>
          </a:stretch>
        </p:blipFill>
        <p:spPr>
          <a:xfrm>
            <a:off x="104774" y="2061351"/>
            <a:ext cx="8955697" cy="3005949"/>
          </a:xfrm>
          <a:prstGeom prst="rect">
            <a:avLst/>
          </a:prstGeom>
        </p:spPr>
      </p:pic>
    </p:spTree>
    <p:extLst>
      <p:ext uri="{BB962C8B-B14F-4D97-AF65-F5344CB8AC3E}">
        <p14:creationId xmlns:p14="http://schemas.microsoft.com/office/powerpoint/2010/main" val="1073189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01;p61"/>
          <p:cNvSpPr>
            <a:spLocks noGrp="1"/>
          </p:cNvSpPr>
          <p:nvPr>
            <p:ph type="subTitle" idx="1"/>
          </p:nvPr>
        </p:nvSpPr>
        <p:spPr>
          <a:xfrm>
            <a:off x="4676775" y="152400"/>
            <a:ext cx="4248150" cy="990601"/>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l"/>
            <a:r>
              <a:rPr lang="en-US" sz="4400" dirty="0" smtClean="0">
                <a:latin typeface="Lato Black" panose="020B0604020202020204" charset="0"/>
              </a:rPr>
              <a:t>Bar Graph </a:t>
            </a:r>
            <a:endParaRPr lang="en-US" sz="4400" dirty="0">
              <a:latin typeface="Lato Black" panose="020B0604020202020204" charset="0"/>
            </a:endParaRPr>
          </a:p>
        </p:txBody>
      </p:sp>
      <p:pic>
        <p:nvPicPr>
          <p:cNvPr id="5" name="Picture 4"/>
          <p:cNvPicPr>
            <a:picLocks noChangeAspect="1"/>
          </p:cNvPicPr>
          <p:nvPr/>
        </p:nvPicPr>
        <p:blipFill>
          <a:blip r:embed="rId2"/>
          <a:stretch>
            <a:fillRect/>
          </a:stretch>
        </p:blipFill>
        <p:spPr>
          <a:xfrm>
            <a:off x="638175" y="1343025"/>
            <a:ext cx="7867650" cy="3686175"/>
          </a:xfrm>
          <a:prstGeom prst="rect">
            <a:avLst/>
          </a:prstGeom>
        </p:spPr>
      </p:pic>
    </p:spTree>
    <p:extLst>
      <p:ext uri="{BB962C8B-B14F-4D97-AF65-F5344CB8AC3E}">
        <p14:creationId xmlns:p14="http://schemas.microsoft.com/office/powerpoint/2010/main" val="70483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grpSp>
        <p:nvGrpSpPr>
          <p:cNvPr id="2236" name="Google Shape;2236;p62"/>
          <p:cNvGrpSpPr/>
          <p:nvPr/>
        </p:nvGrpSpPr>
        <p:grpSpPr>
          <a:xfrm flipH="1">
            <a:off x="2966585" y="943484"/>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3693;p82"/>
          <p:cNvGrpSpPr/>
          <p:nvPr/>
        </p:nvGrpSpPr>
        <p:grpSpPr>
          <a:xfrm flipH="1">
            <a:off x="290368" y="2101594"/>
            <a:ext cx="1681252" cy="1498855"/>
            <a:chOff x="499294" y="784229"/>
            <a:chExt cx="998071" cy="846226"/>
          </a:xfrm>
        </p:grpSpPr>
        <p:sp>
          <p:nvSpPr>
            <p:cNvPr id="35" name="Google Shape;3694;p82"/>
            <p:cNvSpPr/>
            <p:nvPr/>
          </p:nvSpPr>
          <p:spPr>
            <a:xfrm flipH="1">
              <a:off x="499294" y="78422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95;p8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696;p8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697;p8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698;p8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699;p8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3700;p8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 name="Google Shape;2099;p58"/>
          <p:cNvGrpSpPr/>
          <p:nvPr/>
        </p:nvGrpSpPr>
        <p:grpSpPr>
          <a:xfrm>
            <a:off x="7986219" y="4053164"/>
            <a:ext cx="1038225" cy="1009650"/>
            <a:chOff x="7133785" y="2896896"/>
            <a:chExt cx="1414512" cy="1518189"/>
          </a:xfrm>
        </p:grpSpPr>
        <p:grpSp>
          <p:nvGrpSpPr>
            <p:cNvPr id="43" name="Google Shape;2100;p58"/>
            <p:cNvGrpSpPr/>
            <p:nvPr/>
          </p:nvGrpSpPr>
          <p:grpSpPr>
            <a:xfrm>
              <a:off x="7133785" y="2896896"/>
              <a:ext cx="1414512" cy="1518189"/>
              <a:chOff x="6879750" y="3096400"/>
              <a:chExt cx="1584000" cy="1700100"/>
            </a:xfrm>
          </p:grpSpPr>
          <p:sp>
            <p:nvSpPr>
              <p:cNvPr id="52" name="Google Shape;2101;p58"/>
              <p:cNvSpPr/>
              <p:nvPr/>
            </p:nvSpPr>
            <p:spPr>
              <a:xfrm>
                <a:off x="6879750" y="3096400"/>
                <a:ext cx="1584000" cy="1700100"/>
              </a:xfrm>
              <a:prstGeom prst="roundRect">
                <a:avLst>
                  <a:gd name="adj" fmla="val 379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2102;p58"/>
              <p:cNvSpPr/>
              <p:nvPr/>
            </p:nvSpPr>
            <p:spPr>
              <a:xfrm>
                <a:off x="6958650" y="3335758"/>
                <a:ext cx="1426200" cy="1379700"/>
              </a:xfrm>
              <a:prstGeom prst="roundRect">
                <a:avLst>
                  <a:gd name="adj" fmla="val 349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2103;p58"/>
              <p:cNvSpPr/>
              <p:nvPr/>
            </p:nvSpPr>
            <p:spPr>
              <a:xfrm>
                <a:off x="6958650" y="3175425"/>
                <a:ext cx="81300" cy="81300"/>
              </a:xfrm>
              <a:prstGeom prst="ellipse">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2104;p58"/>
              <p:cNvSpPr/>
              <p:nvPr/>
            </p:nvSpPr>
            <p:spPr>
              <a:xfrm>
                <a:off x="7151075" y="3175425"/>
                <a:ext cx="81300" cy="81300"/>
              </a:xfrm>
              <a:prstGeom prst="ellipse">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105;p58"/>
              <p:cNvSpPr/>
              <p:nvPr/>
            </p:nvSpPr>
            <p:spPr>
              <a:xfrm>
                <a:off x="7343500" y="3175425"/>
                <a:ext cx="81300" cy="813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2106;p58"/>
            <p:cNvGrpSpPr/>
            <p:nvPr/>
          </p:nvGrpSpPr>
          <p:grpSpPr>
            <a:xfrm>
              <a:off x="7418559" y="3375217"/>
              <a:ext cx="844957" cy="743958"/>
              <a:chOff x="7332800" y="3469629"/>
              <a:chExt cx="946200" cy="833100"/>
            </a:xfrm>
          </p:grpSpPr>
          <p:sp>
            <p:nvSpPr>
              <p:cNvPr id="45" name="Google Shape;2107;p58"/>
              <p:cNvSpPr/>
              <p:nvPr/>
            </p:nvSpPr>
            <p:spPr>
              <a:xfrm>
                <a:off x="7332800" y="3469629"/>
                <a:ext cx="946200" cy="833100"/>
              </a:xfrm>
              <a:prstGeom prst="hear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2108;p58"/>
              <p:cNvGrpSpPr/>
              <p:nvPr/>
            </p:nvGrpSpPr>
            <p:grpSpPr>
              <a:xfrm>
                <a:off x="7557424" y="3730001"/>
                <a:ext cx="499326" cy="122700"/>
                <a:chOff x="7535111" y="3674984"/>
                <a:chExt cx="499326" cy="122700"/>
              </a:xfrm>
            </p:grpSpPr>
            <p:sp>
              <p:nvSpPr>
                <p:cNvPr id="50" name="Google Shape;2109;p58"/>
                <p:cNvSpPr/>
                <p:nvPr/>
              </p:nvSpPr>
              <p:spPr>
                <a:xfrm>
                  <a:off x="7535111"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110;p58"/>
                <p:cNvSpPr/>
                <p:nvPr/>
              </p:nvSpPr>
              <p:spPr>
                <a:xfrm>
                  <a:off x="7911738"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2111;p58"/>
              <p:cNvSpPr/>
              <p:nvPr/>
            </p:nvSpPr>
            <p:spPr>
              <a:xfrm>
                <a:off x="7590100" y="3765975"/>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112;p58"/>
              <p:cNvSpPr/>
              <p:nvPr/>
            </p:nvSpPr>
            <p:spPr>
              <a:xfrm>
                <a:off x="7968750" y="3765100"/>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113;p58"/>
              <p:cNvSpPr/>
              <p:nvPr/>
            </p:nvSpPr>
            <p:spPr>
              <a:xfrm rot="5400000">
                <a:off x="7757076" y="3807693"/>
                <a:ext cx="97200" cy="97200"/>
              </a:xfrm>
              <a:prstGeom prst="arc">
                <a:avLst>
                  <a:gd name="adj1" fmla="val 16200000"/>
                  <a:gd name="adj2" fmla="val 5345219"/>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3" name="Google Shape;2235;p62"/>
          <p:cNvSpPr txBox="1">
            <a:spLocks noGrp="1"/>
          </p:cNvSpPr>
          <p:nvPr>
            <p:ph type="subTitle" idx="1"/>
          </p:nvPr>
        </p:nvSpPr>
        <p:spPr>
          <a:xfrm>
            <a:off x="2549525" y="2215895"/>
            <a:ext cx="5879100" cy="2056126"/>
          </a:xfrm>
          <a:prstGeom prst="rect">
            <a:avLst/>
          </a:prstGeom>
        </p:spPr>
        <p:txBody>
          <a:bodyPr spcFirstLastPara="1" wrap="square" lIns="91425" tIns="91425" rIns="91425" bIns="91425" anchor="t" anchorCtr="0">
            <a:noAutofit/>
          </a:bodyPr>
          <a:lstStyle/>
          <a:p>
            <a:pPr marL="0" lvl="0" indent="0" algn="l">
              <a:buSzPts val="1100"/>
            </a:pPr>
            <a:r>
              <a:rPr lang="en-US" dirty="0" smtClean="0"/>
              <a:t>The table shows the top five highest rated genres which are:  </a:t>
            </a:r>
          </a:p>
          <a:p>
            <a:pPr marL="800100" lvl="1" indent="-342900">
              <a:buSzPts val="1100"/>
              <a:buFont typeface="+mj-lt"/>
              <a:buAutoNum type="arabicPeriod"/>
            </a:pPr>
            <a:r>
              <a:rPr lang="en-US" dirty="0" smtClean="0"/>
              <a:t>Action,Documentary,Drama</a:t>
            </a:r>
          </a:p>
          <a:p>
            <a:pPr marL="800100" lvl="1" indent="-342900">
              <a:buSzPts val="1100"/>
              <a:buFont typeface="+mj-lt"/>
              <a:buAutoNum type="arabicPeriod"/>
            </a:pPr>
            <a:r>
              <a:rPr lang="en-US" dirty="0" smtClean="0"/>
              <a:t>Crime,Documentary</a:t>
            </a:r>
          </a:p>
          <a:p>
            <a:pPr marL="800100" lvl="1" indent="-342900">
              <a:buSzPts val="1100"/>
              <a:buFont typeface="+mj-lt"/>
              <a:buAutoNum type="arabicPeriod"/>
            </a:pPr>
            <a:r>
              <a:rPr lang="en-US" dirty="0" smtClean="0"/>
              <a:t>Drama,Mystery,War</a:t>
            </a:r>
            <a:endParaRPr lang="en-US" dirty="0"/>
          </a:p>
          <a:p>
            <a:pPr marL="800100" lvl="1" indent="-342900">
              <a:buSzPts val="1100"/>
              <a:buFont typeface="+mj-lt"/>
              <a:buAutoNum type="arabicPeriod"/>
            </a:pPr>
            <a:r>
              <a:rPr lang="en-US" dirty="0" smtClean="0"/>
              <a:t>Adventure,Drama,Sci-Fi</a:t>
            </a:r>
          </a:p>
          <a:p>
            <a:pPr marL="800100" lvl="1" indent="-342900">
              <a:buSzPts val="1100"/>
              <a:buFont typeface="+mj-lt"/>
              <a:buAutoNum type="arabicPeriod"/>
            </a:pPr>
            <a:r>
              <a:rPr lang="en-US" dirty="0"/>
              <a:t>Mystery</a:t>
            </a:r>
            <a:endParaRPr dirty="0"/>
          </a:p>
        </p:txBody>
      </p:sp>
    </p:spTree>
    <p:extLst>
      <p:ext uri="{BB962C8B-B14F-4D97-AF65-F5344CB8AC3E}">
        <p14:creationId xmlns:p14="http://schemas.microsoft.com/office/powerpoint/2010/main" val="2250669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62"/>
          <p:cNvSpPr/>
          <p:nvPr/>
        </p:nvSpPr>
        <p:spPr>
          <a:xfrm>
            <a:off x="3516373" y="1302251"/>
            <a:ext cx="5510418"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62"/>
          <p:cNvSpPr txBox="1">
            <a:spLocks noGrp="1"/>
          </p:cNvSpPr>
          <p:nvPr>
            <p:ph type="title"/>
          </p:nvPr>
        </p:nvSpPr>
        <p:spPr>
          <a:xfrm>
            <a:off x="2399252" y="1366151"/>
            <a:ext cx="5879100" cy="581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smtClean="0"/>
              <a:t>Most popular genre</a:t>
            </a:r>
            <a:endParaRPr dirty="0"/>
          </a:p>
        </p:txBody>
      </p:sp>
      <p:grpSp>
        <p:nvGrpSpPr>
          <p:cNvPr id="2236" name="Google Shape;2236;p62"/>
          <p:cNvGrpSpPr/>
          <p:nvPr/>
        </p:nvGrpSpPr>
        <p:grpSpPr>
          <a:xfrm flipH="1">
            <a:off x="2865738" y="219849"/>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stretch>
            <a:fillRect/>
          </a:stretch>
        </p:blipFill>
        <p:spPr>
          <a:xfrm>
            <a:off x="95250" y="2075051"/>
            <a:ext cx="8931541" cy="2990850"/>
          </a:xfrm>
          <a:prstGeom prst="rect">
            <a:avLst/>
          </a:prstGeom>
        </p:spPr>
      </p:pic>
    </p:spTree>
    <p:extLst>
      <p:ext uri="{BB962C8B-B14F-4D97-AF65-F5344CB8AC3E}">
        <p14:creationId xmlns:p14="http://schemas.microsoft.com/office/powerpoint/2010/main" val="1618265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01;p61"/>
          <p:cNvSpPr>
            <a:spLocks noGrp="1"/>
          </p:cNvSpPr>
          <p:nvPr>
            <p:ph type="subTitle" idx="1"/>
          </p:nvPr>
        </p:nvSpPr>
        <p:spPr>
          <a:xfrm>
            <a:off x="4686300" y="0"/>
            <a:ext cx="4248150" cy="990601"/>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l"/>
            <a:r>
              <a:rPr lang="en-US" sz="4400" dirty="0" smtClean="0">
                <a:latin typeface="Lato Black" panose="020B0604020202020204" charset="0"/>
              </a:rPr>
              <a:t>Bar Graph </a:t>
            </a:r>
            <a:endParaRPr lang="en-US" sz="4400" dirty="0">
              <a:latin typeface="Lato Black" panose="020B0604020202020204" charset="0"/>
            </a:endParaRPr>
          </a:p>
        </p:txBody>
      </p:sp>
      <p:pic>
        <p:nvPicPr>
          <p:cNvPr id="5" name="Picture 4"/>
          <p:cNvPicPr>
            <a:picLocks noChangeAspect="1"/>
          </p:cNvPicPr>
          <p:nvPr/>
        </p:nvPicPr>
        <p:blipFill>
          <a:blip r:embed="rId2"/>
          <a:stretch>
            <a:fillRect/>
          </a:stretch>
        </p:blipFill>
        <p:spPr>
          <a:xfrm>
            <a:off x="323850" y="1076325"/>
            <a:ext cx="8001000" cy="3638550"/>
          </a:xfrm>
          <a:prstGeom prst="rect">
            <a:avLst/>
          </a:prstGeom>
        </p:spPr>
      </p:pic>
    </p:spTree>
    <p:extLst>
      <p:ext uri="{BB962C8B-B14F-4D97-AF65-F5344CB8AC3E}">
        <p14:creationId xmlns:p14="http://schemas.microsoft.com/office/powerpoint/2010/main" val="67972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grpSp>
        <p:nvGrpSpPr>
          <p:cNvPr id="2236" name="Google Shape;2236;p62"/>
          <p:cNvGrpSpPr/>
          <p:nvPr/>
        </p:nvGrpSpPr>
        <p:grpSpPr>
          <a:xfrm flipH="1">
            <a:off x="2966585" y="943484"/>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3693;p82"/>
          <p:cNvGrpSpPr/>
          <p:nvPr/>
        </p:nvGrpSpPr>
        <p:grpSpPr>
          <a:xfrm flipH="1">
            <a:off x="290368" y="2101594"/>
            <a:ext cx="1681252" cy="1498855"/>
            <a:chOff x="499294" y="784229"/>
            <a:chExt cx="998071" cy="846226"/>
          </a:xfrm>
        </p:grpSpPr>
        <p:sp>
          <p:nvSpPr>
            <p:cNvPr id="35" name="Google Shape;3694;p82"/>
            <p:cNvSpPr/>
            <p:nvPr/>
          </p:nvSpPr>
          <p:spPr>
            <a:xfrm flipH="1">
              <a:off x="499294" y="78422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95;p8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696;p8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697;p8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698;p8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699;p8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3700;p8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 name="Google Shape;2099;p58"/>
          <p:cNvGrpSpPr/>
          <p:nvPr/>
        </p:nvGrpSpPr>
        <p:grpSpPr>
          <a:xfrm>
            <a:off x="7986219" y="4053164"/>
            <a:ext cx="1038225" cy="1009650"/>
            <a:chOff x="7133785" y="2896896"/>
            <a:chExt cx="1414512" cy="1518189"/>
          </a:xfrm>
        </p:grpSpPr>
        <p:grpSp>
          <p:nvGrpSpPr>
            <p:cNvPr id="43" name="Google Shape;2100;p58"/>
            <p:cNvGrpSpPr/>
            <p:nvPr/>
          </p:nvGrpSpPr>
          <p:grpSpPr>
            <a:xfrm>
              <a:off x="7133785" y="2896896"/>
              <a:ext cx="1414512" cy="1518189"/>
              <a:chOff x="6879750" y="3096400"/>
              <a:chExt cx="1584000" cy="1700100"/>
            </a:xfrm>
          </p:grpSpPr>
          <p:sp>
            <p:nvSpPr>
              <p:cNvPr id="52" name="Google Shape;2101;p58"/>
              <p:cNvSpPr/>
              <p:nvPr/>
            </p:nvSpPr>
            <p:spPr>
              <a:xfrm>
                <a:off x="6879750" y="3096400"/>
                <a:ext cx="1584000" cy="1700100"/>
              </a:xfrm>
              <a:prstGeom prst="roundRect">
                <a:avLst>
                  <a:gd name="adj" fmla="val 379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2102;p58"/>
              <p:cNvSpPr/>
              <p:nvPr/>
            </p:nvSpPr>
            <p:spPr>
              <a:xfrm>
                <a:off x="6958650" y="3335758"/>
                <a:ext cx="1426200" cy="1379700"/>
              </a:xfrm>
              <a:prstGeom prst="roundRect">
                <a:avLst>
                  <a:gd name="adj" fmla="val 349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2103;p58"/>
              <p:cNvSpPr/>
              <p:nvPr/>
            </p:nvSpPr>
            <p:spPr>
              <a:xfrm>
                <a:off x="6958650" y="3175425"/>
                <a:ext cx="81300" cy="81300"/>
              </a:xfrm>
              <a:prstGeom prst="ellipse">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2104;p58"/>
              <p:cNvSpPr/>
              <p:nvPr/>
            </p:nvSpPr>
            <p:spPr>
              <a:xfrm>
                <a:off x="7151075" y="3175425"/>
                <a:ext cx="81300" cy="81300"/>
              </a:xfrm>
              <a:prstGeom prst="ellipse">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105;p58"/>
              <p:cNvSpPr/>
              <p:nvPr/>
            </p:nvSpPr>
            <p:spPr>
              <a:xfrm>
                <a:off x="7343500" y="3175425"/>
                <a:ext cx="81300" cy="813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2106;p58"/>
            <p:cNvGrpSpPr/>
            <p:nvPr/>
          </p:nvGrpSpPr>
          <p:grpSpPr>
            <a:xfrm>
              <a:off x="7418559" y="3375217"/>
              <a:ext cx="844957" cy="743958"/>
              <a:chOff x="7332800" y="3469629"/>
              <a:chExt cx="946200" cy="833100"/>
            </a:xfrm>
          </p:grpSpPr>
          <p:sp>
            <p:nvSpPr>
              <p:cNvPr id="45" name="Google Shape;2107;p58"/>
              <p:cNvSpPr/>
              <p:nvPr/>
            </p:nvSpPr>
            <p:spPr>
              <a:xfrm>
                <a:off x="7332800" y="3469629"/>
                <a:ext cx="946200" cy="833100"/>
              </a:xfrm>
              <a:prstGeom prst="hear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2108;p58"/>
              <p:cNvGrpSpPr/>
              <p:nvPr/>
            </p:nvGrpSpPr>
            <p:grpSpPr>
              <a:xfrm>
                <a:off x="7557424" y="3730001"/>
                <a:ext cx="499326" cy="122700"/>
                <a:chOff x="7535111" y="3674984"/>
                <a:chExt cx="499326" cy="122700"/>
              </a:xfrm>
            </p:grpSpPr>
            <p:sp>
              <p:nvSpPr>
                <p:cNvPr id="50" name="Google Shape;2109;p58"/>
                <p:cNvSpPr/>
                <p:nvPr/>
              </p:nvSpPr>
              <p:spPr>
                <a:xfrm>
                  <a:off x="7535111"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110;p58"/>
                <p:cNvSpPr/>
                <p:nvPr/>
              </p:nvSpPr>
              <p:spPr>
                <a:xfrm>
                  <a:off x="7911738"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2111;p58"/>
              <p:cNvSpPr/>
              <p:nvPr/>
            </p:nvSpPr>
            <p:spPr>
              <a:xfrm>
                <a:off x="7590100" y="3765975"/>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112;p58"/>
              <p:cNvSpPr/>
              <p:nvPr/>
            </p:nvSpPr>
            <p:spPr>
              <a:xfrm>
                <a:off x="7968750" y="3765100"/>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113;p58"/>
              <p:cNvSpPr/>
              <p:nvPr/>
            </p:nvSpPr>
            <p:spPr>
              <a:xfrm rot="5400000">
                <a:off x="7757076" y="3807693"/>
                <a:ext cx="97200" cy="97200"/>
              </a:xfrm>
              <a:prstGeom prst="arc">
                <a:avLst>
                  <a:gd name="adj1" fmla="val 16200000"/>
                  <a:gd name="adj2" fmla="val 5345219"/>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3" name="Google Shape;2235;p62"/>
          <p:cNvSpPr txBox="1">
            <a:spLocks noGrp="1"/>
          </p:cNvSpPr>
          <p:nvPr>
            <p:ph type="subTitle" idx="1"/>
          </p:nvPr>
        </p:nvSpPr>
        <p:spPr>
          <a:xfrm>
            <a:off x="2549525" y="2215895"/>
            <a:ext cx="5879100" cy="2056126"/>
          </a:xfrm>
          <a:prstGeom prst="rect">
            <a:avLst/>
          </a:prstGeom>
        </p:spPr>
        <p:txBody>
          <a:bodyPr spcFirstLastPara="1" wrap="square" lIns="91425" tIns="91425" rIns="91425" bIns="91425" anchor="t" anchorCtr="0">
            <a:noAutofit/>
          </a:bodyPr>
          <a:lstStyle/>
          <a:p>
            <a:pPr marL="0" lvl="0" indent="0" algn="l">
              <a:buSzPts val="1100"/>
            </a:pPr>
            <a:r>
              <a:rPr lang="en-US" dirty="0" smtClean="0"/>
              <a:t>The table shows the top five </a:t>
            </a:r>
            <a:r>
              <a:rPr lang="en-US" dirty="0" smtClean="0"/>
              <a:t>most popular</a:t>
            </a:r>
            <a:r>
              <a:rPr lang="en-US" dirty="0" smtClean="0"/>
              <a:t> genres are:  </a:t>
            </a:r>
          </a:p>
          <a:p>
            <a:pPr marL="800100" lvl="1" indent="-342900">
              <a:buSzPts val="1100"/>
              <a:buFont typeface="+mj-lt"/>
              <a:buAutoNum type="arabicPeriod"/>
            </a:pPr>
            <a:r>
              <a:rPr lang="en-US" dirty="0"/>
              <a:t>Action,Adventure,Sci-Fi</a:t>
            </a:r>
            <a:endParaRPr lang="en-US" dirty="0" smtClean="0"/>
          </a:p>
          <a:p>
            <a:pPr marL="800100" lvl="1" indent="-342900">
              <a:buSzPts val="1100"/>
              <a:buFont typeface="+mj-lt"/>
              <a:buAutoNum type="arabicPeriod"/>
            </a:pPr>
            <a:r>
              <a:rPr lang="en-US" dirty="0"/>
              <a:t>Action,Adventure,Fantasy</a:t>
            </a:r>
            <a:endParaRPr lang="en-US" dirty="0" smtClean="0"/>
          </a:p>
          <a:p>
            <a:pPr marL="800100" lvl="1" indent="-342900">
              <a:buSzPts val="1100"/>
              <a:buFont typeface="+mj-lt"/>
              <a:buAutoNum type="arabicPeriod"/>
            </a:pPr>
            <a:r>
              <a:rPr lang="en-US" dirty="0"/>
              <a:t>Adventure,Animation,Comedy</a:t>
            </a:r>
            <a:endParaRPr lang="en-US" dirty="0"/>
          </a:p>
          <a:p>
            <a:pPr marL="800100" lvl="1" indent="-342900">
              <a:buSzPts val="1100"/>
              <a:buFont typeface="+mj-lt"/>
              <a:buAutoNum type="arabicPeriod"/>
            </a:pPr>
            <a:r>
              <a:rPr lang="en-US" dirty="0"/>
              <a:t>Action,Adventure,Comedy</a:t>
            </a:r>
            <a:endParaRPr lang="en-US" dirty="0" smtClean="0"/>
          </a:p>
          <a:p>
            <a:pPr marL="800100" lvl="1" indent="-342900">
              <a:buSzPts val="1100"/>
              <a:buFont typeface="+mj-lt"/>
              <a:buAutoNum type="arabicPeriod"/>
            </a:pPr>
            <a:r>
              <a:rPr lang="en-US" dirty="0" err="1"/>
              <a:t>Comedy,Drama,Romance</a:t>
            </a:r>
            <a:endParaRPr dirty="0"/>
          </a:p>
        </p:txBody>
      </p:sp>
    </p:spTree>
    <p:extLst>
      <p:ext uri="{BB962C8B-B14F-4D97-AF65-F5344CB8AC3E}">
        <p14:creationId xmlns:p14="http://schemas.microsoft.com/office/powerpoint/2010/main" val="5814685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6"/>
        <p:cNvGrpSpPr/>
        <p:nvPr/>
      </p:nvGrpSpPr>
      <p:grpSpPr>
        <a:xfrm>
          <a:off x="0" y="0"/>
          <a:ext cx="0" cy="0"/>
          <a:chOff x="0" y="0"/>
          <a:chExt cx="0" cy="0"/>
        </a:xfrm>
      </p:grpSpPr>
      <p:grpSp>
        <p:nvGrpSpPr>
          <p:cNvPr id="2487" name="Google Shape;2487;p67"/>
          <p:cNvGrpSpPr/>
          <p:nvPr/>
        </p:nvGrpSpPr>
        <p:grpSpPr>
          <a:xfrm>
            <a:off x="890890" y="2377325"/>
            <a:ext cx="5020176" cy="1345400"/>
            <a:chOff x="2217800" y="2272975"/>
            <a:chExt cx="5288850" cy="1345400"/>
          </a:xfrm>
        </p:grpSpPr>
        <p:sp>
          <p:nvSpPr>
            <p:cNvPr id="2488" name="Google Shape;2488;p67"/>
            <p:cNvSpPr/>
            <p:nvPr/>
          </p:nvSpPr>
          <p:spPr>
            <a:xfrm>
              <a:off x="2596850" y="2272975"/>
              <a:ext cx="4909800" cy="983700"/>
            </a:xfrm>
            <a:prstGeom prst="roundRect">
              <a:avLst>
                <a:gd name="adj" fmla="val 17462"/>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67"/>
            <p:cNvSpPr/>
            <p:nvPr/>
          </p:nvSpPr>
          <p:spPr>
            <a:xfrm>
              <a:off x="2502088" y="2363400"/>
              <a:ext cx="4909800" cy="983700"/>
            </a:xfrm>
            <a:prstGeom prst="roundRect">
              <a:avLst>
                <a:gd name="adj" fmla="val 17462"/>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67"/>
            <p:cNvSpPr/>
            <p:nvPr/>
          </p:nvSpPr>
          <p:spPr>
            <a:xfrm>
              <a:off x="2407325" y="2453825"/>
              <a:ext cx="4909800" cy="983700"/>
            </a:xfrm>
            <a:prstGeom prst="roundRect">
              <a:avLst>
                <a:gd name="adj" fmla="val 17462"/>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67"/>
            <p:cNvSpPr/>
            <p:nvPr/>
          </p:nvSpPr>
          <p:spPr>
            <a:xfrm>
              <a:off x="2312563" y="2544250"/>
              <a:ext cx="4909800" cy="983700"/>
            </a:xfrm>
            <a:prstGeom prst="roundRect">
              <a:avLst>
                <a:gd name="adj" fmla="val 17462"/>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67"/>
            <p:cNvSpPr/>
            <p:nvPr/>
          </p:nvSpPr>
          <p:spPr>
            <a:xfrm>
              <a:off x="2217800" y="2634675"/>
              <a:ext cx="4909800" cy="9837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493" name="Google Shape;2493;p67"/>
          <p:cNvSpPr/>
          <p:nvPr/>
        </p:nvSpPr>
        <p:spPr>
          <a:xfrm rot="10800000">
            <a:off x="1003338" y="642603"/>
            <a:ext cx="1783755" cy="1512377"/>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94" name="Google Shape;2494;p67"/>
          <p:cNvGrpSpPr/>
          <p:nvPr/>
        </p:nvGrpSpPr>
        <p:grpSpPr>
          <a:xfrm>
            <a:off x="6409660" y="3988871"/>
            <a:ext cx="871623" cy="751268"/>
            <a:chOff x="1831350" y="1163925"/>
            <a:chExt cx="757670" cy="686842"/>
          </a:xfrm>
        </p:grpSpPr>
        <p:sp>
          <p:nvSpPr>
            <p:cNvPr id="2495" name="Google Shape;2495;p67"/>
            <p:cNvSpPr/>
            <p:nvPr/>
          </p:nvSpPr>
          <p:spPr>
            <a:xfrm rot="10800000" flipH="1">
              <a:off x="1831350" y="1163925"/>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67"/>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97" name="Google Shape;2497;p67"/>
          <p:cNvGrpSpPr/>
          <p:nvPr/>
        </p:nvGrpSpPr>
        <p:grpSpPr>
          <a:xfrm flipH="1">
            <a:off x="3395019" y="975691"/>
            <a:ext cx="998071" cy="846226"/>
            <a:chOff x="499294" y="765179"/>
            <a:chExt cx="998071" cy="846226"/>
          </a:xfrm>
        </p:grpSpPr>
        <p:sp>
          <p:nvSpPr>
            <p:cNvPr id="2498" name="Google Shape;2498;p67"/>
            <p:cNvSpPr/>
            <p:nvPr/>
          </p:nvSpPr>
          <p:spPr>
            <a:xfrm rot="10800000">
              <a:off x="499294" y="76517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67"/>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67"/>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67"/>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67"/>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67"/>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67"/>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05" name="Google Shape;2505;p67"/>
          <p:cNvSpPr txBox="1">
            <a:spLocks noGrp="1"/>
          </p:cNvSpPr>
          <p:nvPr>
            <p:ph type="title" idx="2"/>
          </p:nvPr>
        </p:nvSpPr>
        <p:spPr>
          <a:xfrm>
            <a:off x="1149725" y="829088"/>
            <a:ext cx="1491000" cy="1139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smtClean="0"/>
              <a:t>04</a:t>
            </a:r>
            <a:endParaRPr dirty="0"/>
          </a:p>
        </p:txBody>
      </p:sp>
      <p:sp>
        <p:nvSpPr>
          <p:cNvPr id="2507" name="Google Shape;2507;p67"/>
          <p:cNvSpPr txBox="1">
            <a:spLocks noGrp="1"/>
          </p:cNvSpPr>
          <p:nvPr>
            <p:ph type="title"/>
          </p:nvPr>
        </p:nvSpPr>
        <p:spPr>
          <a:xfrm>
            <a:off x="1110650" y="2900872"/>
            <a:ext cx="4826191" cy="108685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3600" dirty="0" smtClean="0"/>
              <a:t>Recommendations</a:t>
            </a:r>
            <a:endParaRPr sz="3600" dirty="0"/>
          </a:p>
        </p:txBody>
      </p:sp>
      <p:grpSp>
        <p:nvGrpSpPr>
          <p:cNvPr id="2508" name="Google Shape;2508;p67"/>
          <p:cNvGrpSpPr/>
          <p:nvPr/>
        </p:nvGrpSpPr>
        <p:grpSpPr>
          <a:xfrm>
            <a:off x="6613400" y="1699201"/>
            <a:ext cx="1414522" cy="1745096"/>
            <a:chOff x="655725" y="2000651"/>
            <a:chExt cx="1414522" cy="1745096"/>
          </a:xfrm>
        </p:grpSpPr>
        <p:sp>
          <p:nvSpPr>
            <p:cNvPr id="2509" name="Google Shape;2509;p67"/>
            <p:cNvSpPr/>
            <p:nvPr/>
          </p:nvSpPr>
          <p:spPr>
            <a:xfrm>
              <a:off x="655725" y="2358103"/>
              <a:ext cx="1414522" cy="1387644"/>
            </a:xfrm>
            <a:custGeom>
              <a:avLst/>
              <a:gdLst/>
              <a:ahLst/>
              <a:cxnLst/>
              <a:rect l="l" t="t" r="r" b="b"/>
              <a:pathLst>
                <a:path w="21472" h="21064" extrusionOk="0">
                  <a:moveTo>
                    <a:pt x="10743" y="1"/>
                  </a:moveTo>
                  <a:cubicBezTo>
                    <a:pt x="10386" y="1"/>
                    <a:pt x="10027" y="101"/>
                    <a:pt x="9709" y="301"/>
                  </a:cubicBezTo>
                  <a:lnTo>
                    <a:pt x="928" y="5773"/>
                  </a:lnTo>
                  <a:cubicBezTo>
                    <a:pt x="346" y="6137"/>
                    <a:pt x="1" y="6755"/>
                    <a:pt x="19" y="7428"/>
                  </a:cubicBezTo>
                  <a:lnTo>
                    <a:pt x="19" y="19118"/>
                  </a:lnTo>
                  <a:cubicBezTo>
                    <a:pt x="19" y="20191"/>
                    <a:pt x="873" y="21063"/>
                    <a:pt x="1964" y="21063"/>
                  </a:cubicBezTo>
                  <a:lnTo>
                    <a:pt x="19545" y="21063"/>
                  </a:lnTo>
                  <a:cubicBezTo>
                    <a:pt x="20617" y="21045"/>
                    <a:pt x="21472" y="20191"/>
                    <a:pt x="21472" y="19118"/>
                  </a:cubicBezTo>
                  <a:lnTo>
                    <a:pt x="21472" y="7428"/>
                  </a:lnTo>
                  <a:cubicBezTo>
                    <a:pt x="21472" y="6755"/>
                    <a:pt x="21126" y="6137"/>
                    <a:pt x="20563" y="5773"/>
                  </a:cubicBezTo>
                  <a:lnTo>
                    <a:pt x="11763" y="301"/>
                  </a:lnTo>
                  <a:cubicBezTo>
                    <a:pt x="11454" y="101"/>
                    <a:pt x="11100" y="1"/>
                    <a:pt x="10743"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0" name="Google Shape;2510;p67"/>
            <p:cNvSpPr/>
            <p:nvPr/>
          </p:nvSpPr>
          <p:spPr>
            <a:xfrm>
              <a:off x="813831" y="2000651"/>
              <a:ext cx="1100747" cy="1212080"/>
            </a:xfrm>
            <a:custGeom>
              <a:avLst/>
              <a:gdLst/>
              <a:ahLst/>
              <a:cxnLst/>
              <a:rect l="l" t="t" r="r" b="b"/>
              <a:pathLst>
                <a:path w="16709" h="18399" extrusionOk="0">
                  <a:moveTo>
                    <a:pt x="0" y="0"/>
                  </a:moveTo>
                  <a:lnTo>
                    <a:pt x="0" y="12545"/>
                  </a:lnTo>
                  <a:lnTo>
                    <a:pt x="8345" y="18399"/>
                  </a:lnTo>
                  <a:lnTo>
                    <a:pt x="16708" y="12545"/>
                  </a:lnTo>
                  <a:lnTo>
                    <a:pt x="16708"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1" name="Google Shape;2511;p67"/>
            <p:cNvSpPr/>
            <p:nvPr/>
          </p:nvSpPr>
          <p:spPr>
            <a:xfrm>
              <a:off x="764687" y="3206673"/>
              <a:ext cx="1230131" cy="440852"/>
            </a:xfrm>
            <a:custGeom>
              <a:avLst/>
              <a:gdLst/>
              <a:ahLst/>
              <a:cxnLst/>
              <a:rect l="l" t="t" r="r" b="b"/>
              <a:pathLst>
                <a:path w="18673" h="6692" extrusionOk="0">
                  <a:moveTo>
                    <a:pt x="9144" y="0"/>
                  </a:moveTo>
                  <a:cubicBezTo>
                    <a:pt x="8561" y="0"/>
                    <a:pt x="7979" y="164"/>
                    <a:pt x="7473" y="492"/>
                  </a:cubicBezTo>
                  <a:lnTo>
                    <a:pt x="1" y="6564"/>
                  </a:lnTo>
                  <a:lnTo>
                    <a:pt x="110" y="6691"/>
                  </a:lnTo>
                  <a:lnTo>
                    <a:pt x="7582" y="619"/>
                  </a:lnTo>
                  <a:cubicBezTo>
                    <a:pt x="8057" y="321"/>
                    <a:pt x="8598" y="171"/>
                    <a:pt x="9140" y="171"/>
                  </a:cubicBezTo>
                  <a:cubicBezTo>
                    <a:pt x="9657" y="171"/>
                    <a:pt x="10175" y="308"/>
                    <a:pt x="10637" y="583"/>
                  </a:cubicBezTo>
                  <a:lnTo>
                    <a:pt x="18563" y="6691"/>
                  </a:lnTo>
                  <a:lnTo>
                    <a:pt x="18672" y="6564"/>
                  </a:lnTo>
                  <a:lnTo>
                    <a:pt x="10728" y="437"/>
                  </a:lnTo>
                  <a:cubicBezTo>
                    <a:pt x="10242" y="146"/>
                    <a:pt x="9693" y="0"/>
                    <a:pt x="914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2" name="Google Shape;2512;p67"/>
            <p:cNvSpPr/>
            <p:nvPr/>
          </p:nvSpPr>
          <p:spPr>
            <a:xfrm>
              <a:off x="1082085" y="2173119"/>
              <a:ext cx="564175" cy="10804"/>
            </a:xfrm>
            <a:custGeom>
              <a:avLst/>
              <a:gdLst/>
              <a:ahLst/>
              <a:cxnLst/>
              <a:rect l="l" t="t" r="r" b="b"/>
              <a:pathLst>
                <a:path w="8564" h="164" extrusionOk="0">
                  <a:moveTo>
                    <a:pt x="1" y="0"/>
                  </a:moveTo>
                  <a:lnTo>
                    <a:pt x="1" y="164"/>
                  </a:lnTo>
                  <a:lnTo>
                    <a:pt x="8564" y="164"/>
                  </a:lnTo>
                  <a:lnTo>
                    <a:pt x="85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3" name="Google Shape;2513;p67"/>
            <p:cNvSpPr/>
            <p:nvPr/>
          </p:nvSpPr>
          <p:spPr>
            <a:xfrm>
              <a:off x="977933" y="2389856"/>
              <a:ext cx="771360" cy="12056"/>
            </a:xfrm>
            <a:custGeom>
              <a:avLst/>
              <a:gdLst/>
              <a:ahLst/>
              <a:cxnLst/>
              <a:rect l="l" t="t" r="r" b="b"/>
              <a:pathLst>
                <a:path w="11709" h="183" extrusionOk="0">
                  <a:moveTo>
                    <a:pt x="0" y="1"/>
                  </a:moveTo>
                  <a:lnTo>
                    <a:pt x="0" y="183"/>
                  </a:lnTo>
                  <a:lnTo>
                    <a:pt x="11708" y="183"/>
                  </a:lnTo>
                  <a:lnTo>
                    <a:pt x="11708"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4" name="Google Shape;2514;p67"/>
            <p:cNvSpPr/>
            <p:nvPr/>
          </p:nvSpPr>
          <p:spPr>
            <a:xfrm>
              <a:off x="977933" y="2551586"/>
              <a:ext cx="771360" cy="11990"/>
            </a:xfrm>
            <a:custGeom>
              <a:avLst/>
              <a:gdLst/>
              <a:ahLst/>
              <a:cxnLst/>
              <a:rect l="l" t="t" r="r" b="b"/>
              <a:pathLst>
                <a:path w="11709" h="182" extrusionOk="0">
                  <a:moveTo>
                    <a:pt x="0" y="0"/>
                  </a:moveTo>
                  <a:lnTo>
                    <a:pt x="0" y="182"/>
                  </a:lnTo>
                  <a:lnTo>
                    <a:pt x="11708" y="182"/>
                  </a:lnTo>
                  <a:lnTo>
                    <a:pt x="11708"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5" name="Google Shape;2515;p67"/>
            <p:cNvSpPr/>
            <p:nvPr/>
          </p:nvSpPr>
          <p:spPr>
            <a:xfrm>
              <a:off x="977933" y="2713250"/>
              <a:ext cx="771360" cy="12056"/>
            </a:xfrm>
            <a:custGeom>
              <a:avLst/>
              <a:gdLst/>
              <a:ahLst/>
              <a:cxnLst/>
              <a:rect l="l" t="t" r="r" b="b"/>
              <a:pathLst>
                <a:path w="11709" h="183" extrusionOk="0">
                  <a:moveTo>
                    <a:pt x="0" y="0"/>
                  </a:moveTo>
                  <a:lnTo>
                    <a:pt x="0" y="182"/>
                  </a:lnTo>
                  <a:lnTo>
                    <a:pt x="11708" y="182"/>
                  </a:lnTo>
                  <a:lnTo>
                    <a:pt x="11708"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6" name="Google Shape;2516;p67"/>
            <p:cNvSpPr/>
            <p:nvPr/>
          </p:nvSpPr>
          <p:spPr>
            <a:xfrm>
              <a:off x="977933" y="2874913"/>
              <a:ext cx="771360" cy="10870"/>
            </a:xfrm>
            <a:custGeom>
              <a:avLst/>
              <a:gdLst/>
              <a:ahLst/>
              <a:cxnLst/>
              <a:rect l="l" t="t" r="r" b="b"/>
              <a:pathLst>
                <a:path w="11709" h="165" extrusionOk="0">
                  <a:moveTo>
                    <a:pt x="0" y="1"/>
                  </a:moveTo>
                  <a:lnTo>
                    <a:pt x="0" y="164"/>
                  </a:lnTo>
                  <a:lnTo>
                    <a:pt x="11708" y="164"/>
                  </a:lnTo>
                  <a:lnTo>
                    <a:pt x="11708"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7" name="Google Shape;2517;p67"/>
            <p:cNvSpPr/>
            <p:nvPr/>
          </p:nvSpPr>
          <p:spPr>
            <a:xfrm>
              <a:off x="1134787" y="3036643"/>
              <a:ext cx="458771" cy="10804"/>
            </a:xfrm>
            <a:custGeom>
              <a:avLst/>
              <a:gdLst/>
              <a:ahLst/>
              <a:cxnLst/>
              <a:rect l="l" t="t" r="r" b="b"/>
              <a:pathLst>
                <a:path w="6964" h="164" extrusionOk="0">
                  <a:moveTo>
                    <a:pt x="1" y="0"/>
                  </a:moveTo>
                  <a:lnTo>
                    <a:pt x="1" y="164"/>
                  </a:lnTo>
                  <a:lnTo>
                    <a:pt x="6964" y="164"/>
                  </a:lnTo>
                  <a:lnTo>
                    <a:pt x="69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62"/>
          <p:cNvSpPr/>
          <p:nvPr/>
        </p:nvSpPr>
        <p:spPr>
          <a:xfrm>
            <a:off x="4255343" y="1302251"/>
            <a:ext cx="4771447"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62"/>
          <p:cNvSpPr txBox="1">
            <a:spLocks noGrp="1"/>
          </p:cNvSpPr>
          <p:nvPr>
            <p:ph type="title"/>
          </p:nvPr>
        </p:nvSpPr>
        <p:spPr>
          <a:xfrm>
            <a:off x="2202947" y="1388626"/>
            <a:ext cx="5879100" cy="581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smtClean="0"/>
              <a:t>Recommendations</a:t>
            </a:r>
            <a:endParaRPr dirty="0"/>
          </a:p>
        </p:txBody>
      </p:sp>
      <p:sp>
        <p:nvSpPr>
          <p:cNvPr id="2235" name="Google Shape;2235;p62"/>
          <p:cNvSpPr txBox="1">
            <a:spLocks noGrp="1"/>
          </p:cNvSpPr>
          <p:nvPr>
            <p:ph type="subTitle" idx="1"/>
          </p:nvPr>
        </p:nvSpPr>
        <p:spPr>
          <a:xfrm>
            <a:off x="2549525" y="2215895"/>
            <a:ext cx="5879100" cy="17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In an attempt to optimize the three different categories</a:t>
            </a:r>
            <a:r>
              <a:rPr lang="en-US" dirty="0" smtClean="0"/>
              <a:t>, I tried locating the genres that were in all three tables, but there were none. But on combing two tables, there are 17 genres that are in both the top twenty genres with regards to net profit and top twenty genres with regards to popularity.</a:t>
            </a:r>
            <a:endParaRPr dirty="0"/>
          </a:p>
        </p:txBody>
      </p:sp>
      <p:grpSp>
        <p:nvGrpSpPr>
          <p:cNvPr id="2236" name="Google Shape;2236;p62"/>
          <p:cNvGrpSpPr/>
          <p:nvPr/>
        </p:nvGrpSpPr>
        <p:grpSpPr>
          <a:xfrm flipH="1">
            <a:off x="2966585" y="943484"/>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9" name="Google Shape;2239;p62"/>
          <p:cNvGrpSpPr/>
          <p:nvPr/>
        </p:nvGrpSpPr>
        <p:grpSpPr>
          <a:xfrm>
            <a:off x="2124022" y="3822266"/>
            <a:ext cx="1144567" cy="1232880"/>
            <a:chOff x="396222" y="549466"/>
            <a:chExt cx="1144567" cy="1232880"/>
          </a:xfrm>
        </p:grpSpPr>
        <p:sp>
          <p:nvSpPr>
            <p:cNvPr id="2240" name="Google Shape;2240;p62"/>
            <p:cNvSpPr/>
            <p:nvPr/>
          </p:nvSpPr>
          <p:spPr>
            <a:xfrm rot="6642985">
              <a:off x="469472" y="742795"/>
              <a:ext cx="998067" cy="846223"/>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6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6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6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6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6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6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3675;p82"/>
          <p:cNvGrpSpPr/>
          <p:nvPr/>
        </p:nvGrpSpPr>
        <p:grpSpPr>
          <a:xfrm>
            <a:off x="235000" y="1765377"/>
            <a:ext cx="1401182" cy="2195618"/>
            <a:chOff x="6952700" y="2276450"/>
            <a:chExt cx="1401182" cy="2195618"/>
          </a:xfrm>
        </p:grpSpPr>
        <p:sp>
          <p:nvSpPr>
            <p:cNvPr id="27" name="Google Shape;3676;p82"/>
            <p:cNvSpPr/>
            <p:nvPr/>
          </p:nvSpPr>
          <p:spPr>
            <a:xfrm>
              <a:off x="6952700" y="2276450"/>
              <a:ext cx="317297" cy="460594"/>
            </a:xfrm>
            <a:custGeom>
              <a:avLst/>
              <a:gdLst/>
              <a:ahLst/>
              <a:cxnLst/>
              <a:rect l="l" t="t" r="r" b="b"/>
              <a:pathLst>
                <a:path w="9745" h="14146" extrusionOk="0">
                  <a:moveTo>
                    <a:pt x="4872" y="1"/>
                  </a:moveTo>
                  <a:cubicBezTo>
                    <a:pt x="2345" y="1"/>
                    <a:pt x="255" y="1910"/>
                    <a:pt x="0" y="4401"/>
                  </a:cubicBezTo>
                  <a:lnTo>
                    <a:pt x="0" y="14145"/>
                  </a:lnTo>
                  <a:lnTo>
                    <a:pt x="9745" y="14145"/>
                  </a:lnTo>
                  <a:lnTo>
                    <a:pt x="9745" y="4401"/>
                  </a:lnTo>
                  <a:cubicBezTo>
                    <a:pt x="9490" y="1910"/>
                    <a:pt x="7381" y="1"/>
                    <a:pt x="48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677;p82"/>
            <p:cNvSpPr/>
            <p:nvPr/>
          </p:nvSpPr>
          <p:spPr>
            <a:xfrm>
              <a:off x="7111327" y="2276450"/>
              <a:ext cx="1242555" cy="2195618"/>
            </a:xfrm>
            <a:custGeom>
              <a:avLst/>
              <a:gdLst/>
              <a:ahLst/>
              <a:cxnLst/>
              <a:rect l="l" t="t" r="r" b="b"/>
              <a:pathLst>
                <a:path w="38162" h="67433" extrusionOk="0">
                  <a:moveTo>
                    <a:pt x="0" y="1"/>
                  </a:moveTo>
                  <a:cubicBezTo>
                    <a:pt x="2509" y="1"/>
                    <a:pt x="4618" y="1910"/>
                    <a:pt x="4873" y="4401"/>
                  </a:cubicBezTo>
                  <a:lnTo>
                    <a:pt x="4873" y="67433"/>
                  </a:lnTo>
                  <a:lnTo>
                    <a:pt x="38162" y="67433"/>
                  </a:lnTo>
                  <a:lnTo>
                    <a:pt x="38162" y="4401"/>
                  </a:lnTo>
                  <a:cubicBezTo>
                    <a:pt x="37925" y="1910"/>
                    <a:pt x="35816" y="1"/>
                    <a:pt x="33307"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678;p82"/>
            <p:cNvSpPr/>
            <p:nvPr/>
          </p:nvSpPr>
          <p:spPr>
            <a:xfrm>
              <a:off x="7365255" y="2395453"/>
              <a:ext cx="894488" cy="152739"/>
            </a:xfrm>
            <a:custGeom>
              <a:avLst/>
              <a:gdLst/>
              <a:ahLst/>
              <a:cxnLst/>
              <a:rect l="l" t="t" r="r" b="b"/>
              <a:pathLst>
                <a:path w="27472" h="4691" extrusionOk="0">
                  <a:moveTo>
                    <a:pt x="1" y="0"/>
                  </a:moveTo>
                  <a:lnTo>
                    <a:pt x="1" y="4691"/>
                  </a:lnTo>
                  <a:lnTo>
                    <a:pt x="27472" y="4691"/>
                  </a:lnTo>
                  <a:lnTo>
                    <a:pt x="27472"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679;p82"/>
            <p:cNvSpPr/>
            <p:nvPr/>
          </p:nvSpPr>
          <p:spPr>
            <a:xfrm>
              <a:off x="7950112" y="2625124"/>
              <a:ext cx="309613" cy="368807"/>
            </a:xfrm>
            <a:custGeom>
              <a:avLst/>
              <a:gdLst/>
              <a:ahLst/>
              <a:cxnLst/>
              <a:rect l="l" t="t" r="r" b="b"/>
              <a:pathLst>
                <a:path w="9509" h="11327" extrusionOk="0">
                  <a:moveTo>
                    <a:pt x="0" y="0"/>
                  </a:moveTo>
                  <a:lnTo>
                    <a:pt x="0" y="11327"/>
                  </a:lnTo>
                  <a:lnTo>
                    <a:pt x="9509" y="7472"/>
                  </a:lnTo>
                  <a:lnTo>
                    <a:pt x="9509"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680;p82"/>
            <p:cNvSpPr/>
            <p:nvPr/>
          </p:nvSpPr>
          <p:spPr>
            <a:xfrm>
              <a:off x="7365255" y="2624538"/>
              <a:ext cx="536947" cy="29630"/>
            </a:xfrm>
            <a:custGeom>
              <a:avLst/>
              <a:gdLst/>
              <a:ahLst/>
              <a:cxnLst/>
              <a:rect l="l" t="t" r="r" b="b"/>
              <a:pathLst>
                <a:path w="16491" h="910" extrusionOk="0">
                  <a:moveTo>
                    <a:pt x="455" y="0"/>
                  </a:moveTo>
                  <a:cubicBezTo>
                    <a:pt x="201" y="0"/>
                    <a:pt x="1" y="200"/>
                    <a:pt x="1" y="455"/>
                  </a:cubicBezTo>
                  <a:cubicBezTo>
                    <a:pt x="1" y="709"/>
                    <a:pt x="201" y="909"/>
                    <a:pt x="455" y="909"/>
                  </a:cubicBezTo>
                  <a:lnTo>
                    <a:pt x="16036" y="909"/>
                  </a:lnTo>
                  <a:cubicBezTo>
                    <a:pt x="16291" y="909"/>
                    <a:pt x="16491" y="709"/>
                    <a:pt x="16491" y="455"/>
                  </a:cubicBezTo>
                  <a:cubicBezTo>
                    <a:pt x="16491" y="200"/>
                    <a:pt x="16291" y="0"/>
                    <a:pt x="16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681;p82"/>
            <p:cNvSpPr/>
            <p:nvPr/>
          </p:nvSpPr>
          <p:spPr>
            <a:xfrm>
              <a:off x="7365255" y="2714499"/>
              <a:ext cx="385413" cy="29630"/>
            </a:xfrm>
            <a:custGeom>
              <a:avLst/>
              <a:gdLst/>
              <a:ahLst/>
              <a:cxnLst/>
              <a:rect l="l" t="t" r="r" b="b"/>
              <a:pathLst>
                <a:path w="11837" h="910" extrusionOk="0">
                  <a:moveTo>
                    <a:pt x="455" y="1"/>
                  </a:moveTo>
                  <a:cubicBezTo>
                    <a:pt x="201" y="1"/>
                    <a:pt x="1" y="201"/>
                    <a:pt x="1" y="455"/>
                  </a:cubicBezTo>
                  <a:cubicBezTo>
                    <a:pt x="1" y="710"/>
                    <a:pt x="201" y="910"/>
                    <a:pt x="455" y="910"/>
                  </a:cubicBezTo>
                  <a:lnTo>
                    <a:pt x="11382" y="910"/>
                  </a:lnTo>
                  <a:cubicBezTo>
                    <a:pt x="11636" y="910"/>
                    <a:pt x="11836" y="710"/>
                    <a:pt x="11836" y="455"/>
                  </a:cubicBezTo>
                  <a:cubicBezTo>
                    <a:pt x="11836" y="201"/>
                    <a:pt x="11636" y="1"/>
                    <a:pt x="1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682;p82"/>
            <p:cNvSpPr/>
            <p:nvPr/>
          </p:nvSpPr>
          <p:spPr>
            <a:xfrm>
              <a:off x="7365255" y="2804459"/>
              <a:ext cx="458803" cy="29662"/>
            </a:xfrm>
            <a:custGeom>
              <a:avLst/>
              <a:gdLst/>
              <a:ahLst/>
              <a:cxnLst/>
              <a:rect l="l" t="t" r="r" b="b"/>
              <a:pathLst>
                <a:path w="14091" h="911" extrusionOk="0">
                  <a:moveTo>
                    <a:pt x="455" y="1"/>
                  </a:moveTo>
                  <a:cubicBezTo>
                    <a:pt x="201" y="1"/>
                    <a:pt x="1" y="219"/>
                    <a:pt x="1" y="455"/>
                  </a:cubicBezTo>
                  <a:cubicBezTo>
                    <a:pt x="1" y="710"/>
                    <a:pt x="201" y="910"/>
                    <a:pt x="455" y="910"/>
                  </a:cubicBezTo>
                  <a:lnTo>
                    <a:pt x="13636" y="910"/>
                  </a:lnTo>
                  <a:cubicBezTo>
                    <a:pt x="13873" y="910"/>
                    <a:pt x="14091" y="710"/>
                    <a:pt x="14091" y="455"/>
                  </a:cubicBezTo>
                  <a:cubicBezTo>
                    <a:pt x="14091" y="219"/>
                    <a:pt x="13873" y="1"/>
                    <a:pt x="13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683;p82"/>
            <p:cNvSpPr/>
            <p:nvPr/>
          </p:nvSpPr>
          <p:spPr>
            <a:xfrm>
              <a:off x="7365255" y="2895038"/>
              <a:ext cx="229711" cy="29630"/>
            </a:xfrm>
            <a:custGeom>
              <a:avLst/>
              <a:gdLst/>
              <a:ahLst/>
              <a:cxnLst/>
              <a:rect l="l" t="t" r="r" b="b"/>
              <a:pathLst>
                <a:path w="7055" h="910" extrusionOk="0">
                  <a:moveTo>
                    <a:pt x="455" y="1"/>
                  </a:moveTo>
                  <a:cubicBezTo>
                    <a:pt x="201" y="1"/>
                    <a:pt x="1" y="201"/>
                    <a:pt x="1" y="455"/>
                  </a:cubicBezTo>
                  <a:cubicBezTo>
                    <a:pt x="1" y="691"/>
                    <a:pt x="201" y="910"/>
                    <a:pt x="455" y="910"/>
                  </a:cubicBezTo>
                  <a:lnTo>
                    <a:pt x="6600" y="910"/>
                  </a:lnTo>
                  <a:cubicBezTo>
                    <a:pt x="6837" y="910"/>
                    <a:pt x="7055" y="691"/>
                    <a:pt x="7055" y="455"/>
                  </a:cubicBezTo>
                  <a:cubicBezTo>
                    <a:pt x="7055" y="201"/>
                    <a:pt x="6837" y="1"/>
                    <a:pt x="6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684;p82"/>
            <p:cNvSpPr/>
            <p:nvPr/>
          </p:nvSpPr>
          <p:spPr>
            <a:xfrm>
              <a:off x="7857156" y="4071231"/>
              <a:ext cx="384827" cy="29630"/>
            </a:xfrm>
            <a:custGeom>
              <a:avLst/>
              <a:gdLst/>
              <a:ahLst/>
              <a:cxnLst/>
              <a:rect l="l" t="t" r="r" b="b"/>
              <a:pathLst>
                <a:path w="11819" h="910" extrusionOk="0">
                  <a:moveTo>
                    <a:pt x="455" y="1"/>
                  </a:moveTo>
                  <a:cubicBezTo>
                    <a:pt x="201" y="1"/>
                    <a:pt x="1" y="201"/>
                    <a:pt x="1" y="455"/>
                  </a:cubicBezTo>
                  <a:cubicBezTo>
                    <a:pt x="1" y="710"/>
                    <a:pt x="201" y="910"/>
                    <a:pt x="455" y="910"/>
                  </a:cubicBezTo>
                  <a:lnTo>
                    <a:pt x="11382" y="910"/>
                  </a:lnTo>
                  <a:cubicBezTo>
                    <a:pt x="11618" y="910"/>
                    <a:pt x="11818" y="710"/>
                    <a:pt x="11818" y="455"/>
                  </a:cubicBezTo>
                  <a:cubicBezTo>
                    <a:pt x="11818" y="201"/>
                    <a:pt x="11618" y="1"/>
                    <a:pt x="1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85;p82"/>
            <p:cNvSpPr/>
            <p:nvPr/>
          </p:nvSpPr>
          <p:spPr>
            <a:xfrm>
              <a:off x="7857156" y="3877668"/>
              <a:ext cx="384827" cy="29630"/>
            </a:xfrm>
            <a:custGeom>
              <a:avLst/>
              <a:gdLst/>
              <a:ahLst/>
              <a:cxnLst/>
              <a:rect l="l" t="t" r="r" b="b"/>
              <a:pathLst>
                <a:path w="11819" h="910" extrusionOk="0">
                  <a:moveTo>
                    <a:pt x="455" y="0"/>
                  </a:moveTo>
                  <a:cubicBezTo>
                    <a:pt x="201" y="0"/>
                    <a:pt x="1" y="200"/>
                    <a:pt x="1" y="455"/>
                  </a:cubicBezTo>
                  <a:cubicBezTo>
                    <a:pt x="1" y="710"/>
                    <a:pt x="201" y="910"/>
                    <a:pt x="455" y="910"/>
                  </a:cubicBezTo>
                  <a:lnTo>
                    <a:pt x="11382" y="910"/>
                  </a:lnTo>
                  <a:cubicBezTo>
                    <a:pt x="11618" y="910"/>
                    <a:pt x="11818" y="710"/>
                    <a:pt x="11818" y="455"/>
                  </a:cubicBezTo>
                  <a:cubicBezTo>
                    <a:pt x="11818" y="200"/>
                    <a:pt x="11618" y="0"/>
                    <a:pt x="11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686;p82"/>
            <p:cNvSpPr/>
            <p:nvPr/>
          </p:nvSpPr>
          <p:spPr>
            <a:xfrm>
              <a:off x="7857156" y="4162983"/>
              <a:ext cx="276500" cy="29044"/>
            </a:xfrm>
            <a:custGeom>
              <a:avLst/>
              <a:gdLst/>
              <a:ahLst/>
              <a:cxnLst/>
              <a:rect l="l" t="t" r="r" b="b"/>
              <a:pathLst>
                <a:path w="8492" h="892" extrusionOk="0">
                  <a:moveTo>
                    <a:pt x="455" y="1"/>
                  </a:moveTo>
                  <a:cubicBezTo>
                    <a:pt x="201" y="1"/>
                    <a:pt x="1" y="201"/>
                    <a:pt x="1" y="437"/>
                  </a:cubicBezTo>
                  <a:lnTo>
                    <a:pt x="1" y="455"/>
                  </a:lnTo>
                  <a:cubicBezTo>
                    <a:pt x="1" y="691"/>
                    <a:pt x="201" y="891"/>
                    <a:pt x="455" y="891"/>
                  </a:cubicBezTo>
                  <a:lnTo>
                    <a:pt x="8037" y="891"/>
                  </a:lnTo>
                  <a:cubicBezTo>
                    <a:pt x="8291" y="891"/>
                    <a:pt x="8491" y="691"/>
                    <a:pt x="8491" y="455"/>
                  </a:cubicBezTo>
                  <a:lnTo>
                    <a:pt x="8491" y="437"/>
                  </a:lnTo>
                  <a:cubicBezTo>
                    <a:pt x="8491" y="201"/>
                    <a:pt x="8291" y="1"/>
                    <a:pt x="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687;p82"/>
            <p:cNvSpPr/>
            <p:nvPr/>
          </p:nvSpPr>
          <p:spPr>
            <a:xfrm>
              <a:off x="7853607" y="4250599"/>
              <a:ext cx="328596" cy="29630"/>
            </a:xfrm>
            <a:custGeom>
              <a:avLst/>
              <a:gdLst/>
              <a:ahLst/>
              <a:cxnLst/>
              <a:rect l="l" t="t" r="r" b="b"/>
              <a:pathLst>
                <a:path w="10092" h="910" extrusionOk="0">
                  <a:moveTo>
                    <a:pt x="455" y="0"/>
                  </a:moveTo>
                  <a:cubicBezTo>
                    <a:pt x="201" y="0"/>
                    <a:pt x="1" y="200"/>
                    <a:pt x="1" y="455"/>
                  </a:cubicBezTo>
                  <a:cubicBezTo>
                    <a:pt x="1" y="709"/>
                    <a:pt x="201" y="909"/>
                    <a:pt x="455" y="909"/>
                  </a:cubicBezTo>
                  <a:lnTo>
                    <a:pt x="9637" y="909"/>
                  </a:lnTo>
                  <a:cubicBezTo>
                    <a:pt x="9891" y="909"/>
                    <a:pt x="10091" y="709"/>
                    <a:pt x="10091" y="455"/>
                  </a:cubicBezTo>
                  <a:cubicBezTo>
                    <a:pt x="10091" y="200"/>
                    <a:pt x="9891" y="0"/>
                    <a:pt x="9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688;p82"/>
            <p:cNvSpPr/>
            <p:nvPr/>
          </p:nvSpPr>
          <p:spPr>
            <a:xfrm>
              <a:off x="7853607" y="4342350"/>
              <a:ext cx="164005" cy="29630"/>
            </a:xfrm>
            <a:custGeom>
              <a:avLst/>
              <a:gdLst/>
              <a:ahLst/>
              <a:cxnLst/>
              <a:rect l="l" t="t" r="r" b="b"/>
              <a:pathLst>
                <a:path w="5037" h="910" extrusionOk="0">
                  <a:moveTo>
                    <a:pt x="455" y="0"/>
                  </a:moveTo>
                  <a:cubicBezTo>
                    <a:pt x="201" y="0"/>
                    <a:pt x="1" y="200"/>
                    <a:pt x="1" y="455"/>
                  </a:cubicBezTo>
                  <a:cubicBezTo>
                    <a:pt x="1" y="709"/>
                    <a:pt x="201" y="909"/>
                    <a:pt x="455" y="909"/>
                  </a:cubicBezTo>
                  <a:lnTo>
                    <a:pt x="4601" y="909"/>
                  </a:lnTo>
                  <a:cubicBezTo>
                    <a:pt x="4837" y="909"/>
                    <a:pt x="5037" y="709"/>
                    <a:pt x="5037" y="455"/>
                  </a:cubicBezTo>
                  <a:cubicBezTo>
                    <a:pt x="5037" y="200"/>
                    <a:pt x="4837" y="0"/>
                    <a:pt x="4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689;p82"/>
            <p:cNvSpPr/>
            <p:nvPr/>
          </p:nvSpPr>
          <p:spPr>
            <a:xfrm>
              <a:off x="7396056" y="3713701"/>
              <a:ext cx="385380" cy="658298"/>
            </a:xfrm>
            <a:custGeom>
              <a:avLst/>
              <a:gdLst/>
              <a:ahLst/>
              <a:cxnLst/>
              <a:rect l="l" t="t" r="r" b="b"/>
              <a:pathLst>
                <a:path w="11836" h="20218" extrusionOk="0">
                  <a:moveTo>
                    <a:pt x="0" y="0"/>
                  </a:moveTo>
                  <a:lnTo>
                    <a:pt x="0" y="20217"/>
                  </a:lnTo>
                  <a:lnTo>
                    <a:pt x="11836" y="20217"/>
                  </a:lnTo>
                  <a:lnTo>
                    <a:pt x="11836"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7618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1" name="Google Shape;1621;p48"/>
          <p:cNvSpPr/>
          <p:nvPr/>
        </p:nvSpPr>
        <p:spPr>
          <a:xfrm>
            <a:off x="1815600" y="431125"/>
            <a:ext cx="5512800"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48"/>
          <p:cNvSpPr/>
          <p:nvPr/>
        </p:nvSpPr>
        <p:spPr>
          <a:xfrm flipH="1">
            <a:off x="4743428" y="1596484"/>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48"/>
          <p:cNvSpPr/>
          <p:nvPr/>
        </p:nvSpPr>
        <p:spPr>
          <a:xfrm flipH="1">
            <a:off x="4664070" y="3391361"/>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5;p48"/>
          <p:cNvSpPr/>
          <p:nvPr/>
        </p:nvSpPr>
        <p:spPr>
          <a:xfrm flipH="1">
            <a:off x="625764" y="1614154"/>
            <a:ext cx="998071" cy="76929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48"/>
          <p:cNvSpPr/>
          <p:nvPr/>
        </p:nvSpPr>
        <p:spPr>
          <a:xfrm flipH="1">
            <a:off x="665345" y="3357072"/>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48"/>
          <p:cNvSpPr txBox="1">
            <a:spLocks noGrp="1"/>
          </p:cNvSpPr>
          <p:nvPr>
            <p:ph type="title" idx="2"/>
          </p:nvPr>
        </p:nvSpPr>
        <p:spPr>
          <a:xfrm>
            <a:off x="641807" y="1580663"/>
            <a:ext cx="940200" cy="641100"/>
          </a:xfrm>
          <a:prstGeom prst="rect">
            <a:avLst/>
          </a:prstGeom>
        </p:spPr>
        <p:txBody>
          <a:bodyPr spcFirstLastPara="1" wrap="square" lIns="91425" tIns="137150" rIns="91425" bIns="91425" anchor="t" anchorCtr="0">
            <a:noAutofit/>
          </a:bodyPr>
          <a:lstStyle/>
          <a:p>
            <a:pPr marL="0" lvl="0" indent="0" algn="ctr" rtl="0">
              <a:spcBef>
                <a:spcPts val="0"/>
              </a:spcBef>
              <a:spcAft>
                <a:spcPts val="0"/>
              </a:spcAft>
              <a:buNone/>
            </a:pPr>
            <a:r>
              <a:rPr lang="en" dirty="0"/>
              <a:t>01</a:t>
            </a:r>
            <a:endParaRPr dirty="0"/>
          </a:p>
        </p:txBody>
      </p:sp>
      <p:sp>
        <p:nvSpPr>
          <p:cNvPr id="1629" name="Google Shape;1629;p48"/>
          <p:cNvSpPr txBox="1">
            <a:spLocks noGrp="1"/>
          </p:cNvSpPr>
          <p:nvPr>
            <p:ph type="title" idx="4"/>
          </p:nvPr>
        </p:nvSpPr>
        <p:spPr>
          <a:xfrm>
            <a:off x="4725925" y="1619661"/>
            <a:ext cx="940200" cy="641100"/>
          </a:xfrm>
          <a:prstGeom prst="rect">
            <a:avLst/>
          </a:prstGeom>
        </p:spPr>
        <p:txBody>
          <a:bodyPr spcFirstLastPara="1" wrap="square" lIns="91425" tIns="137150" rIns="91425" bIns="91425" anchor="t" anchorCtr="0">
            <a:noAutofit/>
          </a:bodyPr>
          <a:lstStyle/>
          <a:p>
            <a:pPr marL="0" lvl="0" indent="0" algn="ctr" rtl="0">
              <a:spcBef>
                <a:spcPts val="0"/>
              </a:spcBef>
              <a:spcAft>
                <a:spcPts val="0"/>
              </a:spcAft>
              <a:buNone/>
            </a:pPr>
            <a:r>
              <a:rPr lang="en"/>
              <a:t>02</a:t>
            </a:r>
            <a:endParaRPr dirty="0"/>
          </a:p>
        </p:txBody>
      </p:sp>
      <p:sp>
        <p:nvSpPr>
          <p:cNvPr id="1630" name="Google Shape;1630;p48"/>
          <p:cNvSpPr txBox="1">
            <a:spLocks noGrp="1"/>
          </p:cNvSpPr>
          <p:nvPr>
            <p:ph type="title" idx="7"/>
          </p:nvPr>
        </p:nvSpPr>
        <p:spPr>
          <a:xfrm>
            <a:off x="641807" y="3375487"/>
            <a:ext cx="940200" cy="641100"/>
          </a:xfrm>
          <a:prstGeom prst="rect">
            <a:avLst/>
          </a:prstGeom>
        </p:spPr>
        <p:txBody>
          <a:bodyPr spcFirstLastPara="1" wrap="square" lIns="91425" tIns="137150" rIns="91425" bIns="91425" anchor="t" anchorCtr="0">
            <a:noAutofit/>
          </a:bodyPr>
          <a:lstStyle/>
          <a:p>
            <a:pPr marL="0" lvl="0" indent="0" algn="ctr" rtl="0">
              <a:spcBef>
                <a:spcPts val="0"/>
              </a:spcBef>
              <a:spcAft>
                <a:spcPts val="0"/>
              </a:spcAft>
              <a:buNone/>
            </a:pPr>
            <a:r>
              <a:rPr lang="en" dirty="0"/>
              <a:t>03</a:t>
            </a:r>
            <a:endParaRPr dirty="0"/>
          </a:p>
        </p:txBody>
      </p:sp>
      <p:sp>
        <p:nvSpPr>
          <p:cNvPr id="1631" name="Google Shape;1631;p48"/>
          <p:cNvSpPr txBox="1">
            <a:spLocks noGrp="1"/>
          </p:cNvSpPr>
          <p:nvPr>
            <p:ph type="title" idx="13"/>
          </p:nvPr>
        </p:nvSpPr>
        <p:spPr>
          <a:xfrm>
            <a:off x="4664070" y="3459417"/>
            <a:ext cx="940200" cy="641100"/>
          </a:xfrm>
          <a:prstGeom prst="rect">
            <a:avLst/>
          </a:prstGeom>
        </p:spPr>
        <p:txBody>
          <a:bodyPr spcFirstLastPara="1" wrap="square" lIns="91425" tIns="137150" rIns="91425" bIns="91425" anchor="t" anchorCtr="0">
            <a:noAutofit/>
          </a:bodyPr>
          <a:lstStyle/>
          <a:p>
            <a:pPr marL="0" lvl="0" indent="0" algn="ctr" rtl="0">
              <a:spcBef>
                <a:spcPts val="0"/>
              </a:spcBef>
              <a:spcAft>
                <a:spcPts val="0"/>
              </a:spcAft>
              <a:buNone/>
            </a:pPr>
            <a:r>
              <a:rPr lang="en" dirty="0"/>
              <a:t>04</a:t>
            </a:r>
            <a:endParaRPr dirty="0"/>
          </a:p>
        </p:txBody>
      </p:sp>
      <p:sp>
        <p:nvSpPr>
          <p:cNvPr id="1634" name="Google Shape;1634;p48"/>
          <p:cNvSpPr txBox="1">
            <a:spLocks noGrp="1"/>
          </p:cNvSpPr>
          <p:nvPr>
            <p:ph type="title"/>
          </p:nvPr>
        </p:nvSpPr>
        <p:spPr>
          <a:xfrm>
            <a:off x="715550" y="538250"/>
            <a:ext cx="7713000" cy="479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Table of contents</a:t>
            </a:r>
            <a:endParaRPr dirty="0"/>
          </a:p>
        </p:txBody>
      </p:sp>
      <p:sp>
        <p:nvSpPr>
          <p:cNvPr id="1635" name="Google Shape;1635;p48"/>
          <p:cNvSpPr txBox="1">
            <a:spLocks noGrp="1"/>
          </p:cNvSpPr>
          <p:nvPr>
            <p:ph type="subTitle" idx="1"/>
          </p:nvPr>
        </p:nvSpPr>
        <p:spPr>
          <a:xfrm>
            <a:off x="1570924" y="1966163"/>
            <a:ext cx="3130675" cy="4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the business problem</a:t>
            </a:r>
            <a:endParaRPr dirty="0"/>
          </a:p>
        </p:txBody>
      </p:sp>
      <p:sp>
        <p:nvSpPr>
          <p:cNvPr id="1636" name="Google Shape;1636;p48"/>
          <p:cNvSpPr txBox="1">
            <a:spLocks noGrp="1"/>
          </p:cNvSpPr>
          <p:nvPr>
            <p:ph type="subTitle" idx="3"/>
          </p:nvPr>
        </p:nvSpPr>
        <p:spPr>
          <a:xfrm>
            <a:off x="1571376" y="1615469"/>
            <a:ext cx="2565300" cy="412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t>Overview</a:t>
            </a:r>
            <a:endParaRPr dirty="0"/>
          </a:p>
        </p:txBody>
      </p:sp>
      <p:sp>
        <p:nvSpPr>
          <p:cNvPr id="1637" name="Google Shape;1637;p48"/>
          <p:cNvSpPr txBox="1">
            <a:spLocks noGrp="1"/>
          </p:cNvSpPr>
          <p:nvPr>
            <p:ph type="subTitle" idx="5"/>
          </p:nvPr>
        </p:nvSpPr>
        <p:spPr>
          <a:xfrm>
            <a:off x="5604270" y="1880551"/>
            <a:ext cx="2565300" cy="4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data did </a:t>
            </a:r>
            <a:r>
              <a:rPr lang="en-US" dirty="0" smtClean="0"/>
              <a:t>I</a:t>
            </a:r>
            <a:r>
              <a:rPr lang="en" dirty="0" smtClean="0"/>
              <a:t> use and how did I analyze the data</a:t>
            </a:r>
            <a:endParaRPr dirty="0"/>
          </a:p>
        </p:txBody>
      </p:sp>
      <p:sp>
        <p:nvSpPr>
          <p:cNvPr id="1638" name="Google Shape;1638;p48"/>
          <p:cNvSpPr txBox="1">
            <a:spLocks noGrp="1"/>
          </p:cNvSpPr>
          <p:nvPr>
            <p:ph type="subTitle" idx="6"/>
          </p:nvPr>
        </p:nvSpPr>
        <p:spPr>
          <a:xfrm>
            <a:off x="5759002" y="1596484"/>
            <a:ext cx="3491050" cy="51895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1200"/>
              </a:spcAft>
              <a:buNone/>
            </a:pPr>
            <a:r>
              <a:rPr lang="en" dirty="0" smtClean="0"/>
              <a:t>Analysis</a:t>
            </a:r>
            <a:endParaRPr dirty="0"/>
          </a:p>
        </p:txBody>
      </p:sp>
      <p:sp>
        <p:nvSpPr>
          <p:cNvPr id="1639" name="Google Shape;1639;p48"/>
          <p:cNvSpPr txBox="1">
            <a:spLocks noGrp="1"/>
          </p:cNvSpPr>
          <p:nvPr>
            <p:ph type="subTitle" idx="8"/>
          </p:nvPr>
        </p:nvSpPr>
        <p:spPr>
          <a:xfrm>
            <a:off x="1545054" y="3755633"/>
            <a:ext cx="2565300" cy="4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My findings from analyzing the data</a:t>
            </a:r>
            <a:endParaRPr dirty="0"/>
          </a:p>
        </p:txBody>
      </p:sp>
      <p:sp>
        <p:nvSpPr>
          <p:cNvPr id="1640" name="Google Shape;1640;p48"/>
          <p:cNvSpPr txBox="1">
            <a:spLocks noGrp="1"/>
          </p:cNvSpPr>
          <p:nvPr>
            <p:ph type="subTitle" idx="9"/>
          </p:nvPr>
        </p:nvSpPr>
        <p:spPr>
          <a:xfrm>
            <a:off x="1545054" y="3467963"/>
            <a:ext cx="3338127" cy="518824"/>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1200"/>
              </a:spcAft>
              <a:buNone/>
            </a:pPr>
            <a:r>
              <a:rPr lang="en" dirty="0" smtClean="0"/>
              <a:t>Fidings</a:t>
            </a:r>
            <a:endParaRPr dirty="0"/>
          </a:p>
        </p:txBody>
      </p:sp>
      <p:sp>
        <p:nvSpPr>
          <p:cNvPr id="1641" name="Google Shape;1641;p48"/>
          <p:cNvSpPr txBox="1">
            <a:spLocks noGrp="1"/>
          </p:cNvSpPr>
          <p:nvPr>
            <p:ph type="subTitle" idx="14"/>
          </p:nvPr>
        </p:nvSpPr>
        <p:spPr>
          <a:xfrm>
            <a:off x="5642218" y="3783071"/>
            <a:ext cx="2565300" cy="479400"/>
          </a:xfrm>
          <a:prstGeom prst="rect">
            <a:avLst/>
          </a:prstGeom>
        </p:spPr>
        <p:txBody>
          <a:bodyPr spcFirstLastPara="1" wrap="square" lIns="91425" tIns="91425" rIns="91425" bIns="91425" anchor="t" anchorCtr="0">
            <a:noAutofit/>
          </a:bodyPr>
          <a:lstStyle/>
          <a:p>
            <a:pPr marL="0" lvl="0" indent="0">
              <a:buSzPts val="1100"/>
            </a:pPr>
            <a:r>
              <a:rPr lang="en" dirty="0"/>
              <a:t>R</a:t>
            </a:r>
            <a:r>
              <a:rPr lang="en" dirty="0" smtClean="0"/>
              <a:t>ecommendations </a:t>
            </a:r>
            <a:r>
              <a:rPr lang="en" dirty="0"/>
              <a:t>for the business</a:t>
            </a:r>
            <a:endParaRPr dirty="0"/>
          </a:p>
        </p:txBody>
      </p:sp>
      <p:sp>
        <p:nvSpPr>
          <p:cNvPr id="1642" name="Google Shape;1642;p48"/>
          <p:cNvSpPr txBox="1">
            <a:spLocks noGrp="1"/>
          </p:cNvSpPr>
          <p:nvPr>
            <p:ph type="subTitle" idx="15"/>
          </p:nvPr>
        </p:nvSpPr>
        <p:spPr>
          <a:xfrm>
            <a:off x="5604270" y="3489937"/>
            <a:ext cx="3322091" cy="412200"/>
          </a:xfrm>
          <a:prstGeom prst="rect">
            <a:avLst/>
          </a:prstGeom>
        </p:spPr>
        <p:txBody>
          <a:bodyPr spcFirstLastPara="1" wrap="square" lIns="91425" tIns="91425" rIns="91425" bIns="91425" anchor="t" anchorCtr="0">
            <a:noAutofit/>
          </a:bodyPr>
          <a:lstStyle/>
          <a:p>
            <a:pPr marL="0" lvl="0" indent="0">
              <a:lnSpc>
                <a:spcPct val="80000"/>
              </a:lnSpc>
              <a:spcAft>
                <a:spcPts val="1200"/>
              </a:spcAft>
            </a:pPr>
            <a:r>
              <a:rPr lang="en-US" dirty="0" smtClean="0"/>
              <a:t>Recommendations</a:t>
            </a:r>
            <a:endParaRPr dirty="0"/>
          </a:p>
        </p:txBody>
      </p:sp>
      <p:grpSp>
        <p:nvGrpSpPr>
          <p:cNvPr id="1647" name="Google Shape;1647;p48"/>
          <p:cNvGrpSpPr/>
          <p:nvPr/>
        </p:nvGrpSpPr>
        <p:grpSpPr>
          <a:xfrm>
            <a:off x="7668397" y="432246"/>
            <a:ext cx="871623" cy="751268"/>
            <a:chOff x="1831350" y="1268423"/>
            <a:chExt cx="757670" cy="686842"/>
          </a:xfrm>
        </p:grpSpPr>
        <p:sp>
          <p:nvSpPr>
            <p:cNvPr id="1648" name="Google Shape;1648;p48"/>
            <p:cNvSpPr/>
            <p:nvPr/>
          </p:nvSpPr>
          <p:spPr>
            <a:xfrm>
              <a:off x="1831350" y="1268423"/>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48"/>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0" name="Google Shape;1650;p48"/>
          <p:cNvGrpSpPr/>
          <p:nvPr/>
        </p:nvGrpSpPr>
        <p:grpSpPr>
          <a:xfrm>
            <a:off x="407006" y="354916"/>
            <a:ext cx="998071" cy="846226"/>
            <a:chOff x="499294" y="765179"/>
            <a:chExt cx="998071" cy="846226"/>
          </a:xfrm>
        </p:grpSpPr>
        <p:sp>
          <p:nvSpPr>
            <p:cNvPr id="1651" name="Google Shape;1651;p48"/>
            <p:cNvSpPr/>
            <p:nvPr/>
          </p:nvSpPr>
          <p:spPr>
            <a:xfrm rot="10800000">
              <a:off x="499294" y="76517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48"/>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48"/>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48"/>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48"/>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48"/>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48"/>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33;p62"/>
          <p:cNvSpPr/>
          <p:nvPr/>
        </p:nvSpPr>
        <p:spPr>
          <a:xfrm>
            <a:off x="3502868" y="264026"/>
            <a:ext cx="4771447"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000" dirty="0" smtClean="0">
                <a:latin typeface="Lato Black" panose="020B0604020202020204" charset="0"/>
              </a:rPr>
              <a:t>Sample of table</a:t>
            </a:r>
            <a:endParaRPr sz="4000" dirty="0">
              <a:latin typeface="Lato Black" panose="020B0604020202020204" charset="0"/>
            </a:endParaRPr>
          </a:p>
        </p:txBody>
      </p:sp>
      <p:pic>
        <p:nvPicPr>
          <p:cNvPr id="5" name="Picture 4"/>
          <p:cNvPicPr>
            <a:picLocks noChangeAspect="1"/>
          </p:cNvPicPr>
          <p:nvPr/>
        </p:nvPicPr>
        <p:blipFill>
          <a:blip r:embed="rId2"/>
          <a:stretch>
            <a:fillRect/>
          </a:stretch>
        </p:blipFill>
        <p:spPr>
          <a:xfrm>
            <a:off x="42880" y="1314449"/>
            <a:ext cx="9029682" cy="3762376"/>
          </a:xfrm>
          <a:prstGeom prst="rect">
            <a:avLst/>
          </a:prstGeom>
        </p:spPr>
      </p:pic>
    </p:spTree>
    <p:extLst>
      <p:ext uri="{BB962C8B-B14F-4D97-AF65-F5344CB8AC3E}">
        <p14:creationId xmlns:p14="http://schemas.microsoft.com/office/powerpoint/2010/main" val="57592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grpSp>
        <p:nvGrpSpPr>
          <p:cNvPr id="2236" name="Google Shape;2236;p62"/>
          <p:cNvGrpSpPr/>
          <p:nvPr/>
        </p:nvGrpSpPr>
        <p:grpSpPr>
          <a:xfrm flipH="1">
            <a:off x="2966585" y="943484"/>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3693;p82"/>
          <p:cNvGrpSpPr/>
          <p:nvPr/>
        </p:nvGrpSpPr>
        <p:grpSpPr>
          <a:xfrm flipH="1">
            <a:off x="290368" y="2101594"/>
            <a:ext cx="1681252" cy="1498855"/>
            <a:chOff x="499294" y="784229"/>
            <a:chExt cx="998071" cy="846226"/>
          </a:xfrm>
        </p:grpSpPr>
        <p:sp>
          <p:nvSpPr>
            <p:cNvPr id="35" name="Google Shape;3694;p82"/>
            <p:cNvSpPr/>
            <p:nvPr/>
          </p:nvSpPr>
          <p:spPr>
            <a:xfrm flipH="1">
              <a:off x="499294" y="78422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95;p8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696;p8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697;p8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698;p8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699;p8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3700;p8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 name="Google Shape;2099;p58"/>
          <p:cNvGrpSpPr/>
          <p:nvPr/>
        </p:nvGrpSpPr>
        <p:grpSpPr>
          <a:xfrm>
            <a:off x="7986219" y="4053164"/>
            <a:ext cx="1038225" cy="1009650"/>
            <a:chOff x="7133785" y="2896896"/>
            <a:chExt cx="1414512" cy="1518189"/>
          </a:xfrm>
        </p:grpSpPr>
        <p:grpSp>
          <p:nvGrpSpPr>
            <p:cNvPr id="43" name="Google Shape;2100;p58"/>
            <p:cNvGrpSpPr/>
            <p:nvPr/>
          </p:nvGrpSpPr>
          <p:grpSpPr>
            <a:xfrm>
              <a:off x="7133785" y="2896896"/>
              <a:ext cx="1414512" cy="1518189"/>
              <a:chOff x="6879750" y="3096400"/>
              <a:chExt cx="1584000" cy="1700100"/>
            </a:xfrm>
          </p:grpSpPr>
          <p:sp>
            <p:nvSpPr>
              <p:cNvPr id="52" name="Google Shape;2101;p58"/>
              <p:cNvSpPr/>
              <p:nvPr/>
            </p:nvSpPr>
            <p:spPr>
              <a:xfrm>
                <a:off x="6879750" y="3096400"/>
                <a:ext cx="1584000" cy="1700100"/>
              </a:xfrm>
              <a:prstGeom prst="roundRect">
                <a:avLst>
                  <a:gd name="adj" fmla="val 379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2102;p58"/>
              <p:cNvSpPr/>
              <p:nvPr/>
            </p:nvSpPr>
            <p:spPr>
              <a:xfrm>
                <a:off x="6958650" y="3335758"/>
                <a:ext cx="1426200" cy="1379700"/>
              </a:xfrm>
              <a:prstGeom prst="roundRect">
                <a:avLst>
                  <a:gd name="adj" fmla="val 349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2103;p58"/>
              <p:cNvSpPr/>
              <p:nvPr/>
            </p:nvSpPr>
            <p:spPr>
              <a:xfrm>
                <a:off x="6958650" y="3175425"/>
                <a:ext cx="81300" cy="81300"/>
              </a:xfrm>
              <a:prstGeom prst="ellipse">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2104;p58"/>
              <p:cNvSpPr/>
              <p:nvPr/>
            </p:nvSpPr>
            <p:spPr>
              <a:xfrm>
                <a:off x="7151075" y="3175425"/>
                <a:ext cx="81300" cy="81300"/>
              </a:xfrm>
              <a:prstGeom prst="ellipse">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2105;p58"/>
              <p:cNvSpPr/>
              <p:nvPr/>
            </p:nvSpPr>
            <p:spPr>
              <a:xfrm>
                <a:off x="7343500" y="3175425"/>
                <a:ext cx="81300" cy="813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 name="Google Shape;2106;p58"/>
            <p:cNvGrpSpPr/>
            <p:nvPr/>
          </p:nvGrpSpPr>
          <p:grpSpPr>
            <a:xfrm>
              <a:off x="7418559" y="3375217"/>
              <a:ext cx="844957" cy="743958"/>
              <a:chOff x="7332800" y="3469629"/>
              <a:chExt cx="946200" cy="833100"/>
            </a:xfrm>
          </p:grpSpPr>
          <p:sp>
            <p:nvSpPr>
              <p:cNvPr id="45" name="Google Shape;2107;p58"/>
              <p:cNvSpPr/>
              <p:nvPr/>
            </p:nvSpPr>
            <p:spPr>
              <a:xfrm>
                <a:off x="7332800" y="3469629"/>
                <a:ext cx="946200" cy="833100"/>
              </a:xfrm>
              <a:prstGeom prst="hear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2108;p58"/>
              <p:cNvGrpSpPr/>
              <p:nvPr/>
            </p:nvGrpSpPr>
            <p:grpSpPr>
              <a:xfrm>
                <a:off x="7557424" y="3730001"/>
                <a:ext cx="499326" cy="122700"/>
                <a:chOff x="7535111" y="3674984"/>
                <a:chExt cx="499326" cy="122700"/>
              </a:xfrm>
            </p:grpSpPr>
            <p:sp>
              <p:nvSpPr>
                <p:cNvPr id="50" name="Google Shape;2109;p58"/>
                <p:cNvSpPr/>
                <p:nvPr/>
              </p:nvSpPr>
              <p:spPr>
                <a:xfrm>
                  <a:off x="7535111"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110;p58"/>
                <p:cNvSpPr/>
                <p:nvPr/>
              </p:nvSpPr>
              <p:spPr>
                <a:xfrm>
                  <a:off x="7911738"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2111;p58"/>
              <p:cNvSpPr/>
              <p:nvPr/>
            </p:nvSpPr>
            <p:spPr>
              <a:xfrm>
                <a:off x="7590100" y="3765975"/>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112;p58"/>
              <p:cNvSpPr/>
              <p:nvPr/>
            </p:nvSpPr>
            <p:spPr>
              <a:xfrm>
                <a:off x="7968750" y="3765100"/>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113;p58"/>
              <p:cNvSpPr/>
              <p:nvPr/>
            </p:nvSpPr>
            <p:spPr>
              <a:xfrm rot="5400000">
                <a:off x="7757076" y="3807693"/>
                <a:ext cx="97200" cy="97200"/>
              </a:xfrm>
              <a:prstGeom prst="arc">
                <a:avLst>
                  <a:gd name="adj1" fmla="val 16200000"/>
                  <a:gd name="adj2" fmla="val 5345219"/>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3" name="Google Shape;2235;p62"/>
          <p:cNvSpPr txBox="1">
            <a:spLocks noGrp="1"/>
          </p:cNvSpPr>
          <p:nvPr>
            <p:ph type="subTitle" idx="1"/>
          </p:nvPr>
        </p:nvSpPr>
        <p:spPr>
          <a:xfrm>
            <a:off x="2549525" y="2215895"/>
            <a:ext cx="5879100" cy="2056126"/>
          </a:xfrm>
          <a:prstGeom prst="rect">
            <a:avLst/>
          </a:prstGeom>
        </p:spPr>
        <p:txBody>
          <a:bodyPr spcFirstLastPara="1" wrap="square" lIns="91425" tIns="91425" rIns="91425" bIns="91425" anchor="t" anchorCtr="0">
            <a:noAutofit/>
          </a:bodyPr>
          <a:lstStyle/>
          <a:p>
            <a:pPr marL="0" lvl="0" indent="0" algn="l">
              <a:buSzPts val="1100"/>
            </a:pPr>
            <a:r>
              <a:rPr lang="en-US" dirty="0" smtClean="0"/>
              <a:t>The table shows the top five genres as:  </a:t>
            </a:r>
          </a:p>
          <a:p>
            <a:pPr marL="800100" lvl="1" indent="-342900">
              <a:buSzPts val="1100"/>
              <a:buFont typeface="+mj-lt"/>
              <a:buAutoNum type="arabicPeriod"/>
            </a:pPr>
            <a:r>
              <a:rPr lang="en-US" dirty="0"/>
              <a:t>Action,Adventure,Sci-Fi</a:t>
            </a:r>
            <a:endParaRPr lang="en-US" dirty="0" smtClean="0"/>
          </a:p>
          <a:p>
            <a:pPr marL="800100" lvl="1" indent="-342900">
              <a:buSzPts val="1100"/>
              <a:buFont typeface="+mj-lt"/>
              <a:buAutoNum type="arabicPeriod"/>
            </a:pPr>
            <a:r>
              <a:rPr lang="en-US" dirty="0"/>
              <a:t>Adventure,Animation,Comedy</a:t>
            </a:r>
            <a:endParaRPr lang="en-US" dirty="0" smtClean="0"/>
          </a:p>
          <a:p>
            <a:pPr marL="800100" lvl="1" indent="-342900">
              <a:buSzPts val="1100"/>
              <a:buFont typeface="+mj-lt"/>
              <a:buAutoNum type="arabicPeriod"/>
            </a:pPr>
            <a:r>
              <a:rPr lang="en-US" dirty="0" smtClean="0"/>
              <a:t>Action,Adventure,Fantasy</a:t>
            </a:r>
          </a:p>
          <a:p>
            <a:pPr marL="800100" lvl="1" indent="-342900">
              <a:buSzPts val="1100"/>
              <a:buFont typeface="+mj-lt"/>
              <a:buAutoNum type="arabicPeriod"/>
            </a:pPr>
            <a:r>
              <a:rPr lang="en-US" dirty="0" smtClean="0"/>
              <a:t>Action,Adventure,Comedy</a:t>
            </a:r>
          </a:p>
          <a:p>
            <a:pPr marL="800100" lvl="1" indent="-342900">
              <a:buSzPts val="1100"/>
              <a:buFont typeface="+mj-lt"/>
              <a:buAutoNum type="arabicPeriod"/>
            </a:pPr>
            <a:r>
              <a:rPr lang="en-US" dirty="0" smtClean="0"/>
              <a:t>Drama</a:t>
            </a:r>
            <a:endParaRPr dirty="0"/>
          </a:p>
        </p:txBody>
      </p:sp>
    </p:spTree>
    <p:extLst>
      <p:ext uri="{BB962C8B-B14F-4D97-AF65-F5344CB8AC3E}">
        <p14:creationId xmlns:p14="http://schemas.microsoft.com/office/powerpoint/2010/main" val="242321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62"/>
          <p:cNvSpPr/>
          <p:nvPr/>
        </p:nvSpPr>
        <p:spPr>
          <a:xfrm>
            <a:off x="4255343" y="1302251"/>
            <a:ext cx="4771447"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62"/>
          <p:cNvSpPr txBox="1">
            <a:spLocks noGrp="1"/>
          </p:cNvSpPr>
          <p:nvPr>
            <p:ph type="title"/>
          </p:nvPr>
        </p:nvSpPr>
        <p:spPr>
          <a:xfrm>
            <a:off x="2413851" y="1374224"/>
            <a:ext cx="5879100" cy="581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smtClean="0"/>
              <a:t>Recommendation</a:t>
            </a:r>
            <a:endParaRPr dirty="0"/>
          </a:p>
        </p:txBody>
      </p:sp>
      <p:sp>
        <p:nvSpPr>
          <p:cNvPr id="2235" name="Google Shape;2235;p62"/>
          <p:cNvSpPr txBox="1">
            <a:spLocks noGrp="1"/>
          </p:cNvSpPr>
          <p:nvPr>
            <p:ph type="subTitle" idx="1"/>
          </p:nvPr>
        </p:nvSpPr>
        <p:spPr>
          <a:xfrm>
            <a:off x="2549525" y="2215895"/>
            <a:ext cx="6203950" cy="1745100"/>
          </a:xfrm>
          <a:prstGeom prst="rect">
            <a:avLst/>
          </a:prstGeom>
        </p:spPr>
        <p:txBody>
          <a:bodyPr spcFirstLastPara="1" wrap="square" lIns="91425" tIns="91425" rIns="91425" bIns="91425" anchor="t" anchorCtr="0">
            <a:noAutofit/>
          </a:bodyPr>
          <a:lstStyle/>
          <a:p>
            <a:pPr marL="0" lvl="0" indent="0" algn="l">
              <a:buSzPts val="1100"/>
            </a:pPr>
            <a:r>
              <a:rPr lang="en-US" dirty="0" smtClean="0"/>
              <a:t>Based of the data above, I would recommend th</a:t>
            </a:r>
            <a:r>
              <a:rPr lang="en-US" dirty="0" smtClean="0"/>
              <a:t>e following: </a:t>
            </a:r>
          </a:p>
          <a:p>
            <a:pPr marL="342900" lvl="0" algn="l">
              <a:buSzPts val="1100"/>
              <a:buFont typeface="+mj-lt"/>
              <a:buAutoNum type="arabicPeriod"/>
            </a:pPr>
            <a:r>
              <a:rPr lang="en-US" dirty="0"/>
              <a:t> </a:t>
            </a:r>
            <a:r>
              <a:rPr lang="en-US" dirty="0" smtClean="0"/>
              <a:t>Focusing on th</a:t>
            </a:r>
            <a:r>
              <a:rPr lang="en-US" dirty="0" smtClean="0"/>
              <a:t>e five genres I have just listed above because they merge to very important factors to the success of movies, i.e. Net profit and popularity </a:t>
            </a:r>
            <a:endParaRPr dirty="0"/>
          </a:p>
        </p:txBody>
      </p:sp>
      <p:grpSp>
        <p:nvGrpSpPr>
          <p:cNvPr id="2236" name="Google Shape;2236;p62"/>
          <p:cNvGrpSpPr/>
          <p:nvPr/>
        </p:nvGrpSpPr>
        <p:grpSpPr>
          <a:xfrm flipH="1">
            <a:off x="2966585" y="943484"/>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9" name="Google Shape;2239;p62"/>
          <p:cNvGrpSpPr/>
          <p:nvPr/>
        </p:nvGrpSpPr>
        <p:grpSpPr>
          <a:xfrm>
            <a:off x="2124022" y="3822266"/>
            <a:ext cx="1144567" cy="1232880"/>
            <a:chOff x="396222" y="549466"/>
            <a:chExt cx="1144567" cy="1232880"/>
          </a:xfrm>
        </p:grpSpPr>
        <p:sp>
          <p:nvSpPr>
            <p:cNvPr id="2240" name="Google Shape;2240;p62"/>
            <p:cNvSpPr/>
            <p:nvPr/>
          </p:nvSpPr>
          <p:spPr>
            <a:xfrm rot="6642985">
              <a:off x="469472" y="742795"/>
              <a:ext cx="998067" cy="846223"/>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6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6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6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6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6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6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 name="Google Shape;3638;p82"/>
          <p:cNvGrpSpPr/>
          <p:nvPr/>
        </p:nvGrpSpPr>
        <p:grpSpPr>
          <a:xfrm>
            <a:off x="713504" y="2056101"/>
            <a:ext cx="1489443" cy="1237299"/>
            <a:chOff x="3718000" y="2611950"/>
            <a:chExt cx="1252264" cy="1040271"/>
          </a:xfrm>
        </p:grpSpPr>
        <p:grpSp>
          <p:nvGrpSpPr>
            <p:cNvPr id="42" name="Google Shape;3639;p82"/>
            <p:cNvGrpSpPr/>
            <p:nvPr/>
          </p:nvGrpSpPr>
          <p:grpSpPr>
            <a:xfrm>
              <a:off x="3718000" y="2611950"/>
              <a:ext cx="904424" cy="632798"/>
              <a:chOff x="3718000" y="2611950"/>
              <a:chExt cx="904424" cy="632798"/>
            </a:xfrm>
          </p:grpSpPr>
          <p:sp>
            <p:nvSpPr>
              <p:cNvPr id="50" name="Google Shape;3640;p82"/>
              <p:cNvSpPr/>
              <p:nvPr/>
            </p:nvSpPr>
            <p:spPr>
              <a:xfrm>
                <a:off x="3718000" y="2611950"/>
                <a:ext cx="904424" cy="632798"/>
              </a:xfrm>
              <a:custGeom>
                <a:avLst/>
                <a:gdLst/>
                <a:ahLst/>
                <a:cxnLst/>
                <a:rect l="l" t="t" r="r" b="b"/>
                <a:pathLst>
                  <a:path w="22109" h="15469" extrusionOk="0">
                    <a:moveTo>
                      <a:pt x="2305" y="0"/>
                    </a:moveTo>
                    <a:cubicBezTo>
                      <a:pt x="1038" y="0"/>
                      <a:pt x="1" y="1037"/>
                      <a:pt x="1" y="2305"/>
                    </a:cubicBezTo>
                    <a:lnTo>
                      <a:pt x="1" y="10456"/>
                    </a:lnTo>
                    <a:cubicBezTo>
                      <a:pt x="1" y="11724"/>
                      <a:pt x="1038" y="12746"/>
                      <a:pt x="2305" y="12761"/>
                    </a:cubicBezTo>
                    <a:lnTo>
                      <a:pt x="3443" y="12761"/>
                    </a:lnTo>
                    <a:lnTo>
                      <a:pt x="3429" y="15468"/>
                    </a:lnTo>
                    <a:lnTo>
                      <a:pt x="5546" y="12761"/>
                    </a:lnTo>
                    <a:lnTo>
                      <a:pt x="19804" y="12761"/>
                    </a:lnTo>
                    <a:cubicBezTo>
                      <a:pt x="21071" y="12746"/>
                      <a:pt x="22108" y="11724"/>
                      <a:pt x="22108" y="10456"/>
                    </a:cubicBezTo>
                    <a:lnTo>
                      <a:pt x="22108" y="2305"/>
                    </a:lnTo>
                    <a:cubicBezTo>
                      <a:pt x="22108" y="1037"/>
                      <a:pt x="21071" y="0"/>
                      <a:pt x="19804" y="0"/>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3641;p82"/>
              <p:cNvSpPr/>
              <p:nvPr/>
            </p:nvSpPr>
            <p:spPr>
              <a:xfrm>
                <a:off x="3862367" y="2831097"/>
                <a:ext cx="71915" cy="71343"/>
              </a:xfrm>
              <a:custGeom>
                <a:avLst/>
                <a:gdLst/>
                <a:ahLst/>
                <a:cxnLst/>
                <a:rect l="l" t="t" r="r" b="b"/>
                <a:pathLst>
                  <a:path w="1758" h="1744" extrusionOk="0">
                    <a:moveTo>
                      <a:pt x="879" y="1"/>
                    </a:moveTo>
                    <a:cubicBezTo>
                      <a:pt x="389" y="1"/>
                      <a:pt x="0" y="390"/>
                      <a:pt x="0" y="879"/>
                    </a:cubicBezTo>
                    <a:cubicBezTo>
                      <a:pt x="0" y="1355"/>
                      <a:pt x="389" y="1744"/>
                      <a:pt x="879" y="1744"/>
                    </a:cubicBezTo>
                    <a:cubicBezTo>
                      <a:pt x="1369" y="1744"/>
                      <a:pt x="1757" y="1355"/>
                      <a:pt x="1757" y="879"/>
                    </a:cubicBezTo>
                    <a:cubicBezTo>
                      <a:pt x="1757" y="390"/>
                      <a:pt x="1369"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642;p82"/>
              <p:cNvSpPr/>
              <p:nvPr/>
            </p:nvSpPr>
            <p:spPr>
              <a:xfrm>
                <a:off x="3998470" y="2831097"/>
                <a:ext cx="71915" cy="71343"/>
              </a:xfrm>
              <a:custGeom>
                <a:avLst/>
                <a:gdLst/>
                <a:ahLst/>
                <a:cxnLst/>
                <a:rect l="l" t="t" r="r" b="b"/>
                <a:pathLst>
                  <a:path w="1758" h="1744" extrusionOk="0">
                    <a:moveTo>
                      <a:pt x="879" y="1"/>
                    </a:moveTo>
                    <a:cubicBezTo>
                      <a:pt x="389" y="1"/>
                      <a:pt x="0" y="390"/>
                      <a:pt x="0" y="879"/>
                    </a:cubicBezTo>
                    <a:cubicBezTo>
                      <a:pt x="0" y="1355"/>
                      <a:pt x="389" y="1744"/>
                      <a:pt x="879" y="1744"/>
                    </a:cubicBezTo>
                    <a:cubicBezTo>
                      <a:pt x="1354" y="1744"/>
                      <a:pt x="1757" y="1355"/>
                      <a:pt x="1757" y="879"/>
                    </a:cubicBezTo>
                    <a:cubicBezTo>
                      <a:pt x="1757"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643;p82"/>
              <p:cNvSpPr/>
              <p:nvPr/>
            </p:nvSpPr>
            <p:spPr>
              <a:xfrm>
                <a:off x="4134573" y="2831097"/>
                <a:ext cx="71302" cy="71343"/>
              </a:xfrm>
              <a:custGeom>
                <a:avLst/>
                <a:gdLst/>
                <a:ahLst/>
                <a:cxnLst/>
                <a:rect l="l" t="t" r="r" b="b"/>
                <a:pathLst>
                  <a:path w="1743" h="1744" extrusionOk="0">
                    <a:moveTo>
                      <a:pt x="879" y="1"/>
                    </a:moveTo>
                    <a:cubicBezTo>
                      <a:pt x="389" y="1"/>
                      <a:pt x="0" y="390"/>
                      <a:pt x="0" y="879"/>
                    </a:cubicBezTo>
                    <a:cubicBezTo>
                      <a:pt x="0" y="1355"/>
                      <a:pt x="389" y="1744"/>
                      <a:pt x="879" y="1744"/>
                    </a:cubicBezTo>
                    <a:cubicBezTo>
                      <a:pt x="1354" y="1744"/>
                      <a:pt x="1743" y="1355"/>
                      <a:pt x="1743" y="879"/>
                    </a:cubicBezTo>
                    <a:cubicBezTo>
                      <a:pt x="1743"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3644;p82"/>
              <p:cNvSpPr/>
              <p:nvPr/>
            </p:nvSpPr>
            <p:spPr>
              <a:xfrm>
                <a:off x="4270676" y="2831097"/>
                <a:ext cx="71302" cy="71343"/>
              </a:xfrm>
              <a:custGeom>
                <a:avLst/>
                <a:gdLst/>
                <a:ahLst/>
                <a:cxnLst/>
                <a:rect l="l" t="t" r="r" b="b"/>
                <a:pathLst>
                  <a:path w="1743" h="1744" extrusionOk="0">
                    <a:moveTo>
                      <a:pt x="879" y="1"/>
                    </a:moveTo>
                    <a:cubicBezTo>
                      <a:pt x="389" y="1"/>
                      <a:pt x="0" y="390"/>
                      <a:pt x="0" y="879"/>
                    </a:cubicBezTo>
                    <a:cubicBezTo>
                      <a:pt x="0" y="1355"/>
                      <a:pt x="389" y="1744"/>
                      <a:pt x="879" y="1744"/>
                    </a:cubicBezTo>
                    <a:cubicBezTo>
                      <a:pt x="1354" y="1744"/>
                      <a:pt x="1743" y="1355"/>
                      <a:pt x="1743" y="879"/>
                    </a:cubicBezTo>
                    <a:cubicBezTo>
                      <a:pt x="1743"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645;p82"/>
              <p:cNvSpPr/>
              <p:nvPr/>
            </p:nvSpPr>
            <p:spPr>
              <a:xfrm>
                <a:off x="4406738" y="2831097"/>
                <a:ext cx="71343" cy="71343"/>
              </a:xfrm>
              <a:custGeom>
                <a:avLst/>
                <a:gdLst/>
                <a:ahLst/>
                <a:cxnLst/>
                <a:rect l="l" t="t" r="r" b="b"/>
                <a:pathLst>
                  <a:path w="1744" h="1744" extrusionOk="0">
                    <a:moveTo>
                      <a:pt x="865" y="1"/>
                    </a:moveTo>
                    <a:cubicBezTo>
                      <a:pt x="390" y="1"/>
                      <a:pt x="1" y="390"/>
                      <a:pt x="1" y="879"/>
                    </a:cubicBezTo>
                    <a:cubicBezTo>
                      <a:pt x="1" y="1355"/>
                      <a:pt x="390" y="1744"/>
                      <a:pt x="865" y="1744"/>
                    </a:cubicBezTo>
                    <a:cubicBezTo>
                      <a:pt x="1355" y="1744"/>
                      <a:pt x="1744" y="1355"/>
                      <a:pt x="1744" y="879"/>
                    </a:cubicBezTo>
                    <a:cubicBezTo>
                      <a:pt x="1744" y="390"/>
                      <a:pt x="1355" y="1"/>
                      <a:pt x="865"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3646;p82"/>
            <p:cNvGrpSpPr/>
            <p:nvPr/>
          </p:nvGrpSpPr>
          <p:grpSpPr>
            <a:xfrm>
              <a:off x="4049885" y="2993918"/>
              <a:ext cx="920380" cy="658303"/>
              <a:chOff x="4276248" y="3032223"/>
              <a:chExt cx="754719" cy="539814"/>
            </a:xfrm>
          </p:grpSpPr>
          <p:sp>
            <p:nvSpPr>
              <p:cNvPr id="44" name="Google Shape;3647;p82"/>
              <p:cNvSpPr/>
              <p:nvPr/>
            </p:nvSpPr>
            <p:spPr>
              <a:xfrm>
                <a:off x="4276248" y="3032223"/>
                <a:ext cx="754719" cy="539814"/>
              </a:xfrm>
              <a:custGeom>
                <a:avLst/>
                <a:gdLst/>
                <a:ahLst/>
                <a:cxnLst/>
                <a:rect l="l" t="t" r="r" b="b"/>
                <a:pathLst>
                  <a:path w="15526" h="11105" extrusionOk="0">
                    <a:moveTo>
                      <a:pt x="13870" y="130"/>
                    </a:moveTo>
                    <a:cubicBezTo>
                      <a:pt x="14705" y="145"/>
                      <a:pt x="15396" y="821"/>
                      <a:pt x="15396" y="1671"/>
                    </a:cubicBezTo>
                    <a:lnTo>
                      <a:pt x="15396" y="7360"/>
                    </a:lnTo>
                    <a:cubicBezTo>
                      <a:pt x="15396" y="8210"/>
                      <a:pt x="14705" y="8887"/>
                      <a:pt x="13870" y="8887"/>
                    </a:cubicBezTo>
                    <a:lnTo>
                      <a:pt x="3486" y="8887"/>
                    </a:lnTo>
                    <a:lnTo>
                      <a:pt x="2247" y="10658"/>
                    </a:lnTo>
                    <a:lnTo>
                      <a:pt x="2276" y="8887"/>
                    </a:lnTo>
                    <a:lnTo>
                      <a:pt x="1671" y="8887"/>
                    </a:lnTo>
                    <a:cubicBezTo>
                      <a:pt x="821" y="8887"/>
                      <a:pt x="130" y="8210"/>
                      <a:pt x="130" y="7360"/>
                    </a:cubicBezTo>
                    <a:lnTo>
                      <a:pt x="130" y="1671"/>
                    </a:lnTo>
                    <a:cubicBezTo>
                      <a:pt x="130" y="821"/>
                      <a:pt x="821" y="145"/>
                      <a:pt x="1671" y="130"/>
                    </a:cubicBezTo>
                    <a:close/>
                    <a:moveTo>
                      <a:pt x="1671" y="0"/>
                    </a:moveTo>
                    <a:cubicBezTo>
                      <a:pt x="749" y="0"/>
                      <a:pt x="0" y="749"/>
                      <a:pt x="0" y="1671"/>
                    </a:cubicBezTo>
                    <a:lnTo>
                      <a:pt x="0" y="7360"/>
                    </a:lnTo>
                    <a:cubicBezTo>
                      <a:pt x="0" y="8282"/>
                      <a:pt x="749" y="9031"/>
                      <a:pt x="1671" y="9031"/>
                    </a:cubicBezTo>
                    <a:lnTo>
                      <a:pt x="2132" y="9031"/>
                    </a:lnTo>
                    <a:lnTo>
                      <a:pt x="2103" y="11104"/>
                    </a:lnTo>
                    <a:lnTo>
                      <a:pt x="3558" y="9031"/>
                    </a:lnTo>
                    <a:lnTo>
                      <a:pt x="13870" y="9031"/>
                    </a:lnTo>
                    <a:cubicBezTo>
                      <a:pt x="14791" y="9031"/>
                      <a:pt x="15526" y="8282"/>
                      <a:pt x="15526" y="7360"/>
                    </a:cubicBezTo>
                    <a:lnTo>
                      <a:pt x="15526" y="1671"/>
                    </a:lnTo>
                    <a:cubicBezTo>
                      <a:pt x="15526" y="749"/>
                      <a:pt x="14791" y="0"/>
                      <a:pt x="13870"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648;p82"/>
              <p:cNvSpPr/>
              <p:nvPr/>
            </p:nvSpPr>
            <p:spPr>
              <a:xfrm>
                <a:off x="4412065" y="3218452"/>
                <a:ext cx="62367" cy="62367"/>
              </a:xfrm>
              <a:custGeom>
                <a:avLst/>
                <a:gdLst/>
                <a:ahLst/>
                <a:cxnLst/>
                <a:rect l="l" t="t" r="r" b="b"/>
                <a:pathLst>
                  <a:path w="1283" h="1283" extrusionOk="0">
                    <a:moveTo>
                      <a:pt x="660" y="144"/>
                    </a:moveTo>
                    <a:cubicBezTo>
                      <a:pt x="936" y="144"/>
                      <a:pt x="1153" y="369"/>
                      <a:pt x="1153" y="649"/>
                    </a:cubicBezTo>
                    <a:cubicBezTo>
                      <a:pt x="1153" y="922"/>
                      <a:pt x="922" y="1138"/>
                      <a:pt x="648" y="1138"/>
                    </a:cubicBezTo>
                    <a:cubicBezTo>
                      <a:pt x="375" y="1138"/>
                      <a:pt x="144" y="922"/>
                      <a:pt x="144" y="649"/>
                    </a:cubicBezTo>
                    <a:cubicBezTo>
                      <a:pt x="144" y="375"/>
                      <a:pt x="360" y="144"/>
                      <a:pt x="634" y="144"/>
                    </a:cubicBezTo>
                    <a:cubicBezTo>
                      <a:pt x="643" y="144"/>
                      <a:pt x="651" y="144"/>
                      <a:pt x="660" y="144"/>
                    </a:cubicBezTo>
                    <a:close/>
                    <a:moveTo>
                      <a:pt x="634" y="0"/>
                    </a:moveTo>
                    <a:cubicBezTo>
                      <a:pt x="288" y="0"/>
                      <a:pt x="0" y="288"/>
                      <a:pt x="0" y="649"/>
                    </a:cubicBezTo>
                    <a:cubicBezTo>
                      <a:pt x="0" y="994"/>
                      <a:pt x="288" y="1282"/>
                      <a:pt x="634" y="1282"/>
                    </a:cubicBezTo>
                    <a:cubicBezTo>
                      <a:pt x="994" y="1282"/>
                      <a:pt x="1282" y="994"/>
                      <a:pt x="1282" y="649"/>
                    </a:cubicBezTo>
                    <a:cubicBezTo>
                      <a:pt x="1282"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3649;p82"/>
              <p:cNvSpPr/>
              <p:nvPr/>
            </p:nvSpPr>
            <p:spPr>
              <a:xfrm>
                <a:off x="4517792" y="3218452"/>
                <a:ext cx="61637" cy="62367"/>
              </a:xfrm>
              <a:custGeom>
                <a:avLst/>
                <a:gdLst/>
                <a:ahLst/>
                <a:cxnLst/>
                <a:rect l="l" t="t" r="r" b="b"/>
                <a:pathLst>
                  <a:path w="1268" h="1283" extrusionOk="0">
                    <a:moveTo>
                      <a:pt x="634" y="144"/>
                    </a:moveTo>
                    <a:cubicBezTo>
                      <a:pt x="907" y="144"/>
                      <a:pt x="1138" y="360"/>
                      <a:pt x="1138" y="649"/>
                    </a:cubicBezTo>
                    <a:cubicBezTo>
                      <a:pt x="1138" y="922"/>
                      <a:pt x="907" y="1138"/>
                      <a:pt x="634" y="1138"/>
                    </a:cubicBezTo>
                    <a:cubicBezTo>
                      <a:pt x="360" y="1138"/>
                      <a:pt x="130" y="922"/>
                      <a:pt x="130" y="649"/>
                    </a:cubicBezTo>
                    <a:cubicBezTo>
                      <a:pt x="130" y="360"/>
                      <a:pt x="346" y="144"/>
                      <a:pt x="634" y="144"/>
                    </a:cubicBezTo>
                    <a:close/>
                    <a:moveTo>
                      <a:pt x="634" y="0"/>
                    </a:moveTo>
                    <a:cubicBezTo>
                      <a:pt x="274" y="0"/>
                      <a:pt x="0" y="288"/>
                      <a:pt x="0" y="649"/>
                    </a:cubicBezTo>
                    <a:cubicBezTo>
                      <a:pt x="0" y="994"/>
                      <a:pt x="274" y="1282"/>
                      <a:pt x="634" y="1282"/>
                    </a:cubicBezTo>
                    <a:cubicBezTo>
                      <a:pt x="979" y="1282"/>
                      <a:pt x="1267" y="994"/>
                      <a:pt x="1267" y="649"/>
                    </a:cubicBezTo>
                    <a:cubicBezTo>
                      <a:pt x="1267" y="288"/>
                      <a:pt x="979"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3650;p82"/>
              <p:cNvSpPr/>
              <p:nvPr/>
            </p:nvSpPr>
            <p:spPr>
              <a:xfrm>
                <a:off x="4622790" y="3218452"/>
                <a:ext cx="61637" cy="62367"/>
              </a:xfrm>
              <a:custGeom>
                <a:avLst/>
                <a:gdLst/>
                <a:ahLst/>
                <a:cxnLst/>
                <a:rect l="l" t="t" r="r" b="b"/>
                <a:pathLst>
                  <a:path w="1268" h="1283" extrusionOk="0">
                    <a:moveTo>
                      <a:pt x="610" y="144"/>
                    </a:moveTo>
                    <a:cubicBezTo>
                      <a:pt x="618" y="144"/>
                      <a:pt x="626" y="144"/>
                      <a:pt x="634" y="144"/>
                    </a:cubicBezTo>
                    <a:cubicBezTo>
                      <a:pt x="908" y="144"/>
                      <a:pt x="1138" y="360"/>
                      <a:pt x="1138" y="649"/>
                    </a:cubicBezTo>
                    <a:cubicBezTo>
                      <a:pt x="1138" y="922"/>
                      <a:pt x="908" y="1138"/>
                      <a:pt x="634" y="1138"/>
                    </a:cubicBezTo>
                    <a:cubicBezTo>
                      <a:pt x="360" y="1138"/>
                      <a:pt x="130" y="922"/>
                      <a:pt x="130" y="649"/>
                    </a:cubicBezTo>
                    <a:cubicBezTo>
                      <a:pt x="130" y="369"/>
                      <a:pt x="347" y="144"/>
                      <a:pt x="610" y="144"/>
                    </a:cubicBezTo>
                    <a:close/>
                    <a:moveTo>
                      <a:pt x="634" y="0"/>
                    </a:moveTo>
                    <a:cubicBezTo>
                      <a:pt x="288" y="0"/>
                      <a:pt x="0" y="288"/>
                      <a:pt x="0" y="649"/>
                    </a:cubicBezTo>
                    <a:cubicBezTo>
                      <a:pt x="0" y="994"/>
                      <a:pt x="288" y="1282"/>
                      <a:pt x="634" y="1282"/>
                    </a:cubicBezTo>
                    <a:cubicBezTo>
                      <a:pt x="994" y="1282"/>
                      <a:pt x="1268" y="994"/>
                      <a:pt x="1268" y="649"/>
                    </a:cubicBezTo>
                    <a:cubicBezTo>
                      <a:pt x="1268"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651;p82"/>
              <p:cNvSpPr/>
              <p:nvPr/>
            </p:nvSpPr>
            <p:spPr>
              <a:xfrm>
                <a:off x="4727788" y="3218452"/>
                <a:ext cx="62367" cy="62367"/>
              </a:xfrm>
              <a:custGeom>
                <a:avLst/>
                <a:gdLst/>
                <a:ahLst/>
                <a:cxnLst/>
                <a:rect l="l" t="t" r="r" b="b"/>
                <a:pathLst>
                  <a:path w="1283" h="1283" extrusionOk="0">
                    <a:moveTo>
                      <a:pt x="610" y="144"/>
                    </a:moveTo>
                    <a:cubicBezTo>
                      <a:pt x="618" y="144"/>
                      <a:pt x="626" y="144"/>
                      <a:pt x="634" y="144"/>
                    </a:cubicBezTo>
                    <a:cubicBezTo>
                      <a:pt x="908" y="144"/>
                      <a:pt x="1138" y="375"/>
                      <a:pt x="1138" y="649"/>
                    </a:cubicBezTo>
                    <a:cubicBezTo>
                      <a:pt x="1138" y="922"/>
                      <a:pt x="908" y="1138"/>
                      <a:pt x="634" y="1138"/>
                    </a:cubicBezTo>
                    <a:cubicBezTo>
                      <a:pt x="361" y="1138"/>
                      <a:pt x="130" y="922"/>
                      <a:pt x="130" y="649"/>
                    </a:cubicBezTo>
                    <a:cubicBezTo>
                      <a:pt x="130" y="369"/>
                      <a:pt x="347" y="144"/>
                      <a:pt x="610" y="144"/>
                    </a:cubicBezTo>
                    <a:close/>
                    <a:moveTo>
                      <a:pt x="634" y="0"/>
                    </a:moveTo>
                    <a:cubicBezTo>
                      <a:pt x="289" y="0"/>
                      <a:pt x="1" y="288"/>
                      <a:pt x="1" y="649"/>
                    </a:cubicBezTo>
                    <a:cubicBezTo>
                      <a:pt x="1" y="994"/>
                      <a:pt x="289" y="1282"/>
                      <a:pt x="634" y="1282"/>
                    </a:cubicBezTo>
                    <a:cubicBezTo>
                      <a:pt x="994" y="1282"/>
                      <a:pt x="1282" y="994"/>
                      <a:pt x="1282" y="649"/>
                    </a:cubicBezTo>
                    <a:cubicBezTo>
                      <a:pt x="1282"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652;p82"/>
              <p:cNvSpPr/>
              <p:nvPr/>
            </p:nvSpPr>
            <p:spPr>
              <a:xfrm>
                <a:off x="4833515" y="3218452"/>
                <a:ext cx="61637" cy="62367"/>
              </a:xfrm>
              <a:custGeom>
                <a:avLst/>
                <a:gdLst/>
                <a:ahLst/>
                <a:cxnLst/>
                <a:rect l="l" t="t" r="r" b="b"/>
                <a:pathLst>
                  <a:path w="1268" h="1283" extrusionOk="0">
                    <a:moveTo>
                      <a:pt x="634" y="144"/>
                    </a:moveTo>
                    <a:cubicBezTo>
                      <a:pt x="908" y="144"/>
                      <a:pt x="1138" y="360"/>
                      <a:pt x="1138" y="634"/>
                    </a:cubicBezTo>
                    <a:cubicBezTo>
                      <a:pt x="1138" y="922"/>
                      <a:pt x="908" y="1138"/>
                      <a:pt x="634" y="1138"/>
                    </a:cubicBezTo>
                    <a:cubicBezTo>
                      <a:pt x="346" y="1138"/>
                      <a:pt x="130" y="922"/>
                      <a:pt x="130" y="634"/>
                    </a:cubicBezTo>
                    <a:cubicBezTo>
                      <a:pt x="130" y="360"/>
                      <a:pt x="346" y="144"/>
                      <a:pt x="634" y="144"/>
                    </a:cubicBezTo>
                    <a:close/>
                    <a:moveTo>
                      <a:pt x="634" y="0"/>
                    </a:moveTo>
                    <a:cubicBezTo>
                      <a:pt x="274" y="0"/>
                      <a:pt x="0" y="288"/>
                      <a:pt x="0" y="649"/>
                    </a:cubicBezTo>
                    <a:cubicBezTo>
                      <a:pt x="0" y="994"/>
                      <a:pt x="274" y="1282"/>
                      <a:pt x="634" y="1282"/>
                    </a:cubicBezTo>
                    <a:cubicBezTo>
                      <a:pt x="980" y="1282"/>
                      <a:pt x="1268" y="994"/>
                      <a:pt x="1268" y="649"/>
                    </a:cubicBezTo>
                    <a:cubicBezTo>
                      <a:pt x="1268" y="288"/>
                      <a:pt x="980"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3605836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62"/>
          <p:cNvSpPr/>
          <p:nvPr/>
        </p:nvSpPr>
        <p:spPr>
          <a:xfrm>
            <a:off x="4255343" y="1302251"/>
            <a:ext cx="4771447"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62"/>
          <p:cNvSpPr txBox="1">
            <a:spLocks noGrp="1"/>
          </p:cNvSpPr>
          <p:nvPr>
            <p:ph type="title"/>
          </p:nvPr>
        </p:nvSpPr>
        <p:spPr>
          <a:xfrm>
            <a:off x="2413851" y="1374224"/>
            <a:ext cx="5879100" cy="581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smtClean="0"/>
              <a:t>Recommendation</a:t>
            </a:r>
            <a:endParaRPr dirty="0"/>
          </a:p>
        </p:txBody>
      </p:sp>
      <p:sp>
        <p:nvSpPr>
          <p:cNvPr id="2235" name="Google Shape;2235;p62"/>
          <p:cNvSpPr txBox="1">
            <a:spLocks noGrp="1"/>
          </p:cNvSpPr>
          <p:nvPr>
            <p:ph type="subTitle" idx="1"/>
          </p:nvPr>
        </p:nvSpPr>
        <p:spPr>
          <a:xfrm>
            <a:off x="2549525" y="2215895"/>
            <a:ext cx="6203950" cy="1745100"/>
          </a:xfrm>
          <a:prstGeom prst="rect">
            <a:avLst/>
          </a:prstGeom>
        </p:spPr>
        <p:txBody>
          <a:bodyPr spcFirstLastPara="1" wrap="square" lIns="91425" tIns="91425" rIns="91425" bIns="91425" anchor="t" anchorCtr="0">
            <a:noAutofit/>
          </a:bodyPr>
          <a:lstStyle/>
          <a:p>
            <a:pPr marL="0" lvl="0" indent="0" algn="l">
              <a:buSzPts val="1100"/>
            </a:pPr>
            <a:r>
              <a:rPr lang="en-US" dirty="0" smtClean="0"/>
              <a:t>2.  I would recommend to get a hold of the staff associated with the high performing genres such as the directors and writers for a start </a:t>
            </a:r>
            <a:endParaRPr dirty="0"/>
          </a:p>
        </p:txBody>
      </p:sp>
      <p:grpSp>
        <p:nvGrpSpPr>
          <p:cNvPr id="2236" name="Google Shape;2236;p62"/>
          <p:cNvGrpSpPr/>
          <p:nvPr/>
        </p:nvGrpSpPr>
        <p:grpSpPr>
          <a:xfrm flipH="1">
            <a:off x="2966585" y="943484"/>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9" name="Google Shape;2239;p62"/>
          <p:cNvGrpSpPr/>
          <p:nvPr/>
        </p:nvGrpSpPr>
        <p:grpSpPr>
          <a:xfrm>
            <a:off x="2124022" y="3822266"/>
            <a:ext cx="1144567" cy="1232880"/>
            <a:chOff x="396222" y="549466"/>
            <a:chExt cx="1144567" cy="1232880"/>
          </a:xfrm>
        </p:grpSpPr>
        <p:sp>
          <p:nvSpPr>
            <p:cNvPr id="2240" name="Google Shape;2240;p62"/>
            <p:cNvSpPr/>
            <p:nvPr/>
          </p:nvSpPr>
          <p:spPr>
            <a:xfrm rot="6642985">
              <a:off x="469472" y="742795"/>
              <a:ext cx="998067" cy="846223"/>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6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6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6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6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6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6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 name="Google Shape;3638;p82"/>
          <p:cNvGrpSpPr/>
          <p:nvPr/>
        </p:nvGrpSpPr>
        <p:grpSpPr>
          <a:xfrm>
            <a:off x="713504" y="2056101"/>
            <a:ext cx="1489443" cy="1237299"/>
            <a:chOff x="3718000" y="2611950"/>
            <a:chExt cx="1252264" cy="1040271"/>
          </a:xfrm>
        </p:grpSpPr>
        <p:grpSp>
          <p:nvGrpSpPr>
            <p:cNvPr id="42" name="Google Shape;3639;p82"/>
            <p:cNvGrpSpPr/>
            <p:nvPr/>
          </p:nvGrpSpPr>
          <p:grpSpPr>
            <a:xfrm>
              <a:off x="3718000" y="2611950"/>
              <a:ext cx="904424" cy="632798"/>
              <a:chOff x="3718000" y="2611950"/>
              <a:chExt cx="904424" cy="632798"/>
            </a:xfrm>
          </p:grpSpPr>
          <p:sp>
            <p:nvSpPr>
              <p:cNvPr id="50" name="Google Shape;3640;p82"/>
              <p:cNvSpPr/>
              <p:nvPr/>
            </p:nvSpPr>
            <p:spPr>
              <a:xfrm>
                <a:off x="3718000" y="2611950"/>
                <a:ext cx="904424" cy="632798"/>
              </a:xfrm>
              <a:custGeom>
                <a:avLst/>
                <a:gdLst/>
                <a:ahLst/>
                <a:cxnLst/>
                <a:rect l="l" t="t" r="r" b="b"/>
                <a:pathLst>
                  <a:path w="22109" h="15469" extrusionOk="0">
                    <a:moveTo>
                      <a:pt x="2305" y="0"/>
                    </a:moveTo>
                    <a:cubicBezTo>
                      <a:pt x="1038" y="0"/>
                      <a:pt x="1" y="1037"/>
                      <a:pt x="1" y="2305"/>
                    </a:cubicBezTo>
                    <a:lnTo>
                      <a:pt x="1" y="10456"/>
                    </a:lnTo>
                    <a:cubicBezTo>
                      <a:pt x="1" y="11724"/>
                      <a:pt x="1038" y="12746"/>
                      <a:pt x="2305" y="12761"/>
                    </a:cubicBezTo>
                    <a:lnTo>
                      <a:pt x="3443" y="12761"/>
                    </a:lnTo>
                    <a:lnTo>
                      <a:pt x="3429" y="15468"/>
                    </a:lnTo>
                    <a:lnTo>
                      <a:pt x="5546" y="12761"/>
                    </a:lnTo>
                    <a:lnTo>
                      <a:pt x="19804" y="12761"/>
                    </a:lnTo>
                    <a:cubicBezTo>
                      <a:pt x="21071" y="12746"/>
                      <a:pt x="22108" y="11724"/>
                      <a:pt x="22108" y="10456"/>
                    </a:cubicBezTo>
                    <a:lnTo>
                      <a:pt x="22108" y="2305"/>
                    </a:lnTo>
                    <a:cubicBezTo>
                      <a:pt x="22108" y="1037"/>
                      <a:pt x="21071" y="0"/>
                      <a:pt x="19804" y="0"/>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3641;p82"/>
              <p:cNvSpPr/>
              <p:nvPr/>
            </p:nvSpPr>
            <p:spPr>
              <a:xfrm>
                <a:off x="3862367" y="2831097"/>
                <a:ext cx="71915" cy="71343"/>
              </a:xfrm>
              <a:custGeom>
                <a:avLst/>
                <a:gdLst/>
                <a:ahLst/>
                <a:cxnLst/>
                <a:rect l="l" t="t" r="r" b="b"/>
                <a:pathLst>
                  <a:path w="1758" h="1744" extrusionOk="0">
                    <a:moveTo>
                      <a:pt x="879" y="1"/>
                    </a:moveTo>
                    <a:cubicBezTo>
                      <a:pt x="389" y="1"/>
                      <a:pt x="0" y="390"/>
                      <a:pt x="0" y="879"/>
                    </a:cubicBezTo>
                    <a:cubicBezTo>
                      <a:pt x="0" y="1355"/>
                      <a:pt x="389" y="1744"/>
                      <a:pt x="879" y="1744"/>
                    </a:cubicBezTo>
                    <a:cubicBezTo>
                      <a:pt x="1369" y="1744"/>
                      <a:pt x="1757" y="1355"/>
                      <a:pt x="1757" y="879"/>
                    </a:cubicBezTo>
                    <a:cubicBezTo>
                      <a:pt x="1757" y="390"/>
                      <a:pt x="1369"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642;p82"/>
              <p:cNvSpPr/>
              <p:nvPr/>
            </p:nvSpPr>
            <p:spPr>
              <a:xfrm>
                <a:off x="3998470" y="2831097"/>
                <a:ext cx="71915" cy="71343"/>
              </a:xfrm>
              <a:custGeom>
                <a:avLst/>
                <a:gdLst/>
                <a:ahLst/>
                <a:cxnLst/>
                <a:rect l="l" t="t" r="r" b="b"/>
                <a:pathLst>
                  <a:path w="1758" h="1744" extrusionOk="0">
                    <a:moveTo>
                      <a:pt x="879" y="1"/>
                    </a:moveTo>
                    <a:cubicBezTo>
                      <a:pt x="389" y="1"/>
                      <a:pt x="0" y="390"/>
                      <a:pt x="0" y="879"/>
                    </a:cubicBezTo>
                    <a:cubicBezTo>
                      <a:pt x="0" y="1355"/>
                      <a:pt x="389" y="1744"/>
                      <a:pt x="879" y="1744"/>
                    </a:cubicBezTo>
                    <a:cubicBezTo>
                      <a:pt x="1354" y="1744"/>
                      <a:pt x="1757" y="1355"/>
                      <a:pt x="1757" y="879"/>
                    </a:cubicBezTo>
                    <a:cubicBezTo>
                      <a:pt x="1757"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643;p82"/>
              <p:cNvSpPr/>
              <p:nvPr/>
            </p:nvSpPr>
            <p:spPr>
              <a:xfrm>
                <a:off x="4134573" y="2831097"/>
                <a:ext cx="71302" cy="71343"/>
              </a:xfrm>
              <a:custGeom>
                <a:avLst/>
                <a:gdLst/>
                <a:ahLst/>
                <a:cxnLst/>
                <a:rect l="l" t="t" r="r" b="b"/>
                <a:pathLst>
                  <a:path w="1743" h="1744" extrusionOk="0">
                    <a:moveTo>
                      <a:pt x="879" y="1"/>
                    </a:moveTo>
                    <a:cubicBezTo>
                      <a:pt x="389" y="1"/>
                      <a:pt x="0" y="390"/>
                      <a:pt x="0" y="879"/>
                    </a:cubicBezTo>
                    <a:cubicBezTo>
                      <a:pt x="0" y="1355"/>
                      <a:pt x="389" y="1744"/>
                      <a:pt x="879" y="1744"/>
                    </a:cubicBezTo>
                    <a:cubicBezTo>
                      <a:pt x="1354" y="1744"/>
                      <a:pt x="1743" y="1355"/>
                      <a:pt x="1743" y="879"/>
                    </a:cubicBezTo>
                    <a:cubicBezTo>
                      <a:pt x="1743"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3644;p82"/>
              <p:cNvSpPr/>
              <p:nvPr/>
            </p:nvSpPr>
            <p:spPr>
              <a:xfrm>
                <a:off x="4270676" y="2831097"/>
                <a:ext cx="71302" cy="71343"/>
              </a:xfrm>
              <a:custGeom>
                <a:avLst/>
                <a:gdLst/>
                <a:ahLst/>
                <a:cxnLst/>
                <a:rect l="l" t="t" r="r" b="b"/>
                <a:pathLst>
                  <a:path w="1743" h="1744" extrusionOk="0">
                    <a:moveTo>
                      <a:pt x="879" y="1"/>
                    </a:moveTo>
                    <a:cubicBezTo>
                      <a:pt x="389" y="1"/>
                      <a:pt x="0" y="390"/>
                      <a:pt x="0" y="879"/>
                    </a:cubicBezTo>
                    <a:cubicBezTo>
                      <a:pt x="0" y="1355"/>
                      <a:pt x="389" y="1744"/>
                      <a:pt x="879" y="1744"/>
                    </a:cubicBezTo>
                    <a:cubicBezTo>
                      <a:pt x="1354" y="1744"/>
                      <a:pt x="1743" y="1355"/>
                      <a:pt x="1743" y="879"/>
                    </a:cubicBezTo>
                    <a:cubicBezTo>
                      <a:pt x="1743"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645;p82"/>
              <p:cNvSpPr/>
              <p:nvPr/>
            </p:nvSpPr>
            <p:spPr>
              <a:xfrm>
                <a:off x="4406738" y="2831097"/>
                <a:ext cx="71343" cy="71343"/>
              </a:xfrm>
              <a:custGeom>
                <a:avLst/>
                <a:gdLst/>
                <a:ahLst/>
                <a:cxnLst/>
                <a:rect l="l" t="t" r="r" b="b"/>
                <a:pathLst>
                  <a:path w="1744" h="1744" extrusionOk="0">
                    <a:moveTo>
                      <a:pt x="865" y="1"/>
                    </a:moveTo>
                    <a:cubicBezTo>
                      <a:pt x="390" y="1"/>
                      <a:pt x="1" y="390"/>
                      <a:pt x="1" y="879"/>
                    </a:cubicBezTo>
                    <a:cubicBezTo>
                      <a:pt x="1" y="1355"/>
                      <a:pt x="390" y="1744"/>
                      <a:pt x="865" y="1744"/>
                    </a:cubicBezTo>
                    <a:cubicBezTo>
                      <a:pt x="1355" y="1744"/>
                      <a:pt x="1744" y="1355"/>
                      <a:pt x="1744" y="879"/>
                    </a:cubicBezTo>
                    <a:cubicBezTo>
                      <a:pt x="1744" y="390"/>
                      <a:pt x="1355" y="1"/>
                      <a:pt x="865"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3646;p82"/>
            <p:cNvGrpSpPr/>
            <p:nvPr/>
          </p:nvGrpSpPr>
          <p:grpSpPr>
            <a:xfrm>
              <a:off x="4049885" y="2993918"/>
              <a:ext cx="920380" cy="658303"/>
              <a:chOff x="4276248" y="3032223"/>
              <a:chExt cx="754719" cy="539814"/>
            </a:xfrm>
          </p:grpSpPr>
          <p:sp>
            <p:nvSpPr>
              <p:cNvPr id="44" name="Google Shape;3647;p82"/>
              <p:cNvSpPr/>
              <p:nvPr/>
            </p:nvSpPr>
            <p:spPr>
              <a:xfrm>
                <a:off x="4276248" y="3032223"/>
                <a:ext cx="754719" cy="539814"/>
              </a:xfrm>
              <a:custGeom>
                <a:avLst/>
                <a:gdLst/>
                <a:ahLst/>
                <a:cxnLst/>
                <a:rect l="l" t="t" r="r" b="b"/>
                <a:pathLst>
                  <a:path w="15526" h="11105" extrusionOk="0">
                    <a:moveTo>
                      <a:pt x="13870" y="130"/>
                    </a:moveTo>
                    <a:cubicBezTo>
                      <a:pt x="14705" y="145"/>
                      <a:pt x="15396" y="821"/>
                      <a:pt x="15396" y="1671"/>
                    </a:cubicBezTo>
                    <a:lnTo>
                      <a:pt x="15396" y="7360"/>
                    </a:lnTo>
                    <a:cubicBezTo>
                      <a:pt x="15396" y="8210"/>
                      <a:pt x="14705" y="8887"/>
                      <a:pt x="13870" y="8887"/>
                    </a:cubicBezTo>
                    <a:lnTo>
                      <a:pt x="3486" y="8887"/>
                    </a:lnTo>
                    <a:lnTo>
                      <a:pt x="2247" y="10658"/>
                    </a:lnTo>
                    <a:lnTo>
                      <a:pt x="2276" y="8887"/>
                    </a:lnTo>
                    <a:lnTo>
                      <a:pt x="1671" y="8887"/>
                    </a:lnTo>
                    <a:cubicBezTo>
                      <a:pt x="821" y="8887"/>
                      <a:pt x="130" y="8210"/>
                      <a:pt x="130" y="7360"/>
                    </a:cubicBezTo>
                    <a:lnTo>
                      <a:pt x="130" y="1671"/>
                    </a:lnTo>
                    <a:cubicBezTo>
                      <a:pt x="130" y="821"/>
                      <a:pt x="821" y="145"/>
                      <a:pt x="1671" y="130"/>
                    </a:cubicBezTo>
                    <a:close/>
                    <a:moveTo>
                      <a:pt x="1671" y="0"/>
                    </a:moveTo>
                    <a:cubicBezTo>
                      <a:pt x="749" y="0"/>
                      <a:pt x="0" y="749"/>
                      <a:pt x="0" y="1671"/>
                    </a:cubicBezTo>
                    <a:lnTo>
                      <a:pt x="0" y="7360"/>
                    </a:lnTo>
                    <a:cubicBezTo>
                      <a:pt x="0" y="8282"/>
                      <a:pt x="749" y="9031"/>
                      <a:pt x="1671" y="9031"/>
                    </a:cubicBezTo>
                    <a:lnTo>
                      <a:pt x="2132" y="9031"/>
                    </a:lnTo>
                    <a:lnTo>
                      <a:pt x="2103" y="11104"/>
                    </a:lnTo>
                    <a:lnTo>
                      <a:pt x="3558" y="9031"/>
                    </a:lnTo>
                    <a:lnTo>
                      <a:pt x="13870" y="9031"/>
                    </a:lnTo>
                    <a:cubicBezTo>
                      <a:pt x="14791" y="9031"/>
                      <a:pt x="15526" y="8282"/>
                      <a:pt x="15526" y="7360"/>
                    </a:cubicBezTo>
                    <a:lnTo>
                      <a:pt x="15526" y="1671"/>
                    </a:lnTo>
                    <a:cubicBezTo>
                      <a:pt x="15526" y="749"/>
                      <a:pt x="14791" y="0"/>
                      <a:pt x="13870"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648;p82"/>
              <p:cNvSpPr/>
              <p:nvPr/>
            </p:nvSpPr>
            <p:spPr>
              <a:xfrm>
                <a:off x="4412065" y="3218452"/>
                <a:ext cx="62367" cy="62367"/>
              </a:xfrm>
              <a:custGeom>
                <a:avLst/>
                <a:gdLst/>
                <a:ahLst/>
                <a:cxnLst/>
                <a:rect l="l" t="t" r="r" b="b"/>
                <a:pathLst>
                  <a:path w="1283" h="1283" extrusionOk="0">
                    <a:moveTo>
                      <a:pt x="660" y="144"/>
                    </a:moveTo>
                    <a:cubicBezTo>
                      <a:pt x="936" y="144"/>
                      <a:pt x="1153" y="369"/>
                      <a:pt x="1153" y="649"/>
                    </a:cubicBezTo>
                    <a:cubicBezTo>
                      <a:pt x="1153" y="922"/>
                      <a:pt x="922" y="1138"/>
                      <a:pt x="648" y="1138"/>
                    </a:cubicBezTo>
                    <a:cubicBezTo>
                      <a:pt x="375" y="1138"/>
                      <a:pt x="144" y="922"/>
                      <a:pt x="144" y="649"/>
                    </a:cubicBezTo>
                    <a:cubicBezTo>
                      <a:pt x="144" y="375"/>
                      <a:pt x="360" y="144"/>
                      <a:pt x="634" y="144"/>
                    </a:cubicBezTo>
                    <a:cubicBezTo>
                      <a:pt x="643" y="144"/>
                      <a:pt x="651" y="144"/>
                      <a:pt x="660" y="144"/>
                    </a:cubicBezTo>
                    <a:close/>
                    <a:moveTo>
                      <a:pt x="634" y="0"/>
                    </a:moveTo>
                    <a:cubicBezTo>
                      <a:pt x="288" y="0"/>
                      <a:pt x="0" y="288"/>
                      <a:pt x="0" y="649"/>
                    </a:cubicBezTo>
                    <a:cubicBezTo>
                      <a:pt x="0" y="994"/>
                      <a:pt x="288" y="1282"/>
                      <a:pt x="634" y="1282"/>
                    </a:cubicBezTo>
                    <a:cubicBezTo>
                      <a:pt x="994" y="1282"/>
                      <a:pt x="1282" y="994"/>
                      <a:pt x="1282" y="649"/>
                    </a:cubicBezTo>
                    <a:cubicBezTo>
                      <a:pt x="1282"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3649;p82"/>
              <p:cNvSpPr/>
              <p:nvPr/>
            </p:nvSpPr>
            <p:spPr>
              <a:xfrm>
                <a:off x="4517792" y="3218452"/>
                <a:ext cx="61637" cy="62367"/>
              </a:xfrm>
              <a:custGeom>
                <a:avLst/>
                <a:gdLst/>
                <a:ahLst/>
                <a:cxnLst/>
                <a:rect l="l" t="t" r="r" b="b"/>
                <a:pathLst>
                  <a:path w="1268" h="1283" extrusionOk="0">
                    <a:moveTo>
                      <a:pt x="634" y="144"/>
                    </a:moveTo>
                    <a:cubicBezTo>
                      <a:pt x="907" y="144"/>
                      <a:pt x="1138" y="360"/>
                      <a:pt x="1138" y="649"/>
                    </a:cubicBezTo>
                    <a:cubicBezTo>
                      <a:pt x="1138" y="922"/>
                      <a:pt x="907" y="1138"/>
                      <a:pt x="634" y="1138"/>
                    </a:cubicBezTo>
                    <a:cubicBezTo>
                      <a:pt x="360" y="1138"/>
                      <a:pt x="130" y="922"/>
                      <a:pt x="130" y="649"/>
                    </a:cubicBezTo>
                    <a:cubicBezTo>
                      <a:pt x="130" y="360"/>
                      <a:pt x="346" y="144"/>
                      <a:pt x="634" y="144"/>
                    </a:cubicBezTo>
                    <a:close/>
                    <a:moveTo>
                      <a:pt x="634" y="0"/>
                    </a:moveTo>
                    <a:cubicBezTo>
                      <a:pt x="274" y="0"/>
                      <a:pt x="0" y="288"/>
                      <a:pt x="0" y="649"/>
                    </a:cubicBezTo>
                    <a:cubicBezTo>
                      <a:pt x="0" y="994"/>
                      <a:pt x="274" y="1282"/>
                      <a:pt x="634" y="1282"/>
                    </a:cubicBezTo>
                    <a:cubicBezTo>
                      <a:pt x="979" y="1282"/>
                      <a:pt x="1267" y="994"/>
                      <a:pt x="1267" y="649"/>
                    </a:cubicBezTo>
                    <a:cubicBezTo>
                      <a:pt x="1267" y="288"/>
                      <a:pt x="979"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3650;p82"/>
              <p:cNvSpPr/>
              <p:nvPr/>
            </p:nvSpPr>
            <p:spPr>
              <a:xfrm>
                <a:off x="4622790" y="3218452"/>
                <a:ext cx="61637" cy="62367"/>
              </a:xfrm>
              <a:custGeom>
                <a:avLst/>
                <a:gdLst/>
                <a:ahLst/>
                <a:cxnLst/>
                <a:rect l="l" t="t" r="r" b="b"/>
                <a:pathLst>
                  <a:path w="1268" h="1283" extrusionOk="0">
                    <a:moveTo>
                      <a:pt x="610" y="144"/>
                    </a:moveTo>
                    <a:cubicBezTo>
                      <a:pt x="618" y="144"/>
                      <a:pt x="626" y="144"/>
                      <a:pt x="634" y="144"/>
                    </a:cubicBezTo>
                    <a:cubicBezTo>
                      <a:pt x="908" y="144"/>
                      <a:pt x="1138" y="360"/>
                      <a:pt x="1138" y="649"/>
                    </a:cubicBezTo>
                    <a:cubicBezTo>
                      <a:pt x="1138" y="922"/>
                      <a:pt x="908" y="1138"/>
                      <a:pt x="634" y="1138"/>
                    </a:cubicBezTo>
                    <a:cubicBezTo>
                      <a:pt x="360" y="1138"/>
                      <a:pt x="130" y="922"/>
                      <a:pt x="130" y="649"/>
                    </a:cubicBezTo>
                    <a:cubicBezTo>
                      <a:pt x="130" y="369"/>
                      <a:pt x="347" y="144"/>
                      <a:pt x="610" y="144"/>
                    </a:cubicBezTo>
                    <a:close/>
                    <a:moveTo>
                      <a:pt x="634" y="0"/>
                    </a:moveTo>
                    <a:cubicBezTo>
                      <a:pt x="288" y="0"/>
                      <a:pt x="0" y="288"/>
                      <a:pt x="0" y="649"/>
                    </a:cubicBezTo>
                    <a:cubicBezTo>
                      <a:pt x="0" y="994"/>
                      <a:pt x="288" y="1282"/>
                      <a:pt x="634" y="1282"/>
                    </a:cubicBezTo>
                    <a:cubicBezTo>
                      <a:pt x="994" y="1282"/>
                      <a:pt x="1268" y="994"/>
                      <a:pt x="1268" y="649"/>
                    </a:cubicBezTo>
                    <a:cubicBezTo>
                      <a:pt x="1268"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651;p82"/>
              <p:cNvSpPr/>
              <p:nvPr/>
            </p:nvSpPr>
            <p:spPr>
              <a:xfrm>
                <a:off x="4727788" y="3218452"/>
                <a:ext cx="62367" cy="62367"/>
              </a:xfrm>
              <a:custGeom>
                <a:avLst/>
                <a:gdLst/>
                <a:ahLst/>
                <a:cxnLst/>
                <a:rect l="l" t="t" r="r" b="b"/>
                <a:pathLst>
                  <a:path w="1283" h="1283" extrusionOk="0">
                    <a:moveTo>
                      <a:pt x="610" y="144"/>
                    </a:moveTo>
                    <a:cubicBezTo>
                      <a:pt x="618" y="144"/>
                      <a:pt x="626" y="144"/>
                      <a:pt x="634" y="144"/>
                    </a:cubicBezTo>
                    <a:cubicBezTo>
                      <a:pt x="908" y="144"/>
                      <a:pt x="1138" y="375"/>
                      <a:pt x="1138" y="649"/>
                    </a:cubicBezTo>
                    <a:cubicBezTo>
                      <a:pt x="1138" y="922"/>
                      <a:pt x="908" y="1138"/>
                      <a:pt x="634" y="1138"/>
                    </a:cubicBezTo>
                    <a:cubicBezTo>
                      <a:pt x="361" y="1138"/>
                      <a:pt x="130" y="922"/>
                      <a:pt x="130" y="649"/>
                    </a:cubicBezTo>
                    <a:cubicBezTo>
                      <a:pt x="130" y="369"/>
                      <a:pt x="347" y="144"/>
                      <a:pt x="610" y="144"/>
                    </a:cubicBezTo>
                    <a:close/>
                    <a:moveTo>
                      <a:pt x="634" y="0"/>
                    </a:moveTo>
                    <a:cubicBezTo>
                      <a:pt x="289" y="0"/>
                      <a:pt x="1" y="288"/>
                      <a:pt x="1" y="649"/>
                    </a:cubicBezTo>
                    <a:cubicBezTo>
                      <a:pt x="1" y="994"/>
                      <a:pt x="289" y="1282"/>
                      <a:pt x="634" y="1282"/>
                    </a:cubicBezTo>
                    <a:cubicBezTo>
                      <a:pt x="994" y="1282"/>
                      <a:pt x="1282" y="994"/>
                      <a:pt x="1282" y="649"/>
                    </a:cubicBezTo>
                    <a:cubicBezTo>
                      <a:pt x="1282"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652;p82"/>
              <p:cNvSpPr/>
              <p:nvPr/>
            </p:nvSpPr>
            <p:spPr>
              <a:xfrm>
                <a:off x="4833515" y="3218452"/>
                <a:ext cx="61637" cy="62367"/>
              </a:xfrm>
              <a:custGeom>
                <a:avLst/>
                <a:gdLst/>
                <a:ahLst/>
                <a:cxnLst/>
                <a:rect l="l" t="t" r="r" b="b"/>
                <a:pathLst>
                  <a:path w="1268" h="1283" extrusionOk="0">
                    <a:moveTo>
                      <a:pt x="634" y="144"/>
                    </a:moveTo>
                    <a:cubicBezTo>
                      <a:pt x="908" y="144"/>
                      <a:pt x="1138" y="360"/>
                      <a:pt x="1138" y="634"/>
                    </a:cubicBezTo>
                    <a:cubicBezTo>
                      <a:pt x="1138" y="922"/>
                      <a:pt x="908" y="1138"/>
                      <a:pt x="634" y="1138"/>
                    </a:cubicBezTo>
                    <a:cubicBezTo>
                      <a:pt x="346" y="1138"/>
                      <a:pt x="130" y="922"/>
                      <a:pt x="130" y="634"/>
                    </a:cubicBezTo>
                    <a:cubicBezTo>
                      <a:pt x="130" y="360"/>
                      <a:pt x="346" y="144"/>
                      <a:pt x="634" y="144"/>
                    </a:cubicBezTo>
                    <a:close/>
                    <a:moveTo>
                      <a:pt x="634" y="0"/>
                    </a:moveTo>
                    <a:cubicBezTo>
                      <a:pt x="274" y="0"/>
                      <a:pt x="0" y="288"/>
                      <a:pt x="0" y="649"/>
                    </a:cubicBezTo>
                    <a:cubicBezTo>
                      <a:pt x="0" y="994"/>
                      <a:pt x="274" y="1282"/>
                      <a:pt x="634" y="1282"/>
                    </a:cubicBezTo>
                    <a:cubicBezTo>
                      <a:pt x="980" y="1282"/>
                      <a:pt x="1268" y="994"/>
                      <a:pt x="1268" y="649"/>
                    </a:cubicBezTo>
                    <a:cubicBezTo>
                      <a:pt x="1268" y="288"/>
                      <a:pt x="980"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2681096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62"/>
          <p:cNvSpPr/>
          <p:nvPr/>
        </p:nvSpPr>
        <p:spPr>
          <a:xfrm>
            <a:off x="4255343" y="1302251"/>
            <a:ext cx="4771447"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62"/>
          <p:cNvSpPr txBox="1">
            <a:spLocks noGrp="1"/>
          </p:cNvSpPr>
          <p:nvPr>
            <p:ph type="title"/>
          </p:nvPr>
        </p:nvSpPr>
        <p:spPr>
          <a:xfrm>
            <a:off x="2413851" y="1374224"/>
            <a:ext cx="5879100" cy="581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US" dirty="0" smtClean="0"/>
              <a:t>Recommendation</a:t>
            </a:r>
            <a:endParaRPr dirty="0"/>
          </a:p>
        </p:txBody>
      </p:sp>
      <p:sp>
        <p:nvSpPr>
          <p:cNvPr id="2235" name="Google Shape;2235;p62"/>
          <p:cNvSpPr txBox="1">
            <a:spLocks noGrp="1"/>
          </p:cNvSpPr>
          <p:nvPr>
            <p:ph type="subTitle" idx="1"/>
          </p:nvPr>
        </p:nvSpPr>
        <p:spPr>
          <a:xfrm>
            <a:off x="2549525" y="2215895"/>
            <a:ext cx="6203950" cy="1745100"/>
          </a:xfrm>
          <a:prstGeom prst="rect">
            <a:avLst/>
          </a:prstGeom>
        </p:spPr>
        <p:txBody>
          <a:bodyPr spcFirstLastPara="1" wrap="square" lIns="91425" tIns="91425" rIns="91425" bIns="91425" anchor="t" anchorCtr="0">
            <a:noAutofit/>
          </a:bodyPr>
          <a:lstStyle/>
          <a:p>
            <a:pPr marL="0" indent="0" algn="l">
              <a:buSzPts val="1100"/>
            </a:pPr>
            <a:r>
              <a:rPr lang="en-US" dirty="0" smtClean="0"/>
              <a:t>3.  Finally I would recommend the average runtime for each genre to maintained because, for yo</a:t>
            </a:r>
            <a:r>
              <a:rPr lang="en-US" dirty="0" smtClean="0"/>
              <a:t>u to have similar high results you must adhere to the current methods already in place.</a:t>
            </a:r>
            <a:endParaRPr dirty="0"/>
          </a:p>
        </p:txBody>
      </p:sp>
      <p:grpSp>
        <p:nvGrpSpPr>
          <p:cNvPr id="2236" name="Google Shape;2236;p62"/>
          <p:cNvGrpSpPr/>
          <p:nvPr/>
        </p:nvGrpSpPr>
        <p:grpSpPr>
          <a:xfrm flipH="1">
            <a:off x="2966585" y="943484"/>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9" name="Google Shape;2239;p62"/>
          <p:cNvGrpSpPr/>
          <p:nvPr/>
        </p:nvGrpSpPr>
        <p:grpSpPr>
          <a:xfrm>
            <a:off x="2124022" y="3822266"/>
            <a:ext cx="1144567" cy="1232880"/>
            <a:chOff x="396222" y="549466"/>
            <a:chExt cx="1144567" cy="1232880"/>
          </a:xfrm>
        </p:grpSpPr>
        <p:sp>
          <p:nvSpPr>
            <p:cNvPr id="2240" name="Google Shape;2240;p62"/>
            <p:cNvSpPr/>
            <p:nvPr/>
          </p:nvSpPr>
          <p:spPr>
            <a:xfrm rot="6642985">
              <a:off x="469472" y="742795"/>
              <a:ext cx="998067" cy="846223"/>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6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6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6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6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6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6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 name="Google Shape;3638;p82"/>
          <p:cNvGrpSpPr/>
          <p:nvPr/>
        </p:nvGrpSpPr>
        <p:grpSpPr>
          <a:xfrm>
            <a:off x="713504" y="2056101"/>
            <a:ext cx="1489443" cy="1237299"/>
            <a:chOff x="3718000" y="2611950"/>
            <a:chExt cx="1252264" cy="1040271"/>
          </a:xfrm>
        </p:grpSpPr>
        <p:grpSp>
          <p:nvGrpSpPr>
            <p:cNvPr id="42" name="Google Shape;3639;p82"/>
            <p:cNvGrpSpPr/>
            <p:nvPr/>
          </p:nvGrpSpPr>
          <p:grpSpPr>
            <a:xfrm>
              <a:off x="3718000" y="2611950"/>
              <a:ext cx="904424" cy="632798"/>
              <a:chOff x="3718000" y="2611950"/>
              <a:chExt cx="904424" cy="632798"/>
            </a:xfrm>
          </p:grpSpPr>
          <p:sp>
            <p:nvSpPr>
              <p:cNvPr id="50" name="Google Shape;3640;p82"/>
              <p:cNvSpPr/>
              <p:nvPr/>
            </p:nvSpPr>
            <p:spPr>
              <a:xfrm>
                <a:off x="3718000" y="2611950"/>
                <a:ext cx="904424" cy="632798"/>
              </a:xfrm>
              <a:custGeom>
                <a:avLst/>
                <a:gdLst/>
                <a:ahLst/>
                <a:cxnLst/>
                <a:rect l="l" t="t" r="r" b="b"/>
                <a:pathLst>
                  <a:path w="22109" h="15469" extrusionOk="0">
                    <a:moveTo>
                      <a:pt x="2305" y="0"/>
                    </a:moveTo>
                    <a:cubicBezTo>
                      <a:pt x="1038" y="0"/>
                      <a:pt x="1" y="1037"/>
                      <a:pt x="1" y="2305"/>
                    </a:cubicBezTo>
                    <a:lnTo>
                      <a:pt x="1" y="10456"/>
                    </a:lnTo>
                    <a:cubicBezTo>
                      <a:pt x="1" y="11724"/>
                      <a:pt x="1038" y="12746"/>
                      <a:pt x="2305" y="12761"/>
                    </a:cubicBezTo>
                    <a:lnTo>
                      <a:pt x="3443" y="12761"/>
                    </a:lnTo>
                    <a:lnTo>
                      <a:pt x="3429" y="15468"/>
                    </a:lnTo>
                    <a:lnTo>
                      <a:pt x="5546" y="12761"/>
                    </a:lnTo>
                    <a:lnTo>
                      <a:pt x="19804" y="12761"/>
                    </a:lnTo>
                    <a:cubicBezTo>
                      <a:pt x="21071" y="12746"/>
                      <a:pt x="22108" y="11724"/>
                      <a:pt x="22108" y="10456"/>
                    </a:cubicBezTo>
                    <a:lnTo>
                      <a:pt x="22108" y="2305"/>
                    </a:lnTo>
                    <a:cubicBezTo>
                      <a:pt x="22108" y="1037"/>
                      <a:pt x="21071" y="0"/>
                      <a:pt x="19804" y="0"/>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3641;p82"/>
              <p:cNvSpPr/>
              <p:nvPr/>
            </p:nvSpPr>
            <p:spPr>
              <a:xfrm>
                <a:off x="3862367" y="2831097"/>
                <a:ext cx="71915" cy="71343"/>
              </a:xfrm>
              <a:custGeom>
                <a:avLst/>
                <a:gdLst/>
                <a:ahLst/>
                <a:cxnLst/>
                <a:rect l="l" t="t" r="r" b="b"/>
                <a:pathLst>
                  <a:path w="1758" h="1744" extrusionOk="0">
                    <a:moveTo>
                      <a:pt x="879" y="1"/>
                    </a:moveTo>
                    <a:cubicBezTo>
                      <a:pt x="389" y="1"/>
                      <a:pt x="0" y="390"/>
                      <a:pt x="0" y="879"/>
                    </a:cubicBezTo>
                    <a:cubicBezTo>
                      <a:pt x="0" y="1355"/>
                      <a:pt x="389" y="1744"/>
                      <a:pt x="879" y="1744"/>
                    </a:cubicBezTo>
                    <a:cubicBezTo>
                      <a:pt x="1369" y="1744"/>
                      <a:pt x="1757" y="1355"/>
                      <a:pt x="1757" y="879"/>
                    </a:cubicBezTo>
                    <a:cubicBezTo>
                      <a:pt x="1757" y="390"/>
                      <a:pt x="1369"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3642;p82"/>
              <p:cNvSpPr/>
              <p:nvPr/>
            </p:nvSpPr>
            <p:spPr>
              <a:xfrm>
                <a:off x="3998470" y="2831097"/>
                <a:ext cx="71915" cy="71343"/>
              </a:xfrm>
              <a:custGeom>
                <a:avLst/>
                <a:gdLst/>
                <a:ahLst/>
                <a:cxnLst/>
                <a:rect l="l" t="t" r="r" b="b"/>
                <a:pathLst>
                  <a:path w="1758" h="1744" extrusionOk="0">
                    <a:moveTo>
                      <a:pt x="879" y="1"/>
                    </a:moveTo>
                    <a:cubicBezTo>
                      <a:pt x="389" y="1"/>
                      <a:pt x="0" y="390"/>
                      <a:pt x="0" y="879"/>
                    </a:cubicBezTo>
                    <a:cubicBezTo>
                      <a:pt x="0" y="1355"/>
                      <a:pt x="389" y="1744"/>
                      <a:pt x="879" y="1744"/>
                    </a:cubicBezTo>
                    <a:cubicBezTo>
                      <a:pt x="1354" y="1744"/>
                      <a:pt x="1757" y="1355"/>
                      <a:pt x="1757" y="879"/>
                    </a:cubicBezTo>
                    <a:cubicBezTo>
                      <a:pt x="1757"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3643;p82"/>
              <p:cNvSpPr/>
              <p:nvPr/>
            </p:nvSpPr>
            <p:spPr>
              <a:xfrm>
                <a:off x="4134573" y="2831097"/>
                <a:ext cx="71302" cy="71343"/>
              </a:xfrm>
              <a:custGeom>
                <a:avLst/>
                <a:gdLst/>
                <a:ahLst/>
                <a:cxnLst/>
                <a:rect l="l" t="t" r="r" b="b"/>
                <a:pathLst>
                  <a:path w="1743" h="1744" extrusionOk="0">
                    <a:moveTo>
                      <a:pt x="879" y="1"/>
                    </a:moveTo>
                    <a:cubicBezTo>
                      <a:pt x="389" y="1"/>
                      <a:pt x="0" y="390"/>
                      <a:pt x="0" y="879"/>
                    </a:cubicBezTo>
                    <a:cubicBezTo>
                      <a:pt x="0" y="1355"/>
                      <a:pt x="389" y="1744"/>
                      <a:pt x="879" y="1744"/>
                    </a:cubicBezTo>
                    <a:cubicBezTo>
                      <a:pt x="1354" y="1744"/>
                      <a:pt x="1743" y="1355"/>
                      <a:pt x="1743" y="879"/>
                    </a:cubicBezTo>
                    <a:cubicBezTo>
                      <a:pt x="1743"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3644;p82"/>
              <p:cNvSpPr/>
              <p:nvPr/>
            </p:nvSpPr>
            <p:spPr>
              <a:xfrm>
                <a:off x="4270676" y="2831097"/>
                <a:ext cx="71302" cy="71343"/>
              </a:xfrm>
              <a:custGeom>
                <a:avLst/>
                <a:gdLst/>
                <a:ahLst/>
                <a:cxnLst/>
                <a:rect l="l" t="t" r="r" b="b"/>
                <a:pathLst>
                  <a:path w="1743" h="1744" extrusionOk="0">
                    <a:moveTo>
                      <a:pt x="879" y="1"/>
                    </a:moveTo>
                    <a:cubicBezTo>
                      <a:pt x="389" y="1"/>
                      <a:pt x="0" y="390"/>
                      <a:pt x="0" y="879"/>
                    </a:cubicBezTo>
                    <a:cubicBezTo>
                      <a:pt x="0" y="1355"/>
                      <a:pt x="389" y="1744"/>
                      <a:pt x="879" y="1744"/>
                    </a:cubicBezTo>
                    <a:cubicBezTo>
                      <a:pt x="1354" y="1744"/>
                      <a:pt x="1743" y="1355"/>
                      <a:pt x="1743" y="879"/>
                    </a:cubicBezTo>
                    <a:cubicBezTo>
                      <a:pt x="1743" y="390"/>
                      <a:pt x="1354" y="1"/>
                      <a:pt x="879"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3645;p82"/>
              <p:cNvSpPr/>
              <p:nvPr/>
            </p:nvSpPr>
            <p:spPr>
              <a:xfrm>
                <a:off x="4406738" y="2831097"/>
                <a:ext cx="71343" cy="71343"/>
              </a:xfrm>
              <a:custGeom>
                <a:avLst/>
                <a:gdLst/>
                <a:ahLst/>
                <a:cxnLst/>
                <a:rect l="l" t="t" r="r" b="b"/>
                <a:pathLst>
                  <a:path w="1744" h="1744" extrusionOk="0">
                    <a:moveTo>
                      <a:pt x="865" y="1"/>
                    </a:moveTo>
                    <a:cubicBezTo>
                      <a:pt x="390" y="1"/>
                      <a:pt x="1" y="390"/>
                      <a:pt x="1" y="879"/>
                    </a:cubicBezTo>
                    <a:cubicBezTo>
                      <a:pt x="1" y="1355"/>
                      <a:pt x="390" y="1744"/>
                      <a:pt x="865" y="1744"/>
                    </a:cubicBezTo>
                    <a:cubicBezTo>
                      <a:pt x="1355" y="1744"/>
                      <a:pt x="1744" y="1355"/>
                      <a:pt x="1744" y="879"/>
                    </a:cubicBezTo>
                    <a:cubicBezTo>
                      <a:pt x="1744" y="390"/>
                      <a:pt x="1355" y="1"/>
                      <a:pt x="865"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3646;p82"/>
            <p:cNvGrpSpPr/>
            <p:nvPr/>
          </p:nvGrpSpPr>
          <p:grpSpPr>
            <a:xfrm>
              <a:off x="4049885" y="2993918"/>
              <a:ext cx="920380" cy="658303"/>
              <a:chOff x="4276248" y="3032223"/>
              <a:chExt cx="754719" cy="539814"/>
            </a:xfrm>
          </p:grpSpPr>
          <p:sp>
            <p:nvSpPr>
              <p:cNvPr id="44" name="Google Shape;3647;p82"/>
              <p:cNvSpPr/>
              <p:nvPr/>
            </p:nvSpPr>
            <p:spPr>
              <a:xfrm>
                <a:off x="4276248" y="3032223"/>
                <a:ext cx="754719" cy="539814"/>
              </a:xfrm>
              <a:custGeom>
                <a:avLst/>
                <a:gdLst/>
                <a:ahLst/>
                <a:cxnLst/>
                <a:rect l="l" t="t" r="r" b="b"/>
                <a:pathLst>
                  <a:path w="15526" h="11105" extrusionOk="0">
                    <a:moveTo>
                      <a:pt x="13870" y="130"/>
                    </a:moveTo>
                    <a:cubicBezTo>
                      <a:pt x="14705" y="145"/>
                      <a:pt x="15396" y="821"/>
                      <a:pt x="15396" y="1671"/>
                    </a:cubicBezTo>
                    <a:lnTo>
                      <a:pt x="15396" y="7360"/>
                    </a:lnTo>
                    <a:cubicBezTo>
                      <a:pt x="15396" y="8210"/>
                      <a:pt x="14705" y="8887"/>
                      <a:pt x="13870" y="8887"/>
                    </a:cubicBezTo>
                    <a:lnTo>
                      <a:pt x="3486" y="8887"/>
                    </a:lnTo>
                    <a:lnTo>
                      <a:pt x="2247" y="10658"/>
                    </a:lnTo>
                    <a:lnTo>
                      <a:pt x="2276" y="8887"/>
                    </a:lnTo>
                    <a:lnTo>
                      <a:pt x="1671" y="8887"/>
                    </a:lnTo>
                    <a:cubicBezTo>
                      <a:pt x="821" y="8887"/>
                      <a:pt x="130" y="8210"/>
                      <a:pt x="130" y="7360"/>
                    </a:cubicBezTo>
                    <a:lnTo>
                      <a:pt x="130" y="1671"/>
                    </a:lnTo>
                    <a:cubicBezTo>
                      <a:pt x="130" y="821"/>
                      <a:pt x="821" y="145"/>
                      <a:pt x="1671" y="130"/>
                    </a:cubicBezTo>
                    <a:close/>
                    <a:moveTo>
                      <a:pt x="1671" y="0"/>
                    </a:moveTo>
                    <a:cubicBezTo>
                      <a:pt x="749" y="0"/>
                      <a:pt x="0" y="749"/>
                      <a:pt x="0" y="1671"/>
                    </a:cubicBezTo>
                    <a:lnTo>
                      <a:pt x="0" y="7360"/>
                    </a:lnTo>
                    <a:cubicBezTo>
                      <a:pt x="0" y="8282"/>
                      <a:pt x="749" y="9031"/>
                      <a:pt x="1671" y="9031"/>
                    </a:cubicBezTo>
                    <a:lnTo>
                      <a:pt x="2132" y="9031"/>
                    </a:lnTo>
                    <a:lnTo>
                      <a:pt x="2103" y="11104"/>
                    </a:lnTo>
                    <a:lnTo>
                      <a:pt x="3558" y="9031"/>
                    </a:lnTo>
                    <a:lnTo>
                      <a:pt x="13870" y="9031"/>
                    </a:lnTo>
                    <a:cubicBezTo>
                      <a:pt x="14791" y="9031"/>
                      <a:pt x="15526" y="8282"/>
                      <a:pt x="15526" y="7360"/>
                    </a:cubicBezTo>
                    <a:lnTo>
                      <a:pt x="15526" y="1671"/>
                    </a:lnTo>
                    <a:cubicBezTo>
                      <a:pt x="15526" y="749"/>
                      <a:pt x="14791" y="0"/>
                      <a:pt x="13870"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648;p82"/>
              <p:cNvSpPr/>
              <p:nvPr/>
            </p:nvSpPr>
            <p:spPr>
              <a:xfrm>
                <a:off x="4412065" y="3218452"/>
                <a:ext cx="62367" cy="62367"/>
              </a:xfrm>
              <a:custGeom>
                <a:avLst/>
                <a:gdLst/>
                <a:ahLst/>
                <a:cxnLst/>
                <a:rect l="l" t="t" r="r" b="b"/>
                <a:pathLst>
                  <a:path w="1283" h="1283" extrusionOk="0">
                    <a:moveTo>
                      <a:pt x="660" y="144"/>
                    </a:moveTo>
                    <a:cubicBezTo>
                      <a:pt x="936" y="144"/>
                      <a:pt x="1153" y="369"/>
                      <a:pt x="1153" y="649"/>
                    </a:cubicBezTo>
                    <a:cubicBezTo>
                      <a:pt x="1153" y="922"/>
                      <a:pt x="922" y="1138"/>
                      <a:pt x="648" y="1138"/>
                    </a:cubicBezTo>
                    <a:cubicBezTo>
                      <a:pt x="375" y="1138"/>
                      <a:pt x="144" y="922"/>
                      <a:pt x="144" y="649"/>
                    </a:cubicBezTo>
                    <a:cubicBezTo>
                      <a:pt x="144" y="375"/>
                      <a:pt x="360" y="144"/>
                      <a:pt x="634" y="144"/>
                    </a:cubicBezTo>
                    <a:cubicBezTo>
                      <a:pt x="643" y="144"/>
                      <a:pt x="651" y="144"/>
                      <a:pt x="660" y="144"/>
                    </a:cubicBezTo>
                    <a:close/>
                    <a:moveTo>
                      <a:pt x="634" y="0"/>
                    </a:moveTo>
                    <a:cubicBezTo>
                      <a:pt x="288" y="0"/>
                      <a:pt x="0" y="288"/>
                      <a:pt x="0" y="649"/>
                    </a:cubicBezTo>
                    <a:cubicBezTo>
                      <a:pt x="0" y="994"/>
                      <a:pt x="288" y="1282"/>
                      <a:pt x="634" y="1282"/>
                    </a:cubicBezTo>
                    <a:cubicBezTo>
                      <a:pt x="994" y="1282"/>
                      <a:pt x="1282" y="994"/>
                      <a:pt x="1282" y="649"/>
                    </a:cubicBezTo>
                    <a:cubicBezTo>
                      <a:pt x="1282"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3649;p82"/>
              <p:cNvSpPr/>
              <p:nvPr/>
            </p:nvSpPr>
            <p:spPr>
              <a:xfrm>
                <a:off x="4517792" y="3218452"/>
                <a:ext cx="61637" cy="62367"/>
              </a:xfrm>
              <a:custGeom>
                <a:avLst/>
                <a:gdLst/>
                <a:ahLst/>
                <a:cxnLst/>
                <a:rect l="l" t="t" r="r" b="b"/>
                <a:pathLst>
                  <a:path w="1268" h="1283" extrusionOk="0">
                    <a:moveTo>
                      <a:pt x="634" y="144"/>
                    </a:moveTo>
                    <a:cubicBezTo>
                      <a:pt x="907" y="144"/>
                      <a:pt x="1138" y="360"/>
                      <a:pt x="1138" y="649"/>
                    </a:cubicBezTo>
                    <a:cubicBezTo>
                      <a:pt x="1138" y="922"/>
                      <a:pt x="907" y="1138"/>
                      <a:pt x="634" y="1138"/>
                    </a:cubicBezTo>
                    <a:cubicBezTo>
                      <a:pt x="360" y="1138"/>
                      <a:pt x="130" y="922"/>
                      <a:pt x="130" y="649"/>
                    </a:cubicBezTo>
                    <a:cubicBezTo>
                      <a:pt x="130" y="360"/>
                      <a:pt x="346" y="144"/>
                      <a:pt x="634" y="144"/>
                    </a:cubicBezTo>
                    <a:close/>
                    <a:moveTo>
                      <a:pt x="634" y="0"/>
                    </a:moveTo>
                    <a:cubicBezTo>
                      <a:pt x="274" y="0"/>
                      <a:pt x="0" y="288"/>
                      <a:pt x="0" y="649"/>
                    </a:cubicBezTo>
                    <a:cubicBezTo>
                      <a:pt x="0" y="994"/>
                      <a:pt x="274" y="1282"/>
                      <a:pt x="634" y="1282"/>
                    </a:cubicBezTo>
                    <a:cubicBezTo>
                      <a:pt x="979" y="1282"/>
                      <a:pt x="1267" y="994"/>
                      <a:pt x="1267" y="649"/>
                    </a:cubicBezTo>
                    <a:cubicBezTo>
                      <a:pt x="1267" y="288"/>
                      <a:pt x="979"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3650;p82"/>
              <p:cNvSpPr/>
              <p:nvPr/>
            </p:nvSpPr>
            <p:spPr>
              <a:xfrm>
                <a:off x="4622790" y="3218452"/>
                <a:ext cx="61637" cy="62367"/>
              </a:xfrm>
              <a:custGeom>
                <a:avLst/>
                <a:gdLst/>
                <a:ahLst/>
                <a:cxnLst/>
                <a:rect l="l" t="t" r="r" b="b"/>
                <a:pathLst>
                  <a:path w="1268" h="1283" extrusionOk="0">
                    <a:moveTo>
                      <a:pt x="610" y="144"/>
                    </a:moveTo>
                    <a:cubicBezTo>
                      <a:pt x="618" y="144"/>
                      <a:pt x="626" y="144"/>
                      <a:pt x="634" y="144"/>
                    </a:cubicBezTo>
                    <a:cubicBezTo>
                      <a:pt x="908" y="144"/>
                      <a:pt x="1138" y="360"/>
                      <a:pt x="1138" y="649"/>
                    </a:cubicBezTo>
                    <a:cubicBezTo>
                      <a:pt x="1138" y="922"/>
                      <a:pt x="908" y="1138"/>
                      <a:pt x="634" y="1138"/>
                    </a:cubicBezTo>
                    <a:cubicBezTo>
                      <a:pt x="360" y="1138"/>
                      <a:pt x="130" y="922"/>
                      <a:pt x="130" y="649"/>
                    </a:cubicBezTo>
                    <a:cubicBezTo>
                      <a:pt x="130" y="369"/>
                      <a:pt x="347" y="144"/>
                      <a:pt x="610" y="144"/>
                    </a:cubicBezTo>
                    <a:close/>
                    <a:moveTo>
                      <a:pt x="634" y="0"/>
                    </a:moveTo>
                    <a:cubicBezTo>
                      <a:pt x="288" y="0"/>
                      <a:pt x="0" y="288"/>
                      <a:pt x="0" y="649"/>
                    </a:cubicBezTo>
                    <a:cubicBezTo>
                      <a:pt x="0" y="994"/>
                      <a:pt x="288" y="1282"/>
                      <a:pt x="634" y="1282"/>
                    </a:cubicBezTo>
                    <a:cubicBezTo>
                      <a:pt x="994" y="1282"/>
                      <a:pt x="1268" y="994"/>
                      <a:pt x="1268" y="649"/>
                    </a:cubicBezTo>
                    <a:cubicBezTo>
                      <a:pt x="1268"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651;p82"/>
              <p:cNvSpPr/>
              <p:nvPr/>
            </p:nvSpPr>
            <p:spPr>
              <a:xfrm>
                <a:off x="4727788" y="3218452"/>
                <a:ext cx="62367" cy="62367"/>
              </a:xfrm>
              <a:custGeom>
                <a:avLst/>
                <a:gdLst/>
                <a:ahLst/>
                <a:cxnLst/>
                <a:rect l="l" t="t" r="r" b="b"/>
                <a:pathLst>
                  <a:path w="1283" h="1283" extrusionOk="0">
                    <a:moveTo>
                      <a:pt x="610" y="144"/>
                    </a:moveTo>
                    <a:cubicBezTo>
                      <a:pt x="618" y="144"/>
                      <a:pt x="626" y="144"/>
                      <a:pt x="634" y="144"/>
                    </a:cubicBezTo>
                    <a:cubicBezTo>
                      <a:pt x="908" y="144"/>
                      <a:pt x="1138" y="375"/>
                      <a:pt x="1138" y="649"/>
                    </a:cubicBezTo>
                    <a:cubicBezTo>
                      <a:pt x="1138" y="922"/>
                      <a:pt x="908" y="1138"/>
                      <a:pt x="634" y="1138"/>
                    </a:cubicBezTo>
                    <a:cubicBezTo>
                      <a:pt x="361" y="1138"/>
                      <a:pt x="130" y="922"/>
                      <a:pt x="130" y="649"/>
                    </a:cubicBezTo>
                    <a:cubicBezTo>
                      <a:pt x="130" y="369"/>
                      <a:pt x="347" y="144"/>
                      <a:pt x="610" y="144"/>
                    </a:cubicBezTo>
                    <a:close/>
                    <a:moveTo>
                      <a:pt x="634" y="0"/>
                    </a:moveTo>
                    <a:cubicBezTo>
                      <a:pt x="289" y="0"/>
                      <a:pt x="1" y="288"/>
                      <a:pt x="1" y="649"/>
                    </a:cubicBezTo>
                    <a:cubicBezTo>
                      <a:pt x="1" y="994"/>
                      <a:pt x="289" y="1282"/>
                      <a:pt x="634" y="1282"/>
                    </a:cubicBezTo>
                    <a:cubicBezTo>
                      <a:pt x="994" y="1282"/>
                      <a:pt x="1282" y="994"/>
                      <a:pt x="1282" y="649"/>
                    </a:cubicBezTo>
                    <a:cubicBezTo>
                      <a:pt x="1282" y="288"/>
                      <a:pt x="994"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652;p82"/>
              <p:cNvSpPr/>
              <p:nvPr/>
            </p:nvSpPr>
            <p:spPr>
              <a:xfrm>
                <a:off x="4833515" y="3218452"/>
                <a:ext cx="61637" cy="62367"/>
              </a:xfrm>
              <a:custGeom>
                <a:avLst/>
                <a:gdLst/>
                <a:ahLst/>
                <a:cxnLst/>
                <a:rect l="l" t="t" r="r" b="b"/>
                <a:pathLst>
                  <a:path w="1268" h="1283" extrusionOk="0">
                    <a:moveTo>
                      <a:pt x="634" y="144"/>
                    </a:moveTo>
                    <a:cubicBezTo>
                      <a:pt x="908" y="144"/>
                      <a:pt x="1138" y="360"/>
                      <a:pt x="1138" y="634"/>
                    </a:cubicBezTo>
                    <a:cubicBezTo>
                      <a:pt x="1138" y="922"/>
                      <a:pt x="908" y="1138"/>
                      <a:pt x="634" y="1138"/>
                    </a:cubicBezTo>
                    <a:cubicBezTo>
                      <a:pt x="346" y="1138"/>
                      <a:pt x="130" y="922"/>
                      <a:pt x="130" y="634"/>
                    </a:cubicBezTo>
                    <a:cubicBezTo>
                      <a:pt x="130" y="360"/>
                      <a:pt x="346" y="144"/>
                      <a:pt x="634" y="144"/>
                    </a:cubicBezTo>
                    <a:close/>
                    <a:moveTo>
                      <a:pt x="634" y="0"/>
                    </a:moveTo>
                    <a:cubicBezTo>
                      <a:pt x="274" y="0"/>
                      <a:pt x="0" y="288"/>
                      <a:pt x="0" y="649"/>
                    </a:cubicBezTo>
                    <a:cubicBezTo>
                      <a:pt x="0" y="994"/>
                      <a:pt x="274" y="1282"/>
                      <a:pt x="634" y="1282"/>
                    </a:cubicBezTo>
                    <a:cubicBezTo>
                      <a:pt x="980" y="1282"/>
                      <a:pt x="1268" y="994"/>
                      <a:pt x="1268" y="649"/>
                    </a:cubicBezTo>
                    <a:cubicBezTo>
                      <a:pt x="1268" y="288"/>
                      <a:pt x="980" y="0"/>
                      <a:pt x="634" y="0"/>
                    </a:cubicBez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3314176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grpSp>
        <p:nvGrpSpPr>
          <p:cNvPr id="2974" name="Google Shape;2974;p80"/>
          <p:cNvGrpSpPr/>
          <p:nvPr/>
        </p:nvGrpSpPr>
        <p:grpSpPr>
          <a:xfrm>
            <a:off x="2871083" y="3141113"/>
            <a:ext cx="3431935" cy="1345400"/>
            <a:chOff x="2217800" y="2272975"/>
            <a:chExt cx="5288850" cy="1345400"/>
          </a:xfrm>
        </p:grpSpPr>
        <p:sp>
          <p:nvSpPr>
            <p:cNvPr id="2975" name="Google Shape;2975;p80"/>
            <p:cNvSpPr/>
            <p:nvPr/>
          </p:nvSpPr>
          <p:spPr>
            <a:xfrm>
              <a:off x="2596850" y="2272975"/>
              <a:ext cx="4909800" cy="983700"/>
            </a:xfrm>
            <a:prstGeom prst="roundRect">
              <a:avLst>
                <a:gd name="adj" fmla="val 17462"/>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80"/>
            <p:cNvSpPr/>
            <p:nvPr/>
          </p:nvSpPr>
          <p:spPr>
            <a:xfrm>
              <a:off x="2502088" y="2363400"/>
              <a:ext cx="4909800" cy="983700"/>
            </a:xfrm>
            <a:prstGeom prst="roundRect">
              <a:avLst>
                <a:gd name="adj" fmla="val 17462"/>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80"/>
            <p:cNvSpPr/>
            <p:nvPr/>
          </p:nvSpPr>
          <p:spPr>
            <a:xfrm>
              <a:off x="2407325" y="2453825"/>
              <a:ext cx="4909800" cy="983700"/>
            </a:xfrm>
            <a:prstGeom prst="roundRect">
              <a:avLst>
                <a:gd name="adj" fmla="val 17462"/>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80"/>
            <p:cNvSpPr/>
            <p:nvPr/>
          </p:nvSpPr>
          <p:spPr>
            <a:xfrm>
              <a:off x="2312563" y="2544250"/>
              <a:ext cx="4909800" cy="983700"/>
            </a:xfrm>
            <a:prstGeom prst="roundRect">
              <a:avLst>
                <a:gd name="adj" fmla="val 17462"/>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80"/>
            <p:cNvSpPr/>
            <p:nvPr/>
          </p:nvSpPr>
          <p:spPr>
            <a:xfrm>
              <a:off x="2217800" y="2634675"/>
              <a:ext cx="4909800" cy="9837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80" name="Google Shape;2980;p80"/>
          <p:cNvSpPr txBox="1">
            <a:spLocks noGrp="1"/>
          </p:cNvSpPr>
          <p:nvPr>
            <p:ph type="title"/>
          </p:nvPr>
        </p:nvSpPr>
        <p:spPr>
          <a:xfrm>
            <a:off x="2435247" y="3545666"/>
            <a:ext cx="3856500" cy="865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Thanks</a:t>
            </a:r>
            <a:endParaRPr dirty="0"/>
          </a:p>
        </p:txBody>
      </p:sp>
      <p:sp>
        <p:nvSpPr>
          <p:cNvPr id="2981" name="Google Shape;2981;p80"/>
          <p:cNvSpPr txBox="1">
            <a:spLocks noGrp="1"/>
          </p:cNvSpPr>
          <p:nvPr>
            <p:ph type="subTitle" idx="1"/>
          </p:nvPr>
        </p:nvSpPr>
        <p:spPr>
          <a:xfrm>
            <a:off x="2643750" y="1709084"/>
            <a:ext cx="3856500" cy="1060800"/>
          </a:xfrm>
          <a:prstGeom prst="rect">
            <a:avLst/>
          </a:prstGeom>
        </p:spPr>
        <p:txBody>
          <a:bodyPr spcFirstLastPara="1" wrap="square" lIns="91425" tIns="91425" rIns="91425" bIns="91425" anchor="t" anchorCtr="0">
            <a:noAutofit/>
          </a:bodyPr>
          <a:lstStyle/>
          <a:p>
            <a:pPr marL="0" indent="0">
              <a:buSzPts val="1100"/>
            </a:pPr>
            <a:r>
              <a:rPr lang="en-US" dirty="0" smtClean="0"/>
              <a:t>Kevin </a:t>
            </a:r>
            <a:r>
              <a:rPr lang="en-US" dirty="0" err="1" smtClean="0"/>
              <a:t>Kagia</a:t>
            </a:r>
            <a:r>
              <a:rPr lang="en-US" dirty="0" smtClean="0"/>
              <a:t> - 0717306331</a:t>
            </a:r>
            <a:endParaRPr dirty="0"/>
          </a:p>
        </p:txBody>
      </p:sp>
      <p:grpSp>
        <p:nvGrpSpPr>
          <p:cNvPr id="3008" name="Google Shape;3008;p80"/>
          <p:cNvGrpSpPr/>
          <p:nvPr/>
        </p:nvGrpSpPr>
        <p:grpSpPr>
          <a:xfrm>
            <a:off x="1143560" y="1466408"/>
            <a:ext cx="871623" cy="751268"/>
            <a:chOff x="1831350" y="1268423"/>
            <a:chExt cx="757670" cy="686842"/>
          </a:xfrm>
        </p:grpSpPr>
        <p:sp>
          <p:nvSpPr>
            <p:cNvPr id="3009" name="Google Shape;3009;p80"/>
            <p:cNvSpPr/>
            <p:nvPr/>
          </p:nvSpPr>
          <p:spPr>
            <a:xfrm flipH="1">
              <a:off x="1831350" y="1268423"/>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80"/>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11" name="Google Shape;3011;p80"/>
          <p:cNvGrpSpPr/>
          <p:nvPr/>
        </p:nvGrpSpPr>
        <p:grpSpPr>
          <a:xfrm flipH="1">
            <a:off x="7128406" y="3048191"/>
            <a:ext cx="998071" cy="846226"/>
            <a:chOff x="499294" y="784229"/>
            <a:chExt cx="998071" cy="846226"/>
          </a:xfrm>
        </p:grpSpPr>
        <p:sp>
          <p:nvSpPr>
            <p:cNvPr id="3012" name="Google Shape;3012;p80"/>
            <p:cNvSpPr/>
            <p:nvPr/>
          </p:nvSpPr>
          <p:spPr>
            <a:xfrm flipH="1">
              <a:off x="499294" y="78422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3" name="Google Shape;3013;p80"/>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4" name="Google Shape;3014;p80"/>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80"/>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80"/>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80"/>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80"/>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19" name="Google Shape;3019;p80"/>
          <p:cNvGrpSpPr/>
          <p:nvPr/>
        </p:nvGrpSpPr>
        <p:grpSpPr>
          <a:xfrm>
            <a:off x="7128835" y="781483"/>
            <a:ext cx="1414512" cy="1518189"/>
            <a:chOff x="7448010" y="1638121"/>
            <a:chExt cx="1414512" cy="1518189"/>
          </a:xfrm>
        </p:grpSpPr>
        <p:grpSp>
          <p:nvGrpSpPr>
            <p:cNvPr id="3020" name="Google Shape;3020;p80"/>
            <p:cNvGrpSpPr/>
            <p:nvPr/>
          </p:nvGrpSpPr>
          <p:grpSpPr>
            <a:xfrm>
              <a:off x="7448010" y="1638121"/>
              <a:ext cx="1414512" cy="1518189"/>
              <a:chOff x="6879750" y="3096400"/>
              <a:chExt cx="1584000" cy="1700100"/>
            </a:xfrm>
          </p:grpSpPr>
          <p:sp>
            <p:nvSpPr>
              <p:cNvPr id="3021" name="Google Shape;3021;p80"/>
              <p:cNvSpPr/>
              <p:nvPr/>
            </p:nvSpPr>
            <p:spPr>
              <a:xfrm>
                <a:off x="6879750" y="3096400"/>
                <a:ext cx="1584000" cy="1700100"/>
              </a:xfrm>
              <a:prstGeom prst="roundRect">
                <a:avLst>
                  <a:gd name="adj" fmla="val 379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80"/>
              <p:cNvSpPr/>
              <p:nvPr/>
            </p:nvSpPr>
            <p:spPr>
              <a:xfrm>
                <a:off x="6958650" y="3335758"/>
                <a:ext cx="1426200" cy="1379700"/>
              </a:xfrm>
              <a:prstGeom prst="roundRect">
                <a:avLst>
                  <a:gd name="adj" fmla="val 349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80"/>
              <p:cNvSpPr/>
              <p:nvPr/>
            </p:nvSpPr>
            <p:spPr>
              <a:xfrm>
                <a:off x="6958650" y="3175425"/>
                <a:ext cx="81300" cy="81300"/>
              </a:xfrm>
              <a:prstGeom prst="ellipse">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80"/>
              <p:cNvSpPr/>
              <p:nvPr/>
            </p:nvSpPr>
            <p:spPr>
              <a:xfrm>
                <a:off x="7151075" y="3175425"/>
                <a:ext cx="81300" cy="81300"/>
              </a:xfrm>
              <a:prstGeom prst="ellipse">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80"/>
              <p:cNvSpPr/>
              <p:nvPr/>
            </p:nvSpPr>
            <p:spPr>
              <a:xfrm>
                <a:off x="7343500" y="3175425"/>
                <a:ext cx="81300" cy="813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026" name="Google Shape;3026;p80"/>
            <p:cNvCxnSpPr/>
            <p:nvPr/>
          </p:nvCxnSpPr>
          <p:spPr>
            <a:xfrm>
              <a:off x="7689216" y="2131225"/>
              <a:ext cx="932100" cy="0"/>
            </a:xfrm>
            <a:prstGeom prst="straightConnector1">
              <a:avLst/>
            </a:prstGeom>
            <a:noFill/>
            <a:ln w="19050" cap="flat" cmpd="sng">
              <a:solidFill>
                <a:schemeClr val="dk1"/>
              </a:solidFill>
              <a:prstDash val="solid"/>
              <a:round/>
              <a:headEnd type="none" w="med" len="med"/>
              <a:tailEnd type="none" w="med" len="med"/>
            </a:ln>
          </p:spPr>
        </p:cxnSp>
        <p:cxnSp>
          <p:nvCxnSpPr>
            <p:cNvPr id="3027" name="Google Shape;3027;p80"/>
            <p:cNvCxnSpPr/>
            <p:nvPr/>
          </p:nvCxnSpPr>
          <p:spPr>
            <a:xfrm>
              <a:off x="7689216" y="2359458"/>
              <a:ext cx="932100" cy="0"/>
            </a:xfrm>
            <a:prstGeom prst="straightConnector1">
              <a:avLst/>
            </a:prstGeom>
            <a:noFill/>
            <a:ln w="19050" cap="flat" cmpd="sng">
              <a:solidFill>
                <a:schemeClr val="dk1"/>
              </a:solidFill>
              <a:prstDash val="solid"/>
              <a:round/>
              <a:headEnd type="none" w="med" len="med"/>
              <a:tailEnd type="none" w="med" len="med"/>
            </a:ln>
          </p:spPr>
        </p:cxnSp>
        <p:cxnSp>
          <p:nvCxnSpPr>
            <p:cNvPr id="3028" name="Google Shape;3028;p80"/>
            <p:cNvCxnSpPr/>
            <p:nvPr/>
          </p:nvCxnSpPr>
          <p:spPr>
            <a:xfrm>
              <a:off x="7689216" y="2587692"/>
              <a:ext cx="932100" cy="0"/>
            </a:xfrm>
            <a:prstGeom prst="straightConnector1">
              <a:avLst/>
            </a:prstGeom>
            <a:noFill/>
            <a:ln w="19050" cap="flat" cmpd="sng">
              <a:solidFill>
                <a:schemeClr val="dk1"/>
              </a:solidFill>
              <a:prstDash val="solid"/>
              <a:round/>
              <a:headEnd type="none" w="med" len="med"/>
              <a:tailEnd type="none" w="med" len="med"/>
            </a:ln>
          </p:spPr>
        </p:cxnSp>
        <p:cxnSp>
          <p:nvCxnSpPr>
            <p:cNvPr id="3029" name="Google Shape;3029;p80"/>
            <p:cNvCxnSpPr/>
            <p:nvPr/>
          </p:nvCxnSpPr>
          <p:spPr>
            <a:xfrm>
              <a:off x="7689216" y="2815925"/>
              <a:ext cx="673500" cy="0"/>
            </a:xfrm>
            <a:prstGeom prst="straightConnector1">
              <a:avLst/>
            </a:prstGeom>
            <a:noFill/>
            <a:ln w="19050" cap="flat" cmpd="sng">
              <a:solidFill>
                <a:schemeClr val="dk1"/>
              </a:solidFill>
              <a:prstDash val="solid"/>
              <a:round/>
              <a:headEnd type="none" w="med" len="med"/>
              <a:tailEnd type="none" w="med" len="med"/>
            </a:ln>
          </p:spPr>
        </p:cxnSp>
        <p:cxnSp>
          <p:nvCxnSpPr>
            <p:cNvPr id="3030" name="Google Shape;3030;p80"/>
            <p:cNvCxnSpPr/>
            <p:nvPr/>
          </p:nvCxnSpPr>
          <p:spPr>
            <a:xfrm>
              <a:off x="8454516" y="2815925"/>
              <a:ext cx="166800" cy="0"/>
            </a:xfrm>
            <a:prstGeom prst="straightConnector1">
              <a:avLst/>
            </a:prstGeom>
            <a:noFill/>
            <a:ln w="19050" cap="flat" cmpd="sng">
              <a:solidFill>
                <a:schemeClr val="dk1"/>
              </a:solidFill>
              <a:prstDash val="solid"/>
              <a:round/>
              <a:headEnd type="none" w="med" len="med"/>
              <a:tailEnd type="none" w="med" len="med"/>
            </a:ln>
          </p:spPr>
        </p:cxnSp>
      </p:grpSp>
      <p:grpSp>
        <p:nvGrpSpPr>
          <p:cNvPr id="3031" name="Google Shape;3031;p80"/>
          <p:cNvGrpSpPr/>
          <p:nvPr/>
        </p:nvGrpSpPr>
        <p:grpSpPr>
          <a:xfrm>
            <a:off x="758135" y="3048196"/>
            <a:ext cx="1414512" cy="1518189"/>
            <a:chOff x="7133785" y="2896896"/>
            <a:chExt cx="1414512" cy="1518189"/>
          </a:xfrm>
        </p:grpSpPr>
        <p:grpSp>
          <p:nvGrpSpPr>
            <p:cNvPr id="3032" name="Google Shape;3032;p80"/>
            <p:cNvGrpSpPr/>
            <p:nvPr/>
          </p:nvGrpSpPr>
          <p:grpSpPr>
            <a:xfrm>
              <a:off x="7133785" y="2896896"/>
              <a:ext cx="1414512" cy="1518189"/>
              <a:chOff x="6879750" y="3096400"/>
              <a:chExt cx="1584000" cy="1700100"/>
            </a:xfrm>
          </p:grpSpPr>
          <p:sp>
            <p:nvSpPr>
              <p:cNvPr id="3033" name="Google Shape;3033;p80"/>
              <p:cNvSpPr/>
              <p:nvPr/>
            </p:nvSpPr>
            <p:spPr>
              <a:xfrm>
                <a:off x="6879750" y="3096400"/>
                <a:ext cx="1584000" cy="1700100"/>
              </a:xfrm>
              <a:prstGeom prst="roundRect">
                <a:avLst>
                  <a:gd name="adj" fmla="val 379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80"/>
              <p:cNvSpPr/>
              <p:nvPr/>
            </p:nvSpPr>
            <p:spPr>
              <a:xfrm>
                <a:off x="6958650" y="3335758"/>
                <a:ext cx="1426200" cy="1379700"/>
              </a:xfrm>
              <a:prstGeom prst="roundRect">
                <a:avLst>
                  <a:gd name="adj" fmla="val 349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80"/>
              <p:cNvSpPr/>
              <p:nvPr/>
            </p:nvSpPr>
            <p:spPr>
              <a:xfrm>
                <a:off x="6958650" y="3175425"/>
                <a:ext cx="81300" cy="81300"/>
              </a:xfrm>
              <a:prstGeom prst="ellipse">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80"/>
              <p:cNvSpPr/>
              <p:nvPr/>
            </p:nvSpPr>
            <p:spPr>
              <a:xfrm>
                <a:off x="7151075" y="3175425"/>
                <a:ext cx="81300" cy="81300"/>
              </a:xfrm>
              <a:prstGeom prst="ellipse">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80"/>
              <p:cNvSpPr/>
              <p:nvPr/>
            </p:nvSpPr>
            <p:spPr>
              <a:xfrm>
                <a:off x="7343500" y="3175425"/>
                <a:ext cx="81300" cy="813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38" name="Google Shape;3038;p80"/>
            <p:cNvGrpSpPr/>
            <p:nvPr/>
          </p:nvGrpSpPr>
          <p:grpSpPr>
            <a:xfrm>
              <a:off x="7418559" y="3375217"/>
              <a:ext cx="844957" cy="743958"/>
              <a:chOff x="7332800" y="3469629"/>
              <a:chExt cx="946200" cy="833100"/>
            </a:xfrm>
          </p:grpSpPr>
          <p:sp>
            <p:nvSpPr>
              <p:cNvPr id="3039" name="Google Shape;3039;p80"/>
              <p:cNvSpPr/>
              <p:nvPr/>
            </p:nvSpPr>
            <p:spPr>
              <a:xfrm>
                <a:off x="7332800" y="3469629"/>
                <a:ext cx="946200" cy="833100"/>
              </a:xfrm>
              <a:prstGeom prst="hear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040" name="Google Shape;3040;p80"/>
              <p:cNvGrpSpPr/>
              <p:nvPr/>
            </p:nvGrpSpPr>
            <p:grpSpPr>
              <a:xfrm>
                <a:off x="7557424" y="3730001"/>
                <a:ext cx="499326" cy="122700"/>
                <a:chOff x="7535111" y="3674984"/>
                <a:chExt cx="499326" cy="122700"/>
              </a:xfrm>
            </p:grpSpPr>
            <p:sp>
              <p:nvSpPr>
                <p:cNvPr id="3041" name="Google Shape;3041;p80"/>
                <p:cNvSpPr/>
                <p:nvPr/>
              </p:nvSpPr>
              <p:spPr>
                <a:xfrm>
                  <a:off x="7535111"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80"/>
                <p:cNvSpPr/>
                <p:nvPr/>
              </p:nvSpPr>
              <p:spPr>
                <a:xfrm>
                  <a:off x="7911738" y="3674984"/>
                  <a:ext cx="122700" cy="122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43" name="Google Shape;3043;p80"/>
              <p:cNvSpPr/>
              <p:nvPr/>
            </p:nvSpPr>
            <p:spPr>
              <a:xfrm>
                <a:off x="7590100" y="3765975"/>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80"/>
              <p:cNvSpPr/>
              <p:nvPr/>
            </p:nvSpPr>
            <p:spPr>
              <a:xfrm>
                <a:off x="7968750" y="3765100"/>
                <a:ext cx="52500" cy="525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80"/>
              <p:cNvSpPr/>
              <p:nvPr/>
            </p:nvSpPr>
            <p:spPr>
              <a:xfrm rot="5400000">
                <a:off x="7757076" y="3807693"/>
                <a:ext cx="97200" cy="97200"/>
              </a:xfrm>
              <a:prstGeom prst="arc">
                <a:avLst>
                  <a:gd name="adj1" fmla="val 16200000"/>
                  <a:gd name="adj2" fmla="val 5345219"/>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grpSp>
        <p:nvGrpSpPr>
          <p:cNvPr id="1736" name="Google Shape;1736;p51"/>
          <p:cNvGrpSpPr/>
          <p:nvPr/>
        </p:nvGrpSpPr>
        <p:grpSpPr>
          <a:xfrm>
            <a:off x="2217800" y="2425375"/>
            <a:ext cx="5288850" cy="1345400"/>
            <a:chOff x="2217800" y="2272975"/>
            <a:chExt cx="5288850" cy="1345400"/>
          </a:xfrm>
        </p:grpSpPr>
        <p:sp>
          <p:nvSpPr>
            <p:cNvPr id="1737" name="Google Shape;1737;p51"/>
            <p:cNvSpPr/>
            <p:nvPr/>
          </p:nvSpPr>
          <p:spPr>
            <a:xfrm>
              <a:off x="2596850" y="2272975"/>
              <a:ext cx="4909800" cy="983700"/>
            </a:xfrm>
            <a:prstGeom prst="roundRect">
              <a:avLst>
                <a:gd name="adj" fmla="val 17462"/>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51"/>
            <p:cNvSpPr/>
            <p:nvPr/>
          </p:nvSpPr>
          <p:spPr>
            <a:xfrm>
              <a:off x="2502088" y="2363400"/>
              <a:ext cx="4909800" cy="983700"/>
            </a:xfrm>
            <a:prstGeom prst="roundRect">
              <a:avLst>
                <a:gd name="adj" fmla="val 17462"/>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51"/>
            <p:cNvSpPr/>
            <p:nvPr/>
          </p:nvSpPr>
          <p:spPr>
            <a:xfrm>
              <a:off x="2407325" y="2453825"/>
              <a:ext cx="4909800" cy="983700"/>
            </a:xfrm>
            <a:prstGeom prst="roundRect">
              <a:avLst>
                <a:gd name="adj" fmla="val 17462"/>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51"/>
            <p:cNvSpPr/>
            <p:nvPr/>
          </p:nvSpPr>
          <p:spPr>
            <a:xfrm>
              <a:off x="2312563" y="2544250"/>
              <a:ext cx="4909800" cy="983700"/>
            </a:xfrm>
            <a:prstGeom prst="roundRect">
              <a:avLst>
                <a:gd name="adj" fmla="val 17462"/>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51"/>
            <p:cNvSpPr/>
            <p:nvPr/>
          </p:nvSpPr>
          <p:spPr>
            <a:xfrm>
              <a:off x="2217800" y="2634675"/>
              <a:ext cx="4909800" cy="9837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42" name="Google Shape;1742;p51"/>
          <p:cNvSpPr/>
          <p:nvPr/>
        </p:nvSpPr>
        <p:spPr>
          <a:xfrm rot="10800000">
            <a:off x="3836013" y="692503"/>
            <a:ext cx="1783755" cy="1512377"/>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51"/>
          <p:cNvSpPr txBox="1">
            <a:spLocks noGrp="1"/>
          </p:cNvSpPr>
          <p:nvPr>
            <p:ph type="title"/>
          </p:nvPr>
        </p:nvSpPr>
        <p:spPr>
          <a:xfrm>
            <a:off x="2764221" y="2762809"/>
            <a:ext cx="5288850" cy="798000"/>
          </a:xfrm>
          <a:prstGeom prst="rect">
            <a:avLst/>
          </a:prstGeom>
        </p:spPr>
        <p:txBody>
          <a:bodyPr spcFirstLastPara="1" wrap="square" lIns="274300" tIns="91425" rIns="91425" bIns="91425" anchor="t" anchorCtr="0">
            <a:noAutofit/>
          </a:bodyPr>
          <a:lstStyle/>
          <a:p>
            <a:pPr marL="0" lvl="0" indent="0" algn="l" rtl="0">
              <a:spcBef>
                <a:spcPts val="0"/>
              </a:spcBef>
              <a:spcAft>
                <a:spcPts val="0"/>
              </a:spcAft>
              <a:buNone/>
            </a:pPr>
            <a:r>
              <a:rPr lang="en" dirty="0" smtClean="0"/>
              <a:t>Overview</a:t>
            </a:r>
            <a:endParaRPr dirty="0"/>
          </a:p>
        </p:txBody>
      </p:sp>
      <p:sp>
        <p:nvSpPr>
          <p:cNvPr id="1744" name="Google Shape;1744;p51"/>
          <p:cNvSpPr txBox="1">
            <a:spLocks noGrp="1"/>
          </p:cNvSpPr>
          <p:nvPr>
            <p:ph type="title" idx="2"/>
          </p:nvPr>
        </p:nvSpPr>
        <p:spPr>
          <a:xfrm>
            <a:off x="4008075" y="882138"/>
            <a:ext cx="1491000" cy="1139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01</a:t>
            </a:r>
            <a:endParaRPr dirty="0"/>
          </a:p>
        </p:txBody>
      </p:sp>
      <p:sp>
        <p:nvSpPr>
          <p:cNvPr id="1745" name="Google Shape;1745;p51"/>
          <p:cNvSpPr txBox="1">
            <a:spLocks noGrp="1"/>
          </p:cNvSpPr>
          <p:nvPr>
            <p:ph type="subTitle" idx="1"/>
          </p:nvPr>
        </p:nvSpPr>
        <p:spPr>
          <a:xfrm>
            <a:off x="2217800" y="3917660"/>
            <a:ext cx="5020200" cy="550800"/>
          </a:xfrm>
          <a:prstGeom prst="rect">
            <a:avLst/>
          </a:prstGeom>
        </p:spPr>
        <p:txBody>
          <a:bodyPr spcFirstLastPara="1" wrap="square" lIns="91425" tIns="91425" rIns="91425" bIns="91425" anchor="t" anchorCtr="0">
            <a:noAutofit/>
          </a:bodyPr>
          <a:lstStyle/>
          <a:p>
            <a:pPr marL="0" lvl="0" indent="0">
              <a:buSzPts val="1100"/>
            </a:pPr>
            <a:r>
              <a:rPr lang="en-US" dirty="0" smtClean="0"/>
              <a:t>What is the business Problem?</a:t>
            </a:r>
            <a:endParaRPr lang="en-US" dirty="0"/>
          </a:p>
        </p:txBody>
      </p:sp>
      <p:grpSp>
        <p:nvGrpSpPr>
          <p:cNvPr id="1746" name="Google Shape;1746;p51"/>
          <p:cNvGrpSpPr/>
          <p:nvPr/>
        </p:nvGrpSpPr>
        <p:grpSpPr>
          <a:xfrm>
            <a:off x="7617260" y="3854071"/>
            <a:ext cx="871623" cy="751268"/>
            <a:chOff x="1831350" y="1163925"/>
            <a:chExt cx="757670" cy="686842"/>
          </a:xfrm>
        </p:grpSpPr>
        <p:sp>
          <p:nvSpPr>
            <p:cNvPr id="1747" name="Google Shape;1747;p51"/>
            <p:cNvSpPr/>
            <p:nvPr/>
          </p:nvSpPr>
          <p:spPr>
            <a:xfrm rot="10800000" flipH="1">
              <a:off x="1831350" y="1163925"/>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51"/>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49" name="Google Shape;1749;p51"/>
          <p:cNvGrpSpPr/>
          <p:nvPr/>
        </p:nvGrpSpPr>
        <p:grpSpPr>
          <a:xfrm>
            <a:off x="1219719" y="768404"/>
            <a:ext cx="998071" cy="846226"/>
            <a:chOff x="499294" y="765179"/>
            <a:chExt cx="998071" cy="846226"/>
          </a:xfrm>
        </p:grpSpPr>
        <p:sp>
          <p:nvSpPr>
            <p:cNvPr id="1750" name="Google Shape;1750;p51"/>
            <p:cNvSpPr/>
            <p:nvPr/>
          </p:nvSpPr>
          <p:spPr>
            <a:xfrm rot="10800000">
              <a:off x="499294" y="76517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51"/>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51"/>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51"/>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51"/>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51"/>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51"/>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57" name="Google Shape;1757;p51"/>
          <p:cNvSpPr/>
          <p:nvPr/>
        </p:nvSpPr>
        <p:spPr>
          <a:xfrm rot="7594430" flipH="1">
            <a:off x="875434" y="3251800"/>
            <a:ext cx="557347" cy="420725"/>
          </a:xfrm>
          <a:prstGeom prst="rightArrow">
            <a:avLst>
              <a:gd name="adj1" fmla="val 21312"/>
              <a:gd name="adj2" fmla="val 94987"/>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sp>
        <p:nvSpPr>
          <p:cNvPr id="1802" name="Google Shape;1802;p53"/>
          <p:cNvSpPr/>
          <p:nvPr/>
        </p:nvSpPr>
        <p:spPr>
          <a:xfrm>
            <a:off x="1815600" y="431125"/>
            <a:ext cx="5512800"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53"/>
          <p:cNvSpPr txBox="1">
            <a:spLocks noGrp="1"/>
          </p:cNvSpPr>
          <p:nvPr>
            <p:ph type="title"/>
          </p:nvPr>
        </p:nvSpPr>
        <p:spPr>
          <a:xfrm>
            <a:off x="715550" y="538250"/>
            <a:ext cx="7713000" cy="479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To begin</a:t>
            </a:r>
            <a:endParaRPr dirty="0"/>
          </a:p>
        </p:txBody>
      </p:sp>
      <p:sp>
        <p:nvSpPr>
          <p:cNvPr id="1806" name="Google Shape;1806;p53"/>
          <p:cNvSpPr txBox="1">
            <a:spLocks noGrp="1"/>
          </p:cNvSpPr>
          <p:nvPr>
            <p:ph type="subTitle" idx="3"/>
          </p:nvPr>
        </p:nvSpPr>
        <p:spPr>
          <a:xfrm>
            <a:off x="1980909" y="2949321"/>
            <a:ext cx="6907522" cy="1942071"/>
          </a:xfrm>
          <a:prstGeom prst="rect">
            <a:avLst/>
          </a:prstGeom>
        </p:spPr>
        <p:txBody>
          <a:bodyPr spcFirstLastPara="1" wrap="square" lIns="91425" tIns="91425" rIns="91425" bIns="91425" anchor="t" anchorCtr="0">
            <a:noAutofit/>
          </a:bodyPr>
          <a:lstStyle/>
          <a:p>
            <a:pPr marL="0" lvl="0" indent="0" algn="l">
              <a:buSzPts val="1100"/>
            </a:pPr>
            <a:r>
              <a:rPr lang="en-US" dirty="0" smtClean="0"/>
              <a:t>You are planning to join in on the fun of creating original films like the like of </a:t>
            </a:r>
            <a:r>
              <a:rPr lang="en-US" dirty="0"/>
              <a:t> </a:t>
            </a:r>
            <a:r>
              <a:rPr lang="en-US" dirty="0" smtClean="0"/>
              <a:t> Netflix and Amazon Prime Video. My task was to explore different type of films and which of this films are doing well in box office, then offer my recommendations on which film to create based of the correlations </a:t>
            </a:r>
            <a:r>
              <a:rPr lang="en-US" dirty="0"/>
              <a:t>of the different genres to the profits, popularity, rating, directors, and writers.</a:t>
            </a:r>
            <a:endParaRPr lang="en-US" dirty="0" smtClean="0"/>
          </a:p>
        </p:txBody>
      </p:sp>
      <p:sp>
        <p:nvSpPr>
          <p:cNvPr id="1807" name="Google Shape;1807;p53"/>
          <p:cNvSpPr txBox="1">
            <a:spLocks noGrp="1"/>
          </p:cNvSpPr>
          <p:nvPr>
            <p:ph type="subTitle" idx="4"/>
          </p:nvPr>
        </p:nvSpPr>
        <p:spPr>
          <a:xfrm>
            <a:off x="2117208" y="2259214"/>
            <a:ext cx="3366314" cy="405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smtClean="0"/>
              <a:t>Business Problem</a:t>
            </a:r>
            <a:endParaRPr dirty="0"/>
          </a:p>
        </p:txBody>
      </p:sp>
      <p:sp>
        <p:nvSpPr>
          <p:cNvPr id="1809" name="Google Shape;1809;p53"/>
          <p:cNvSpPr/>
          <p:nvPr/>
        </p:nvSpPr>
        <p:spPr>
          <a:xfrm rot="10800000">
            <a:off x="979369" y="2533122"/>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10" name="Google Shape;1810;p53"/>
          <p:cNvGrpSpPr/>
          <p:nvPr/>
        </p:nvGrpSpPr>
        <p:grpSpPr>
          <a:xfrm>
            <a:off x="1216803" y="2631880"/>
            <a:ext cx="518788" cy="518786"/>
            <a:chOff x="1232376" y="265539"/>
            <a:chExt cx="5219200" cy="5219175"/>
          </a:xfrm>
        </p:grpSpPr>
        <p:sp>
          <p:nvSpPr>
            <p:cNvPr id="1811" name="Google Shape;1811;p53"/>
            <p:cNvSpPr/>
            <p:nvPr/>
          </p:nvSpPr>
          <p:spPr>
            <a:xfrm>
              <a:off x="1267275" y="1538025"/>
              <a:ext cx="4606750" cy="3842175"/>
            </a:xfrm>
            <a:custGeom>
              <a:avLst/>
              <a:gdLst/>
              <a:ahLst/>
              <a:cxnLst/>
              <a:rect l="l" t="t" r="r" b="b"/>
              <a:pathLst>
                <a:path w="184270" h="153687" extrusionOk="0">
                  <a:moveTo>
                    <a:pt x="29326" y="0"/>
                  </a:moveTo>
                  <a:cubicBezTo>
                    <a:pt x="13113" y="0"/>
                    <a:pt x="0" y="13700"/>
                    <a:pt x="0" y="30597"/>
                  </a:cubicBezTo>
                  <a:lnTo>
                    <a:pt x="0" y="96881"/>
                  </a:lnTo>
                  <a:cubicBezTo>
                    <a:pt x="0" y="113778"/>
                    <a:pt x="13113" y="127511"/>
                    <a:pt x="29326" y="127511"/>
                  </a:cubicBezTo>
                  <a:lnTo>
                    <a:pt x="83605" y="127511"/>
                  </a:lnTo>
                  <a:cubicBezTo>
                    <a:pt x="86312" y="127511"/>
                    <a:pt x="88498" y="129795"/>
                    <a:pt x="88498" y="132600"/>
                  </a:cubicBezTo>
                  <a:lnTo>
                    <a:pt x="88498" y="148584"/>
                  </a:lnTo>
                  <a:cubicBezTo>
                    <a:pt x="88498" y="151586"/>
                    <a:pt x="90851" y="153687"/>
                    <a:pt x="93380" y="153687"/>
                  </a:cubicBezTo>
                  <a:cubicBezTo>
                    <a:pt x="94286" y="153687"/>
                    <a:pt x="95214" y="153417"/>
                    <a:pt x="96066" y="152824"/>
                  </a:cubicBezTo>
                  <a:lnTo>
                    <a:pt x="115344" y="129207"/>
                  </a:lnTo>
                  <a:cubicBezTo>
                    <a:pt x="116942" y="128098"/>
                    <a:pt x="118834" y="127511"/>
                    <a:pt x="120759" y="127511"/>
                  </a:cubicBezTo>
                  <a:lnTo>
                    <a:pt x="154977" y="127511"/>
                  </a:lnTo>
                  <a:cubicBezTo>
                    <a:pt x="171157" y="127511"/>
                    <a:pt x="184270" y="113778"/>
                    <a:pt x="184270" y="96881"/>
                  </a:cubicBezTo>
                  <a:lnTo>
                    <a:pt x="184270" y="30597"/>
                  </a:lnTo>
                  <a:cubicBezTo>
                    <a:pt x="184270" y="13700"/>
                    <a:pt x="171157" y="0"/>
                    <a:pt x="154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53"/>
            <p:cNvSpPr/>
            <p:nvPr/>
          </p:nvSpPr>
          <p:spPr>
            <a:xfrm>
              <a:off x="4075025" y="314775"/>
              <a:ext cx="2258125" cy="2257325"/>
            </a:xfrm>
            <a:custGeom>
              <a:avLst/>
              <a:gdLst/>
              <a:ahLst/>
              <a:cxnLst/>
              <a:rect l="l" t="t" r="r" b="b"/>
              <a:pathLst>
                <a:path w="90325" h="90293" extrusionOk="0">
                  <a:moveTo>
                    <a:pt x="45179" y="0"/>
                  </a:moveTo>
                  <a:cubicBezTo>
                    <a:pt x="20225" y="0"/>
                    <a:pt x="0" y="20225"/>
                    <a:pt x="0" y="45146"/>
                  </a:cubicBezTo>
                  <a:cubicBezTo>
                    <a:pt x="0" y="70100"/>
                    <a:pt x="20225" y="90292"/>
                    <a:pt x="45179" y="90292"/>
                  </a:cubicBezTo>
                  <a:cubicBezTo>
                    <a:pt x="70101" y="90292"/>
                    <a:pt x="90325" y="70100"/>
                    <a:pt x="90325" y="45146"/>
                  </a:cubicBezTo>
                  <a:cubicBezTo>
                    <a:pt x="90325" y="20225"/>
                    <a:pt x="70101" y="0"/>
                    <a:pt x="45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53"/>
            <p:cNvSpPr/>
            <p:nvPr/>
          </p:nvSpPr>
          <p:spPr>
            <a:xfrm>
              <a:off x="4971250" y="601825"/>
              <a:ext cx="465675" cy="465675"/>
            </a:xfrm>
            <a:custGeom>
              <a:avLst/>
              <a:gdLst/>
              <a:ahLst/>
              <a:cxnLst/>
              <a:rect l="l" t="t" r="r" b="b"/>
              <a:pathLst>
                <a:path w="18627" h="18627" extrusionOk="0">
                  <a:moveTo>
                    <a:pt x="9330" y="0"/>
                  </a:moveTo>
                  <a:cubicBezTo>
                    <a:pt x="4176" y="0"/>
                    <a:pt x="1" y="4176"/>
                    <a:pt x="1" y="9297"/>
                  </a:cubicBezTo>
                  <a:cubicBezTo>
                    <a:pt x="1" y="14451"/>
                    <a:pt x="4176" y="18626"/>
                    <a:pt x="9330" y="18626"/>
                  </a:cubicBezTo>
                  <a:cubicBezTo>
                    <a:pt x="14451" y="18626"/>
                    <a:pt x="18627" y="14451"/>
                    <a:pt x="18627" y="9297"/>
                  </a:cubicBezTo>
                  <a:cubicBezTo>
                    <a:pt x="18627" y="4176"/>
                    <a:pt x="14451" y="0"/>
                    <a:pt x="93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53"/>
            <p:cNvSpPr/>
            <p:nvPr/>
          </p:nvSpPr>
          <p:spPr>
            <a:xfrm>
              <a:off x="4975325" y="2055850"/>
              <a:ext cx="458350" cy="229175"/>
            </a:xfrm>
            <a:custGeom>
              <a:avLst/>
              <a:gdLst/>
              <a:ahLst/>
              <a:cxnLst/>
              <a:rect l="l" t="t" r="r" b="b"/>
              <a:pathLst>
                <a:path w="18334" h="9167" extrusionOk="0">
                  <a:moveTo>
                    <a:pt x="1" y="1"/>
                  </a:moveTo>
                  <a:cubicBezTo>
                    <a:pt x="1" y="5089"/>
                    <a:pt x="4078" y="9167"/>
                    <a:pt x="9167" y="9167"/>
                  </a:cubicBezTo>
                  <a:cubicBezTo>
                    <a:pt x="14223" y="9167"/>
                    <a:pt x="18333" y="5089"/>
                    <a:pt x="183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53"/>
            <p:cNvSpPr/>
            <p:nvPr/>
          </p:nvSpPr>
          <p:spPr>
            <a:xfrm>
              <a:off x="4574100" y="901925"/>
              <a:ext cx="1259975" cy="1153950"/>
            </a:xfrm>
            <a:custGeom>
              <a:avLst/>
              <a:gdLst/>
              <a:ahLst/>
              <a:cxnLst/>
              <a:rect l="l" t="t" r="r" b="b"/>
              <a:pathLst>
                <a:path w="50399" h="46158" extrusionOk="0">
                  <a:moveTo>
                    <a:pt x="25216" y="1"/>
                  </a:moveTo>
                  <a:cubicBezTo>
                    <a:pt x="13897" y="1"/>
                    <a:pt x="4731" y="9167"/>
                    <a:pt x="4731" y="20486"/>
                  </a:cubicBezTo>
                  <a:lnTo>
                    <a:pt x="4731" y="35263"/>
                  </a:lnTo>
                  <a:cubicBezTo>
                    <a:pt x="4731" y="36861"/>
                    <a:pt x="4241" y="38427"/>
                    <a:pt x="3328" y="39732"/>
                  </a:cubicBezTo>
                  <a:lnTo>
                    <a:pt x="914" y="43059"/>
                  </a:lnTo>
                  <a:cubicBezTo>
                    <a:pt x="1" y="44364"/>
                    <a:pt x="914" y="46158"/>
                    <a:pt x="2513" y="46158"/>
                  </a:cubicBezTo>
                  <a:lnTo>
                    <a:pt x="47887" y="46158"/>
                  </a:lnTo>
                  <a:cubicBezTo>
                    <a:pt x="49485" y="46158"/>
                    <a:pt x="50399" y="44364"/>
                    <a:pt x="49485" y="43059"/>
                  </a:cubicBezTo>
                  <a:lnTo>
                    <a:pt x="47104" y="39732"/>
                  </a:lnTo>
                  <a:cubicBezTo>
                    <a:pt x="46158" y="38427"/>
                    <a:pt x="45669" y="36861"/>
                    <a:pt x="45669" y="35263"/>
                  </a:cubicBezTo>
                  <a:lnTo>
                    <a:pt x="45669" y="20486"/>
                  </a:lnTo>
                  <a:cubicBezTo>
                    <a:pt x="45669" y="9167"/>
                    <a:pt x="36502" y="1"/>
                    <a:pt x="25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53"/>
            <p:cNvSpPr/>
            <p:nvPr/>
          </p:nvSpPr>
          <p:spPr>
            <a:xfrm>
              <a:off x="1232376" y="265539"/>
              <a:ext cx="5219200" cy="5219175"/>
            </a:xfrm>
            <a:custGeom>
              <a:avLst/>
              <a:gdLst/>
              <a:ahLst/>
              <a:cxnLst/>
              <a:rect l="l" t="t" r="r" b="b"/>
              <a:pathLst>
                <a:path w="208768" h="208767" extrusionOk="0">
                  <a:moveTo>
                    <a:pt x="160555" y="17582"/>
                  </a:moveTo>
                  <a:cubicBezTo>
                    <a:pt x="164176" y="17582"/>
                    <a:pt x="167079" y="20714"/>
                    <a:pt x="166785" y="24367"/>
                  </a:cubicBezTo>
                  <a:cubicBezTo>
                    <a:pt x="164796" y="23813"/>
                    <a:pt x="162708" y="23519"/>
                    <a:pt x="160555" y="23519"/>
                  </a:cubicBezTo>
                  <a:cubicBezTo>
                    <a:pt x="158369" y="23519"/>
                    <a:pt x="156282" y="23813"/>
                    <a:pt x="154292" y="24367"/>
                  </a:cubicBezTo>
                  <a:cubicBezTo>
                    <a:pt x="153998" y="20714"/>
                    <a:pt x="156902" y="17582"/>
                    <a:pt x="160555" y="17582"/>
                  </a:cubicBezTo>
                  <a:close/>
                  <a:moveTo>
                    <a:pt x="160555" y="29619"/>
                  </a:moveTo>
                  <a:cubicBezTo>
                    <a:pt x="170145" y="29619"/>
                    <a:pt x="177941" y="37448"/>
                    <a:pt x="177941" y="47038"/>
                  </a:cubicBezTo>
                  <a:lnTo>
                    <a:pt x="177941" y="61815"/>
                  </a:lnTo>
                  <a:cubicBezTo>
                    <a:pt x="177941" y="64065"/>
                    <a:pt x="178626" y="66218"/>
                    <a:pt x="179931" y="68045"/>
                  </a:cubicBezTo>
                  <a:lnTo>
                    <a:pt x="181105" y="69676"/>
                  </a:lnTo>
                  <a:lnTo>
                    <a:pt x="139972" y="69676"/>
                  </a:lnTo>
                  <a:lnTo>
                    <a:pt x="141146" y="68045"/>
                  </a:lnTo>
                  <a:cubicBezTo>
                    <a:pt x="142451" y="66218"/>
                    <a:pt x="143136" y="64065"/>
                    <a:pt x="143136" y="61815"/>
                  </a:cubicBezTo>
                  <a:lnTo>
                    <a:pt x="143136" y="47038"/>
                  </a:lnTo>
                  <a:cubicBezTo>
                    <a:pt x="143136" y="37448"/>
                    <a:pt x="150932" y="29619"/>
                    <a:pt x="160555" y="29619"/>
                  </a:cubicBezTo>
                  <a:close/>
                  <a:moveTo>
                    <a:pt x="165839" y="75776"/>
                  </a:moveTo>
                  <a:cubicBezTo>
                    <a:pt x="164763" y="77603"/>
                    <a:pt x="162806" y="78842"/>
                    <a:pt x="160555" y="78842"/>
                  </a:cubicBezTo>
                  <a:cubicBezTo>
                    <a:pt x="158304" y="78842"/>
                    <a:pt x="156314" y="77603"/>
                    <a:pt x="155271" y="75776"/>
                  </a:cubicBezTo>
                  <a:close/>
                  <a:moveTo>
                    <a:pt x="28477" y="75972"/>
                  </a:moveTo>
                  <a:cubicBezTo>
                    <a:pt x="26781" y="75972"/>
                    <a:pt x="25411" y="77342"/>
                    <a:pt x="25411" y="79038"/>
                  </a:cubicBezTo>
                  <a:cubicBezTo>
                    <a:pt x="25411" y="80734"/>
                    <a:pt x="26781" y="82104"/>
                    <a:pt x="28477" y="82104"/>
                  </a:cubicBezTo>
                  <a:lnTo>
                    <a:pt x="109668" y="82104"/>
                  </a:lnTo>
                  <a:cubicBezTo>
                    <a:pt x="111364" y="82104"/>
                    <a:pt x="112734" y="80734"/>
                    <a:pt x="112734" y="79038"/>
                  </a:cubicBezTo>
                  <a:cubicBezTo>
                    <a:pt x="112734" y="77342"/>
                    <a:pt x="111364" y="75972"/>
                    <a:pt x="109668" y="75972"/>
                  </a:cubicBezTo>
                  <a:close/>
                  <a:moveTo>
                    <a:pt x="160555" y="11482"/>
                  </a:moveTo>
                  <a:cubicBezTo>
                    <a:pt x="153705" y="11482"/>
                    <a:pt x="148159" y="17028"/>
                    <a:pt x="148159" y="23878"/>
                  </a:cubicBezTo>
                  <a:cubicBezTo>
                    <a:pt x="148159" y="24856"/>
                    <a:pt x="148290" y="25868"/>
                    <a:pt x="148518" y="26814"/>
                  </a:cubicBezTo>
                  <a:cubicBezTo>
                    <a:pt x="141635" y="30924"/>
                    <a:pt x="137003" y="38459"/>
                    <a:pt x="137003" y="47038"/>
                  </a:cubicBezTo>
                  <a:lnTo>
                    <a:pt x="137003" y="61815"/>
                  </a:lnTo>
                  <a:cubicBezTo>
                    <a:pt x="137003" y="62793"/>
                    <a:pt x="136710" y="63707"/>
                    <a:pt x="136155" y="64489"/>
                  </a:cubicBezTo>
                  <a:lnTo>
                    <a:pt x="133774" y="67849"/>
                  </a:lnTo>
                  <a:cubicBezTo>
                    <a:pt x="132665" y="69382"/>
                    <a:pt x="132535" y="71372"/>
                    <a:pt x="133383" y="73068"/>
                  </a:cubicBezTo>
                  <a:cubicBezTo>
                    <a:pt x="134263" y="74732"/>
                    <a:pt x="135960" y="75776"/>
                    <a:pt x="137852" y="75776"/>
                  </a:cubicBezTo>
                  <a:lnTo>
                    <a:pt x="148714" y="75776"/>
                  </a:lnTo>
                  <a:cubicBezTo>
                    <a:pt x="150084" y="81060"/>
                    <a:pt x="154846" y="84942"/>
                    <a:pt x="160555" y="84942"/>
                  </a:cubicBezTo>
                  <a:cubicBezTo>
                    <a:pt x="166231" y="84942"/>
                    <a:pt x="171026" y="81060"/>
                    <a:pt x="172363" y="75776"/>
                  </a:cubicBezTo>
                  <a:lnTo>
                    <a:pt x="183226" y="75776"/>
                  </a:lnTo>
                  <a:cubicBezTo>
                    <a:pt x="185118" y="75776"/>
                    <a:pt x="186814" y="74732"/>
                    <a:pt x="187695" y="73068"/>
                  </a:cubicBezTo>
                  <a:cubicBezTo>
                    <a:pt x="188543" y="71372"/>
                    <a:pt x="188412" y="69382"/>
                    <a:pt x="187303" y="67849"/>
                  </a:cubicBezTo>
                  <a:lnTo>
                    <a:pt x="184922" y="64489"/>
                  </a:lnTo>
                  <a:cubicBezTo>
                    <a:pt x="184367" y="63707"/>
                    <a:pt x="184074" y="62793"/>
                    <a:pt x="184074" y="61815"/>
                  </a:cubicBezTo>
                  <a:lnTo>
                    <a:pt x="184074" y="47038"/>
                  </a:lnTo>
                  <a:cubicBezTo>
                    <a:pt x="184074" y="38459"/>
                    <a:pt x="179442" y="30924"/>
                    <a:pt x="172559" y="26814"/>
                  </a:cubicBezTo>
                  <a:cubicBezTo>
                    <a:pt x="172787" y="25868"/>
                    <a:pt x="172918" y="24856"/>
                    <a:pt x="172918" y="23878"/>
                  </a:cubicBezTo>
                  <a:cubicBezTo>
                    <a:pt x="172918" y="17028"/>
                    <a:pt x="167373" y="11482"/>
                    <a:pt x="160555" y="11482"/>
                  </a:cubicBezTo>
                  <a:close/>
                  <a:moveTo>
                    <a:pt x="28477" y="100437"/>
                  </a:moveTo>
                  <a:cubicBezTo>
                    <a:pt x="26781" y="100437"/>
                    <a:pt x="25411" y="101807"/>
                    <a:pt x="25411" y="103503"/>
                  </a:cubicBezTo>
                  <a:cubicBezTo>
                    <a:pt x="25411" y="105199"/>
                    <a:pt x="26781" y="106569"/>
                    <a:pt x="28477" y="106569"/>
                  </a:cubicBezTo>
                  <a:lnTo>
                    <a:pt x="140265" y="106569"/>
                  </a:lnTo>
                  <a:cubicBezTo>
                    <a:pt x="141962" y="106569"/>
                    <a:pt x="143332" y="105199"/>
                    <a:pt x="143332" y="103503"/>
                  </a:cubicBezTo>
                  <a:cubicBezTo>
                    <a:pt x="143332" y="101807"/>
                    <a:pt x="141962" y="100437"/>
                    <a:pt x="140265" y="100437"/>
                  </a:cubicBezTo>
                  <a:close/>
                  <a:moveTo>
                    <a:pt x="28477" y="124901"/>
                  </a:moveTo>
                  <a:cubicBezTo>
                    <a:pt x="26781" y="124901"/>
                    <a:pt x="25411" y="126271"/>
                    <a:pt x="25411" y="127968"/>
                  </a:cubicBezTo>
                  <a:cubicBezTo>
                    <a:pt x="25411" y="129664"/>
                    <a:pt x="26781" y="131034"/>
                    <a:pt x="28477" y="131034"/>
                  </a:cubicBezTo>
                  <a:lnTo>
                    <a:pt x="161925" y="131034"/>
                  </a:lnTo>
                  <a:cubicBezTo>
                    <a:pt x="163621" y="131034"/>
                    <a:pt x="164991" y="129664"/>
                    <a:pt x="164991" y="127968"/>
                  </a:cubicBezTo>
                  <a:cubicBezTo>
                    <a:pt x="164991" y="126271"/>
                    <a:pt x="163621" y="124901"/>
                    <a:pt x="161925" y="124901"/>
                  </a:cubicBezTo>
                  <a:close/>
                  <a:moveTo>
                    <a:pt x="28477" y="149366"/>
                  </a:moveTo>
                  <a:cubicBezTo>
                    <a:pt x="26781" y="149366"/>
                    <a:pt x="25411" y="150736"/>
                    <a:pt x="25411" y="152433"/>
                  </a:cubicBezTo>
                  <a:cubicBezTo>
                    <a:pt x="25411" y="154129"/>
                    <a:pt x="26781" y="155499"/>
                    <a:pt x="28477" y="155499"/>
                  </a:cubicBezTo>
                  <a:lnTo>
                    <a:pt x="161925" y="155499"/>
                  </a:lnTo>
                  <a:cubicBezTo>
                    <a:pt x="163621" y="155499"/>
                    <a:pt x="164991" y="154129"/>
                    <a:pt x="164991" y="152433"/>
                  </a:cubicBezTo>
                  <a:cubicBezTo>
                    <a:pt x="164991" y="150736"/>
                    <a:pt x="163621" y="149366"/>
                    <a:pt x="161925" y="149366"/>
                  </a:cubicBezTo>
                  <a:close/>
                  <a:moveTo>
                    <a:pt x="160555" y="0"/>
                  </a:moveTo>
                  <a:cubicBezTo>
                    <a:pt x="133676" y="0"/>
                    <a:pt x="111951" y="22084"/>
                    <a:pt x="112343" y="48930"/>
                  </a:cubicBezTo>
                  <a:lnTo>
                    <a:pt x="32359" y="48930"/>
                  </a:lnTo>
                  <a:cubicBezTo>
                    <a:pt x="14516" y="48930"/>
                    <a:pt x="0" y="64033"/>
                    <a:pt x="0" y="82593"/>
                  </a:cubicBezTo>
                  <a:lnTo>
                    <a:pt x="0" y="104612"/>
                  </a:lnTo>
                  <a:cubicBezTo>
                    <a:pt x="0" y="106276"/>
                    <a:pt x="1370" y="107646"/>
                    <a:pt x="3066" y="107646"/>
                  </a:cubicBezTo>
                  <a:cubicBezTo>
                    <a:pt x="4763" y="107646"/>
                    <a:pt x="6133" y="106276"/>
                    <a:pt x="6133" y="104612"/>
                  </a:cubicBezTo>
                  <a:lnTo>
                    <a:pt x="6133" y="82593"/>
                  </a:lnTo>
                  <a:cubicBezTo>
                    <a:pt x="6133" y="67393"/>
                    <a:pt x="17908" y="55030"/>
                    <a:pt x="32359" y="55030"/>
                  </a:cubicBezTo>
                  <a:lnTo>
                    <a:pt x="112799" y="55030"/>
                  </a:lnTo>
                  <a:cubicBezTo>
                    <a:pt x="116127" y="78418"/>
                    <a:pt x="136286" y="96424"/>
                    <a:pt x="160555" y="96424"/>
                  </a:cubicBezTo>
                  <a:cubicBezTo>
                    <a:pt x="169167" y="96424"/>
                    <a:pt x="177289" y="94141"/>
                    <a:pt x="184302" y="90161"/>
                  </a:cubicBezTo>
                  <a:lnTo>
                    <a:pt x="184302" y="148877"/>
                  </a:lnTo>
                  <a:cubicBezTo>
                    <a:pt x="184302" y="164078"/>
                    <a:pt x="172526" y="176441"/>
                    <a:pt x="158043" y="176441"/>
                  </a:cubicBezTo>
                  <a:lnTo>
                    <a:pt x="123825" y="176441"/>
                  </a:lnTo>
                  <a:cubicBezTo>
                    <a:pt x="121346" y="176441"/>
                    <a:pt x="117725" y="177289"/>
                    <a:pt x="116029" y="179279"/>
                  </a:cubicBezTo>
                  <a:lnTo>
                    <a:pt x="97109" y="202471"/>
                  </a:lnTo>
                  <a:cubicBezTo>
                    <a:pt x="96832" y="202588"/>
                    <a:pt x="96558" y="202646"/>
                    <a:pt x="96299" y="202646"/>
                  </a:cubicBezTo>
                  <a:cubicBezTo>
                    <a:pt x="95398" y="202646"/>
                    <a:pt x="94674" y="201947"/>
                    <a:pt x="94598" y="200580"/>
                  </a:cubicBezTo>
                  <a:lnTo>
                    <a:pt x="94598" y="184596"/>
                  </a:lnTo>
                  <a:cubicBezTo>
                    <a:pt x="94598" y="180094"/>
                    <a:pt x="91042" y="176441"/>
                    <a:pt x="86671" y="176441"/>
                  </a:cubicBezTo>
                  <a:lnTo>
                    <a:pt x="32359" y="176441"/>
                  </a:lnTo>
                  <a:cubicBezTo>
                    <a:pt x="17908" y="176441"/>
                    <a:pt x="6133" y="164078"/>
                    <a:pt x="6133" y="148877"/>
                  </a:cubicBezTo>
                  <a:lnTo>
                    <a:pt x="6133" y="118867"/>
                  </a:lnTo>
                  <a:cubicBezTo>
                    <a:pt x="6133" y="117171"/>
                    <a:pt x="4763" y="115801"/>
                    <a:pt x="3066" y="115801"/>
                  </a:cubicBezTo>
                  <a:cubicBezTo>
                    <a:pt x="1370" y="115801"/>
                    <a:pt x="0" y="117171"/>
                    <a:pt x="0" y="118867"/>
                  </a:cubicBezTo>
                  <a:lnTo>
                    <a:pt x="0" y="148877"/>
                  </a:lnTo>
                  <a:cubicBezTo>
                    <a:pt x="0" y="167438"/>
                    <a:pt x="14516" y="182541"/>
                    <a:pt x="32359" y="182541"/>
                  </a:cubicBezTo>
                  <a:lnTo>
                    <a:pt x="86671" y="182541"/>
                  </a:lnTo>
                  <a:cubicBezTo>
                    <a:pt x="87682" y="182541"/>
                    <a:pt x="88498" y="183454"/>
                    <a:pt x="88498" y="184596"/>
                  </a:cubicBezTo>
                  <a:lnTo>
                    <a:pt x="88498" y="200580"/>
                  </a:lnTo>
                  <a:cubicBezTo>
                    <a:pt x="88498" y="203678"/>
                    <a:pt x="90161" y="206451"/>
                    <a:pt x="92836" y="207854"/>
                  </a:cubicBezTo>
                  <a:cubicBezTo>
                    <a:pt x="93958" y="208442"/>
                    <a:pt x="95299" y="208767"/>
                    <a:pt x="96631" y="208767"/>
                  </a:cubicBezTo>
                  <a:cubicBezTo>
                    <a:pt x="98474" y="208767"/>
                    <a:pt x="100301" y="208146"/>
                    <a:pt x="101513" y="206745"/>
                  </a:cubicBezTo>
                  <a:lnTo>
                    <a:pt x="120465" y="183519"/>
                  </a:lnTo>
                  <a:cubicBezTo>
                    <a:pt x="121476" y="182867"/>
                    <a:pt x="122618" y="182541"/>
                    <a:pt x="123825" y="182541"/>
                  </a:cubicBezTo>
                  <a:lnTo>
                    <a:pt x="158043" y="182541"/>
                  </a:lnTo>
                  <a:cubicBezTo>
                    <a:pt x="175886" y="182541"/>
                    <a:pt x="190402" y="167438"/>
                    <a:pt x="190402" y="148877"/>
                  </a:cubicBezTo>
                  <a:lnTo>
                    <a:pt x="190402" y="86051"/>
                  </a:lnTo>
                  <a:cubicBezTo>
                    <a:pt x="201591" y="77211"/>
                    <a:pt x="208767" y="63543"/>
                    <a:pt x="208767" y="48212"/>
                  </a:cubicBezTo>
                  <a:cubicBezTo>
                    <a:pt x="208767" y="39209"/>
                    <a:pt x="206255" y="30434"/>
                    <a:pt x="201558" y="22834"/>
                  </a:cubicBezTo>
                  <a:cubicBezTo>
                    <a:pt x="200966" y="21903"/>
                    <a:pt x="199975" y="21397"/>
                    <a:pt x="198961" y="21397"/>
                  </a:cubicBezTo>
                  <a:cubicBezTo>
                    <a:pt x="198411" y="21397"/>
                    <a:pt x="197855" y="21546"/>
                    <a:pt x="197350" y="21855"/>
                  </a:cubicBezTo>
                  <a:cubicBezTo>
                    <a:pt x="195915" y="22736"/>
                    <a:pt x="195458" y="24628"/>
                    <a:pt x="196339" y="26063"/>
                  </a:cubicBezTo>
                  <a:cubicBezTo>
                    <a:pt x="200482" y="32718"/>
                    <a:pt x="202635" y="40351"/>
                    <a:pt x="202635" y="48212"/>
                  </a:cubicBezTo>
                  <a:cubicBezTo>
                    <a:pt x="202635" y="71438"/>
                    <a:pt x="183748" y="90324"/>
                    <a:pt x="160555" y="90324"/>
                  </a:cubicBezTo>
                  <a:cubicBezTo>
                    <a:pt x="137330" y="90324"/>
                    <a:pt x="118443" y="71438"/>
                    <a:pt x="118443" y="48212"/>
                  </a:cubicBezTo>
                  <a:cubicBezTo>
                    <a:pt x="118443" y="24987"/>
                    <a:pt x="137330" y="6100"/>
                    <a:pt x="160555" y="6100"/>
                  </a:cubicBezTo>
                  <a:cubicBezTo>
                    <a:pt x="170439" y="6100"/>
                    <a:pt x="180029" y="9623"/>
                    <a:pt x="187597" y="15951"/>
                  </a:cubicBezTo>
                  <a:cubicBezTo>
                    <a:pt x="188174" y="16441"/>
                    <a:pt x="188872" y="16677"/>
                    <a:pt x="189564" y="16677"/>
                  </a:cubicBezTo>
                  <a:cubicBezTo>
                    <a:pt x="190438" y="16677"/>
                    <a:pt x="191302" y="16302"/>
                    <a:pt x="191903" y="15592"/>
                  </a:cubicBezTo>
                  <a:cubicBezTo>
                    <a:pt x="192979" y="14288"/>
                    <a:pt x="192816" y="12363"/>
                    <a:pt x="191544" y="11286"/>
                  </a:cubicBezTo>
                  <a:cubicBezTo>
                    <a:pt x="182867" y="4012"/>
                    <a:pt x="171874" y="0"/>
                    <a:pt x="160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26" name="Google Shape;1826;p53"/>
          <p:cNvGrpSpPr/>
          <p:nvPr/>
        </p:nvGrpSpPr>
        <p:grpSpPr>
          <a:xfrm>
            <a:off x="7556935" y="1198008"/>
            <a:ext cx="871623" cy="751268"/>
            <a:chOff x="1831350" y="1268423"/>
            <a:chExt cx="757670" cy="686842"/>
          </a:xfrm>
        </p:grpSpPr>
        <p:sp>
          <p:nvSpPr>
            <p:cNvPr id="1827" name="Google Shape;1827;p53"/>
            <p:cNvSpPr/>
            <p:nvPr/>
          </p:nvSpPr>
          <p:spPr>
            <a:xfrm>
              <a:off x="1831350" y="1268423"/>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53"/>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29" name="Google Shape;1829;p53"/>
          <p:cNvGrpSpPr/>
          <p:nvPr/>
        </p:nvGrpSpPr>
        <p:grpSpPr>
          <a:xfrm>
            <a:off x="324484" y="1229746"/>
            <a:ext cx="998081" cy="846234"/>
            <a:chOff x="499284" y="784221"/>
            <a:chExt cx="998081" cy="846234"/>
          </a:xfrm>
        </p:grpSpPr>
        <p:sp>
          <p:nvSpPr>
            <p:cNvPr id="1830" name="Google Shape;1830;p53"/>
            <p:cNvSpPr/>
            <p:nvPr/>
          </p:nvSpPr>
          <p:spPr>
            <a:xfrm rot="10800000">
              <a:off x="499284" y="784221"/>
              <a:ext cx="998081" cy="846234"/>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53"/>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53"/>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53"/>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53"/>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53"/>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53"/>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6"/>
        <p:cNvGrpSpPr/>
        <p:nvPr/>
      </p:nvGrpSpPr>
      <p:grpSpPr>
        <a:xfrm>
          <a:off x="0" y="0"/>
          <a:ext cx="0" cy="0"/>
          <a:chOff x="0" y="0"/>
          <a:chExt cx="0" cy="0"/>
        </a:xfrm>
      </p:grpSpPr>
      <p:grpSp>
        <p:nvGrpSpPr>
          <p:cNvPr id="1997" name="Google Shape;1997;p56"/>
          <p:cNvGrpSpPr/>
          <p:nvPr/>
        </p:nvGrpSpPr>
        <p:grpSpPr>
          <a:xfrm>
            <a:off x="3294829" y="1712259"/>
            <a:ext cx="4520380" cy="1345400"/>
            <a:chOff x="2217800" y="2272975"/>
            <a:chExt cx="5288850" cy="1345400"/>
          </a:xfrm>
        </p:grpSpPr>
        <p:sp>
          <p:nvSpPr>
            <p:cNvPr id="1998" name="Google Shape;1998;p56"/>
            <p:cNvSpPr/>
            <p:nvPr/>
          </p:nvSpPr>
          <p:spPr>
            <a:xfrm>
              <a:off x="2596850" y="2272975"/>
              <a:ext cx="4909800" cy="983700"/>
            </a:xfrm>
            <a:prstGeom prst="roundRect">
              <a:avLst>
                <a:gd name="adj" fmla="val 17462"/>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9" name="Google Shape;1999;p56"/>
            <p:cNvSpPr/>
            <p:nvPr/>
          </p:nvSpPr>
          <p:spPr>
            <a:xfrm>
              <a:off x="2502088" y="2363400"/>
              <a:ext cx="4909800" cy="983700"/>
            </a:xfrm>
            <a:prstGeom prst="roundRect">
              <a:avLst>
                <a:gd name="adj" fmla="val 17462"/>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0" name="Google Shape;2000;p56"/>
            <p:cNvSpPr/>
            <p:nvPr/>
          </p:nvSpPr>
          <p:spPr>
            <a:xfrm>
              <a:off x="2407325" y="2453825"/>
              <a:ext cx="4909800" cy="983700"/>
            </a:xfrm>
            <a:prstGeom prst="roundRect">
              <a:avLst>
                <a:gd name="adj" fmla="val 17462"/>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1" name="Google Shape;2001;p56"/>
            <p:cNvSpPr/>
            <p:nvPr/>
          </p:nvSpPr>
          <p:spPr>
            <a:xfrm>
              <a:off x="2312563" y="2544250"/>
              <a:ext cx="4909800" cy="983700"/>
            </a:xfrm>
            <a:prstGeom prst="roundRect">
              <a:avLst>
                <a:gd name="adj" fmla="val 17462"/>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2" name="Google Shape;2002;p56"/>
            <p:cNvSpPr/>
            <p:nvPr/>
          </p:nvSpPr>
          <p:spPr>
            <a:xfrm>
              <a:off x="2217800" y="2634675"/>
              <a:ext cx="4909800" cy="9837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03" name="Google Shape;2003;p56"/>
          <p:cNvSpPr/>
          <p:nvPr/>
        </p:nvSpPr>
        <p:spPr>
          <a:xfrm flipH="1">
            <a:off x="1313638" y="1815553"/>
            <a:ext cx="1783755" cy="1512377"/>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04" name="Google Shape;2004;p56"/>
          <p:cNvGrpSpPr/>
          <p:nvPr/>
        </p:nvGrpSpPr>
        <p:grpSpPr>
          <a:xfrm>
            <a:off x="6849460" y="3950971"/>
            <a:ext cx="871623" cy="751268"/>
            <a:chOff x="1831350" y="1163925"/>
            <a:chExt cx="757670" cy="686842"/>
          </a:xfrm>
        </p:grpSpPr>
        <p:sp>
          <p:nvSpPr>
            <p:cNvPr id="2005" name="Google Shape;2005;p56"/>
            <p:cNvSpPr/>
            <p:nvPr/>
          </p:nvSpPr>
          <p:spPr>
            <a:xfrm rot="10800000" flipH="1">
              <a:off x="1831350" y="1163925"/>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6" name="Google Shape;2006;p56"/>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07" name="Google Shape;2007;p56"/>
          <p:cNvGrpSpPr/>
          <p:nvPr/>
        </p:nvGrpSpPr>
        <p:grpSpPr>
          <a:xfrm>
            <a:off x="1460019" y="538254"/>
            <a:ext cx="998071" cy="846226"/>
            <a:chOff x="499294" y="765179"/>
            <a:chExt cx="998071" cy="846226"/>
          </a:xfrm>
        </p:grpSpPr>
        <p:sp>
          <p:nvSpPr>
            <p:cNvPr id="2008" name="Google Shape;2008;p56"/>
            <p:cNvSpPr/>
            <p:nvPr/>
          </p:nvSpPr>
          <p:spPr>
            <a:xfrm rot="10800000">
              <a:off x="499294" y="76517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9" name="Google Shape;2009;p56"/>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0" name="Google Shape;2010;p56"/>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1" name="Google Shape;2011;p56"/>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2" name="Google Shape;2012;p56"/>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3" name="Google Shape;2013;p56"/>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4" name="Google Shape;2014;p56"/>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15" name="Google Shape;2015;p56"/>
          <p:cNvSpPr txBox="1">
            <a:spLocks noGrp="1"/>
          </p:cNvSpPr>
          <p:nvPr>
            <p:ph type="title"/>
          </p:nvPr>
        </p:nvSpPr>
        <p:spPr>
          <a:xfrm>
            <a:off x="4321698" y="2230543"/>
            <a:ext cx="3891300" cy="798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4000" dirty="0" smtClean="0"/>
              <a:t>Analysis</a:t>
            </a:r>
            <a:endParaRPr sz="3200" dirty="0"/>
          </a:p>
        </p:txBody>
      </p:sp>
      <p:sp>
        <p:nvSpPr>
          <p:cNvPr id="2017" name="Google Shape;2017;p56"/>
          <p:cNvSpPr txBox="1">
            <a:spLocks noGrp="1"/>
          </p:cNvSpPr>
          <p:nvPr>
            <p:ph type="title" idx="2"/>
          </p:nvPr>
        </p:nvSpPr>
        <p:spPr>
          <a:xfrm>
            <a:off x="1460025" y="2002025"/>
            <a:ext cx="1491000" cy="1139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02</a:t>
            </a:r>
            <a:endParaRPr dirty="0"/>
          </a:p>
        </p:txBody>
      </p:sp>
      <p:sp>
        <p:nvSpPr>
          <p:cNvPr id="2018" name="Google Shape;2018;p56"/>
          <p:cNvSpPr/>
          <p:nvPr/>
        </p:nvSpPr>
        <p:spPr>
          <a:xfrm rot="-7594430">
            <a:off x="5653684" y="3912413"/>
            <a:ext cx="557347" cy="420725"/>
          </a:xfrm>
          <a:prstGeom prst="rightArrow">
            <a:avLst>
              <a:gd name="adj1" fmla="val 21312"/>
              <a:gd name="adj2" fmla="val 94987"/>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9" name="Google Shape;2019;p56"/>
          <p:cNvGrpSpPr/>
          <p:nvPr/>
        </p:nvGrpSpPr>
        <p:grpSpPr>
          <a:xfrm>
            <a:off x="658992" y="3773575"/>
            <a:ext cx="3008757" cy="808292"/>
            <a:chOff x="563050" y="4175975"/>
            <a:chExt cx="3008757" cy="808292"/>
          </a:xfrm>
        </p:grpSpPr>
        <p:sp>
          <p:nvSpPr>
            <p:cNvPr id="2020" name="Google Shape;2020;p56"/>
            <p:cNvSpPr/>
            <p:nvPr/>
          </p:nvSpPr>
          <p:spPr>
            <a:xfrm>
              <a:off x="726607" y="4356367"/>
              <a:ext cx="2845200" cy="627900"/>
            </a:xfrm>
            <a:prstGeom prst="roundRect">
              <a:avLst>
                <a:gd name="adj" fmla="val 23157"/>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1" name="Google Shape;2021;p56"/>
            <p:cNvSpPr/>
            <p:nvPr/>
          </p:nvSpPr>
          <p:spPr>
            <a:xfrm>
              <a:off x="644828" y="4266171"/>
              <a:ext cx="2845200" cy="627900"/>
            </a:xfrm>
            <a:prstGeom prst="roundRect">
              <a:avLst>
                <a:gd name="adj" fmla="val 23157"/>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22" name="Google Shape;2022;p56"/>
            <p:cNvGrpSpPr/>
            <p:nvPr/>
          </p:nvGrpSpPr>
          <p:grpSpPr>
            <a:xfrm>
              <a:off x="563050" y="4175975"/>
              <a:ext cx="2845200" cy="627900"/>
              <a:chOff x="563050" y="4175975"/>
              <a:chExt cx="2845200" cy="627900"/>
            </a:xfrm>
          </p:grpSpPr>
          <p:sp>
            <p:nvSpPr>
              <p:cNvPr id="2023" name="Google Shape;2023;p56"/>
              <p:cNvSpPr/>
              <p:nvPr/>
            </p:nvSpPr>
            <p:spPr>
              <a:xfrm>
                <a:off x="563050" y="4175975"/>
                <a:ext cx="2845200" cy="627900"/>
              </a:xfrm>
              <a:prstGeom prst="roundRect">
                <a:avLst>
                  <a:gd name="adj" fmla="val 2315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4" name="Google Shape;2024;p56"/>
              <p:cNvSpPr/>
              <p:nvPr/>
            </p:nvSpPr>
            <p:spPr>
              <a:xfrm>
                <a:off x="772161" y="4338582"/>
                <a:ext cx="305100" cy="289800"/>
              </a:xfrm>
              <a:prstGeom prst="star5">
                <a:avLst>
                  <a:gd name="adj" fmla="val 22600"/>
                  <a:gd name="hf" fmla="val 105146"/>
                  <a:gd name="vf" fmla="val 11055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5" name="Google Shape;2025;p56"/>
              <p:cNvSpPr/>
              <p:nvPr/>
            </p:nvSpPr>
            <p:spPr>
              <a:xfrm>
                <a:off x="1196486" y="4338582"/>
                <a:ext cx="305100" cy="289800"/>
              </a:xfrm>
              <a:prstGeom prst="star5">
                <a:avLst>
                  <a:gd name="adj" fmla="val 22600"/>
                  <a:gd name="hf" fmla="val 105146"/>
                  <a:gd name="vf" fmla="val 11055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6" name="Google Shape;2026;p56"/>
              <p:cNvSpPr/>
              <p:nvPr/>
            </p:nvSpPr>
            <p:spPr>
              <a:xfrm>
                <a:off x="1620811" y="4338582"/>
                <a:ext cx="305100" cy="289800"/>
              </a:xfrm>
              <a:prstGeom prst="star5">
                <a:avLst>
                  <a:gd name="adj" fmla="val 22600"/>
                  <a:gd name="hf" fmla="val 105146"/>
                  <a:gd name="vf" fmla="val 11055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7" name="Google Shape;2027;p56"/>
              <p:cNvSpPr/>
              <p:nvPr/>
            </p:nvSpPr>
            <p:spPr>
              <a:xfrm>
                <a:off x="2045137" y="4338582"/>
                <a:ext cx="305100" cy="289800"/>
              </a:xfrm>
              <a:prstGeom prst="star5">
                <a:avLst>
                  <a:gd name="adj" fmla="val 22600"/>
                  <a:gd name="hf" fmla="val 105146"/>
                  <a:gd name="vf" fmla="val 11055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8" name="Google Shape;2028;p56"/>
              <p:cNvSpPr/>
              <p:nvPr/>
            </p:nvSpPr>
            <p:spPr>
              <a:xfrm>
                <a:off x="2469462" y="4338582"/>
                <a:ext cx="305100" cy="289800"/>
              </a:xfrm>
              <a:prstGeom prst="star5">
                <a:avLst>
                  <a:gd name="adj" fmla="val 22600"/>
                  <a:gd name="hf" fmla="val 105146"/>
                  <a:gd name="vf" fmla="val 11055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9" name="Google Shape;2029;p56"/>
              <p:cNvSpPr/>
              <p:nvPr/>
            </p:nvSpPr>
            <p:spPr>
              <a:xfrm>
                <a:off x="2893787" y="4338582"/>
                <a:ext cx="305100" cy="289800"/>
              </a:xfrm>
              <a:prstGeom prst="star5">
                <a:avLst>
                  <a:gd name="adj" fmla="val 22600"/>
                  <a:gd name="hf" fmla="val 105146"/>
                  <a:gd name="vf" fmla="val 11055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54"/>
          <p:cNvSpPr/>
          <p:nvPr/>
        </p:nvSpPr>
        <p:spPr>
          <a:xfrm>
            <a:off x="1815600" y="431125"/>
            <a:ext cx="5512800"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54"/>
          <p:cNvSpPr txBox="1">
            <a:spLocks noGrp="1"/>
          </p:cNvSpPr>
          <p:nvPr>
            <p:ph type="title"/>
          </p:nvPr>
        </p:nvSpPr>
        <p:spPr>
          <a:xfrm>
            <a:off x="715550" y="538250"/>
            <a:ext cx="7713000" cy="479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smtClean="0"/>
              <a:t>Analysis</a:t>
            </a:r>
            <a:endParaRPr dirty="0"/>
          </a:p>
        </p:txBody>
      </p:sp>
      <p:sp>
        <p:nvSpPr>
          <p:cNvPr id="1843" name="Google Shape;1843;p54"/>
          <p:cNvSpPr txBox="1">
            <a:spLocks noGrp="1"/>
          </p:cNvSpPr>
          <p:nvPr>
            <p:ph type="subTitle" idx="1"/>
          </p:nvPr>
        </p:nvSpPr>
        <p:spPr>
          <a:xfrm>
            <a:off x="1974317" y="2161317"/>
            <a:ext cx="5082466" cy="2213429"/>
          </a:xfrm>
          <a:prstGeom prst="rect">
            <a:avLst/>
          </a:prstGeom>
        </p:spPr>
        <p:txBody>
          <a:bodyPr spcFirstLastPara="1" wrap="square" lIns="91425" tIns="91425" rIns="91425" bIns="91425" anchor="t" anchorCtr="0">
            <a:noAutofit/>
          </a:bodyPr>
          <a:lstStyle/>
          <a:p>
            <a:pPr marL="114300" indent="0" algn="l" eaLnBrk="1" hangingPunct="1">
              <a:lnSpc>
                <a:spcPct val="90000"/>
              </a:lnSpc>
              <a:defRPr/>
            </a:pPr>
            <a:r>
              <a:rPr lang="en-US" sz="1600" dirty="0" smtClean="0"/>
              <a:t>The analyzed data is from top movie websites, such as Box Office Mojo, IMDB, and rotten Tomatoes. Some tables contained names of movies, some the name of the directors and writers of the movies and others the title of the movies. The problem is that, not only is the data contained in this tables unclean but they are unlink able. </a:t>
            </a:r>
            <a:endParaRPr lang="en-US" sz="1600" dirty="0"/>
          </a:p>
        </p:txBody>
      </p:sp>
      <p:grpSp>
        <p:nvGrpSpPr>
          <p:cNvPr id="1849" name="Google Shape;1849;p54"/>
          <p:cNvGrpSpPr/>
          <p:nvPr/>
        </p:nvGrpSpPr>
        <p:grpSpPr>
          <a:xfrm flipH="1">
            <a:off x="381819" y="1017646"/>
            <a:ext cx="871623" cy="751268"/>
            <a:chOff x="1831350" y="1268423"/>
            <a:chExt cx="757670" cy="686842"/>
          </a:xfrm>
        </p:grpSpPr>
        <p:sp>
          <p:nvSpPr>
            <p:cNvPr id="1850" name="Google Shape;1850;p54"/>
            <p:cNvSpPr/>
            <p:nvPr/>
          </p:nvSpPr>
          <p:spPr>
            <a:xfrm>
              <a:off x="1831350" y="1268423"/>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54"/>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52" name="Google Shape;1852;p54"/>
          <p:cNvGrpSpPr/>
          <p:nvPr/>
        </p:nvGrpSpPr>
        <p:grpSpPr>
          <a:xfrm flipH="1">
            <a:off x="7744062" y="760329"/>
            <a:ext cx="998071" cy="846226"/>
            <a:chOff x="499294" y="765179"/>
            <a:chExt cx="998071" cy="846226"/>
          </a:xfrm>
        </p:grpSpPr>
        <p:sp>
          <p:nvSpPr>
            <p:cNvPr id="1853" name="Google Shape;1853;p54"/>
            <p:cNvSpPr/>
            <p:nvPr/>
          </p:nvSpPr>
          <p:spPr>
            <a:xfrm rot="10800000">
              <a:off x="499294" y="76517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54"/>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54"/>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54"/>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54"/>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54"/>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54"/>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60" name="Google Shape;1860;p54"/>
          <p:cNvSpPr/>
          <p:nvPr/>
        </p:nvSpPr>
        <p:spPr>
          <a:xfrm rot="10800000">
            <a:off x="927977" y="1776127"/>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75" name="Google Shape;1875;p54"/>
          <p:cNvGrpSpPr/>
          <p:nvPr/>
        </p:nvGrpSpPr>
        <p:grpSpPr>
          <a:xfrm>
            <a:off x="1192079" y="1935151"/>
            <a:ext cx="469865" cy="469865"/>
            <a:chOff x="643948" y="2692574"/>
            <a:chExt cx="405580" cy="405580"/>
          </a:xfrm>
        </p:grpSpPr>
        <p:sp>
          <p:nvSpPr>
            <p:cNvPr id="1876" name="Google Shape;1876;p54"/>
            <p:cNvSpPr/>
            <p:nvPr/>
          </p:nvSpPr>
          <p:spPr>
            <a:xfrm>
              <a:off x="667761" y="2766549"/>
              <a:ext cx="357132" cy="288262"/>
            </a:xfrm>
            <a:custGeom>
              <a:avLst/>
              <a:gdLst/>
              <a:ahLst/>
              <a:cxnLst/>
              <a:rect l="l" t="t" r="r" b="b"/>
              <a:pathLst>
                <a:path w="10003" h="8074" extrusionOk="0">
                  <a:moveTo>
                    <a:pt x="667" y="0"/>
                  </a:moveTo>
                  <a:cubicBezTo>
                    <a:pt x="310" y="0"/>
                    <a:pt x="0" y="310"/>
                    <a:pt x="0" y="667"/>
                  </a:cubicBezTo>
                  <a:lnTo>
                    <a:pt x="0" y="8073"/>
                  </a:lnTo>
                  <a:lnTo>
                    <a:pt x="10002" y="8073"/>
                  </a:lnTo>
                  <a:lnTo>
                    <a:pt x="10002" y="667"/>
                  </a:lnTo>
                  <a:cubicBezTo>
                    <a:pt x="10002" y="310"/>
                    <a:pt x="9717" y="0"/>
                    <a:pt x="9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54"/>
            <p:cNvSpPr/>
            <p:nvPr/>
          </p:nvSpPr>
          <p:spPr>
            <a:xfrm>
              <a:off x="691575" y="2790363"/>
              <a:ext cx="310362" cy="275480"/>
            </a:xfrm>
            <a:custGeom>
              <a:avLst/>
              <a:gdLst/>
              <a:ahLst/>
              <a:cxnLst/>
              <a:rect l="l" t="t" r="r" b="b"/>
              <a:pathLst>
                <a:path w="8693" h="7716" extrusionOk="0">
                  <a:moveTo>
                    <a:pt x="167" y="0"/>
                  </a:moveTo>
                  <a:cubicBezTo>
                    <a:pt x="71" y="0"/>
                    <a:pt x="0" y="71"/>
                    <a:pt x="0" y="167"/>
                  </a:cubicBezTo>
                  <a:lnTo>
                    <a:pt x="0" y="7716"/>
                  </a:lnTo>
                  <a:lnTo>
                    <a:pt x="8692" y="7716"/>
                  </a:lnTo>
                  <a:lnTo>
                    <a:pt x="8692" y="167"/>
                  </a:lnTo>
                  <a:cubicBezTo>
                    <a:pt x="8692" y="71"/>
                    <a:pt x="8621" y="0"/>
                    <a:pt x="8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54"/>
            <p:cNvSpPr/>
            <p:nvPr/>
          </p:nvSpPr>
          <p:spPr>
            <a:xfrm>
              <a:off x="649910" y="3032676"/>
              <a:ext cx="393691" cy="59552"/>
            </a:xfrm>
            <a:custGeom>
              <a:avLst/>
              <a:gdLst/>
              <a:ahLst/>
              <a:cxnLst/>
              <a:rect l="l" t="t" r="r" b="b"/>
              <a:pathLst>
                <a:path w="11027" h="1668" extrusionOk="0">
                  <a:moveTo>
                    <a:pt x="238" y="0"/>
                  </a:moveTo>
                  <a:cubicBezTo>
                    <a:pt x="95" y="0"/>
                    <a:pt x="0" y="95"/>
                    <a:pt x="0" y="214"/>
                  </a:cubicBezTo>
                  <a:lnTo>
                    <a:pt x="0" y="1000"/>
                  </a:lnTo>
                  <a:cubicBezTo>
                    <a:pt x="0" y="1358"/>
                    <a:pt x="310" y="1667"/>
                    <a:pt x="667" y="1667"/>
                  </a:cubicBezTo>
                  <a:lnTo>
                    <a:pt x="10359" y="1667"/>
                  </a:lnTo>
                  <a:cubicBezTo>
                    <a:pt x="10717" y="1667"/>
                    <a:pt x="11026" y="1358"/>
                    <a:pt x="11026" y="1000"/>
                  </a:cubicBezTo>
                  <a:lnTo>
                    <a:pt x="11026" y="214"/>
                  </a:lnTo>
                  <a:cubicBezTo>
                    <a:pt x="11026" y="95"/>
                    <a:pt x="10931" y="0"/>
                    <a:pt x="10788" y="0"/>
                  </a:cubicBezTo>
                  <a:lnTo>
                    <a:pt x="6716" y="0"/>
                  </a:lnTo>
                  <a:cubicBezTo>
                    <a:pt x="6597" y="0"/>
                    <a:pt x="6478" y="95"/>
                    <a:pt x="6501" y="214"/>
                  </a:cubicBezTo>
                  <a:lnTo>
                    <a:pt x="6501" y="524"/>
                  </a:lnTo>
                  <a:cubicBezTo>
                    <a:pt x="6478" y="643"/>
                    <a:pt x="6382" y="738"/>
                    <a:pt x="6263" y="738"/>
                  </a:cubicBezTo>
                  <a:lnTo>
                    <a:pt x="4763" y="738"/>
                  </a:lnTo>
                  <a:cubicBezTo>
                    <a:pt x="4644" y="738"/>
                    <a:pt x="4549" y="643"/>
                    <a:pt x="4549" y="524"/>
                  </a:cubicBezTo>
                  <a:lnTo>
                    <a:pt x="4549" y="214"/>
                  </a:lnTo>
                  <a:cubicBezTo>
                    <a:pt x="4549" y="95"/>
                    <a:pt x="4453" y="0"/>
                    <a:pt x="4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54"/>
            <p:cNvSpPr/>
            <p:nvPr/>
          </p:nvSpPr>
          <p:spPr>
            <a:xfrm>
              <a:off x="789328" y="2698536"/>
              <a:ext cx="114819" cy="214786"/>
            </a:xfrm>
            <a:custGeom>
              <a:avLst/>
              <a:gdLst/>
              <a:ahLst/>
              <a:cxnLst/>
              <a:rect l="l" t="t" r="r" b="b"/>
              <a:pathLst>
                <a:path w="3216" h="6016" extrusionOk="0">
                  <a:moveTo>
                    <a:pt x="191" y="0"/>
                  </a:moveTo>
                  <a:cubicBezTo>
                    <a:pt x="72" y="0"/>
                    <a:pt x="1" y="95"/>
                    <a:pt x="1" y="191"/>
                  </a:cubicBezTo>
                  <a:lnTo>
                    <a:pt x="1" y="5835"/>
                  </a:lnTo>
                  <a:cubicBezTo>
                    <a:pt x="1" y="5948"/>
                    <a:pt x="90" y="6016"/>
                    <a:pt x="186" y="6016"/>
                  </a:cubicBezTo>
                  <a:cubicBezTo>
                    <a:pt x="212" y="6016"/>
                    <a:pt x="238" y="6011"/>
                    <a:pt x="263" y="6001"/>
                  </a:cubicBezTo>
                  <a:lnTo>
                    <a:pt x="1525" y="5406"/>
                  </a:lnTo>
                  <a:cubicBezTo>
                    <a:pt x="1549" y="5394"/>
                    <a:pt x="1578" y="5388"/>
                    <a:pt x="1608" y="5388"/>
                  </a:cubicBezTo>
                  <a:cubicBezTo>
                    <a:pt x="1638" y="5388"/>
                    <a:pt x="1668" y="5394"/>
                    <a:pt x="1692" y="5406"/>
                  </a:cubicBezTo>
                  <a:lnTo>
                    <a:pt x="2977" y="6001"/>
                  </a:lnTo>
                  <a:cubicBezTo>
                    <a:pt x="2997" y="6011"/>
                    <a:pt x="3019" y="6016"/>
                    <a:pt x="3042" y="6016"/>
                  </a:cubicBezTo>
                  <a:cubicBezTo>
                    <a:pt x="3126" y="6016"/>
                    <a:pt x="3216" y="5948"/>
                    <a:pt x="3216" y="5835"/>
                  </a:cubicBezTo>
                  <a:lnTo>
                    <a:pt x="3216" y="191"/>
                  </a:lnTo>
                  <a:cubicBezTo>
                    <a:pt x="3216" y="95"/>
                    <a:pt x="3144" y="0"/>
                    <a:pt x="3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54"/>
            <p:cNvSpPr/>
            <p:nvPr/>
          </p:nvSpPr>
          <p:spPr>
            <a:xfrm>
              <a:off x="813999" y="2761444"/>
              <a:ext cx="65514" cy="60087"/>
            </a:xfrm>
            <a:custGeom>
              <a:avLst/>
              <a:gdLst/>
              <a:ahLst/>
              <a:cxnLst/>
              <a:rect l="l" t="t" r="r" b="b"/>
              <a:pathLst>
                <a:path w="1835" h="1683" extrusionOk="0">
                  <a:moveTo>
                    <a:pt x="917" y="0"/>
                  </a:moveTo>
                  <a:cubicBezTo>
                    <a:pt x="875" y="0"/>
                    <a:pt x="834" y="24"/>
                    <a:pt x="810" y="72"/>
                  </a:cubicBezTo>
                  <a:lnTo>
                    <a:pt x="643" y="453"/>
                  </a:lnTo>
                  <a:cubicBezTo>
                    <a:pt x="619" y="477"/>
                    <a:pt x="572" y="500"/>
                    <a:pt x="548" y="500"/>
                  </a:cubicBezTo>
                  <a:lnTo>
                    <a:pt x="143" y="572"/>
                  </a:lnTo>
                  <a:cubicBezTo>
                    <a:pt x="48" y="572"/>
                    <a:pt x="0" y="691"/>
                    <a:pt x="72" y="762"/>
                  </a:cubicBezTo>
                  <a:lnTo>
                    <a:pt x="381" y="1048"/>
                  </a:lnTo>
                  <a:cubicBezTo>
                    <a:pt x="405" y="1072"/>
                    <a:pt x="405" y="1120"/>
                    <a:pt x="405" y="1143"/>
                  </a:cubicBezTo>
                  <a:lnTo>
                    <a:pt x="334" y="1548"/>
                  </a:lnTo>
                  <a:cubicBezTo>
                    <a:pt x="315" y="1623"/>
                    <a:pt x="384" y="1683"/>
                    <a:pt x="449" y="1683"/>
                  </a:cubicBezTo>
                  <a:cubicBezTo>
                    <a:pt x="467" y="1683"/>
                    <a:pt x="485" y="1678"/>
                    <a:pt x="500" y="1667"/>
                  </a:cubicBezTo>
                  <a:lnTo>
                    <a:pt x="858" y="1477"/>
                  </a:lnTo>
                  <a:lnTo>
                    <a:pt x="977" y="1477"/>
                  </a:lnTo>
                  <a:lnTo>
                    <a:pt x="1334" y="1667"/>
                  </a:lnTo>
                  <a:cubicBezTo>
                    <a:pt x="1355" y="1678"/>
                    <a:pt x="1376" y="1683"/>
                    <a:pt x="1395" y="1683"/>
                  </a:cubicBezTo>
                  <a:cubicBezTo>
                    <a:pt x="1465" y="1683"/>
                    <a:pt x="1519" y="1623"/>
                    <a:pt x="1501" y="1548"/>
                  </a:cubicBezTo>
                  <a:lnTo>
                    <a:pt x="1429" y="1143"/>
                  </a:lnTo>
                  <a:cubicBezTo>
                    <a:pt x="1429" y="1120"/>
                    <a:pt x="1429" y="1072"/>
                    <a:pt x="1453" y="1048"/>
                  </a:cubicBezTo>
                  <a:lnTo>
                    <a:pt x="1763" y="762"/>
                  </a:lnTo>
                  <a:cubicBezTo>
                    <a:pt x="1834" y="691"/>
                    <a:pt x="1786" y="572"/>
                    <a:pt x="1691" y="572"/>
                  </a:cubicBezTo>
                  <a:lnTo>
                    <a:pt x="1286" y="500"/>
                  </a:lnTo>
                  <a:cubicBezTo>
                    <a:pt x="1239" y="500"/>
                    <a:pt x="1215" y="477"/>
                    <a:pt x="1215" y="453"/>
                  </a:cubicBezTo>
                  <a:lnTo>
                    <a:pt x="1024" y="72"/>
                  </a:lnTo>
                  <a:cubicBezTo>
                    <a:pt x="1001" y="24"/>
                    <a:pt x="959" y="0"/>
                    <a:pt x="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54"/>
            <p:cNvSpPr/>
            <p:nvPr/>
          </p:nvSpPr>
          <p:spPr>
            <a:xfrm>
              <a:off x="875193" y="2838811"/>
              <a:ext cx="58731" cy="58481"/>
            </a:xfrm>
            <a:custGeom>
              <a:avLst/>
              <a:gdLst/>
              <a:ahLst/>
              <a:cxnLst/>
              <a:rect l="l" t="t" r="r" b="b"/>
              <a:pathLst>
                <a:path w="1645" h="1638" extrusionOk="0">
                  <a:moveTo>
                    <a:pt x="96" y="0"/>
                  </a:moveTo>
                  <a:cubicBezTo>
                    <a:pt x="49" y="0"/>
                    <a:pt x="1" y="48"/>
                    <a:pt x="1" y="120"/>
                  </a:cubicBezTo>
                  <a:lnTo>
                    <a:pt x="191" y="1144"/>
                  </a:lnTo>
                  <a:cubicBezTo>
                    <a:pt x="191" y="1195"/>
                    <a:pt x="241" y="1234"/>
                    <a:pt x="286" y="1234"/>
                  </a:cubicBezTo>
                  <a:cubicBezTo>
                    <a:pt x="304" y="1234"/>
                    <a:pt x="321" y="1228"/>
                    <a:pt x="334" y="1215"/>
                  </a:cubicBezTo>
                  <a:lnTo>
                    <a:pt x="477" y="1072"/>
                  </a:lnTo>
                  <a:cubicBezTo>
                    <a:pt x="489" y="1048"/>
                    <a:pt x="513" y="1036"/>
                    <a:pt x="537" y="1036"/>
                  </a:cubicBezTo>
                  <a:cubicBezTo>
                    <a:pt x="561" y="1036"/>
                    <a:pt x="584" y="1048"/>
                    <a:pt x="596" y="1072"/>
                  </a:cubicBezTo>
                  <a:lnTo>
                    <a:pt x="1144" y="1620"/>
                  </a:lnTo>
                  <a:cubicBezTo>
                    <a:pt x="1156" y="1632"/>
                    <a:pt x="1180" y="1638"/>
                    <a:pt x="1204" y="1638"/>
                  </a:cubicBezTo>
                  <a:cubicBezTo>
                    <a:pt x="1227" y="1638"/>
                    <a:pt x="1251" y="1632"/>
                    <a:pt x="1263" y="1620"/>
                  </a:cubicBezTo>
                  <a:lnTo>
                    <a:pt x="1620" y="1263"/>
                  </a:lnTo>
                  <a:cubicBezTo>
                    <a:pt x="1644" y="1239"/>
                    <a:pt x="1644" y="1191"/>
                    <a:pt x="1620" y="1144"/>
                  </a:cubicBezTo>
                  <a:lnTo>
                    <a:pt x="1073" y="596"/>
                  </a:lnTo>
                  <a:cubicBezTo>
                    <a:pt x="1025" y="572"/>
                    <a:pt x="1025" y="501"/>
                    <a:pt x="1073" y="477"/>
                  </a:cubicBezTo>
                  <a:lnTo>
                    <a:pt x="1192" y="334"/>
                  </a:lnTo>
                  <a:cubicBezTo>
                    <a:pt x="1263" y="286"/>
                    <a:pt x="1215" y="191"/>
                    <a:pt x="1144" y="191"/>
                  </a:cubicBezTo>
                  <a:lnTo>
                    <a:pt x="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54"/>
            <p:cNvSpPr/>
            <p:nvPr/>
          </p:nvSpPr>
          <p:spPr>
            <a:xfrm>
              <a:off x="643948" y="2692574"/>
              <a:ext cx="405580" cy="405580"/>
            </a:xfrm>
            <a:custGeom>
              <a:avLst/>
              <a:gdLst/>
              <a:ahLst/>
              <a:cxnLst/>
              <a:rect l="l" t="t" r="r" b="b"/>
              <a:pathLst>
                <a:path w="11360" h="11360" extrusionOk="0">
                  <a:moveTo>
                    <a:pt x="5692" y="2168"/>
                  </a:moveTo>
                  <a:lnTo>
                    <a:pt x="5811" y="2453"/>
                  </a:lnTo>
                  <a:cubicBezTo>
                    <a:pt x="5859" y="2525"/>
                    <a:pt x="5930" y="2596"/>
                    <a:pt x="6025" y="2596"/>
                  </a:cubicBezTo>
                  <a:lnTo>
                    <a:pt x="6335" y="2644"/>
                  </a:lnTo>
                  <a:lnTo>
                    <a:pt x="6097" y="2858"/>
                  </a:lnTo>
                  <a:cubicBezTo>
                    <a:pt x="6049" y="2930"/>
                    <a:pt x="6002" y="3025"/>
                    <a:pt x="6025" y="3120"/>
                  </a:cubicBezTo>
                  <a:lnTo>
                    <a:pt x="6073" y="3406"/>
                  </a:lnTo>
                  <a:lnTo>
                    <a:pt x="5811" y="3263"/>
                  </a:lnTo>
                  <a:cubicBezTo>
                    <a:pt x="5764" y="3239"/>
                    <a:pt x="5716" y="3227"/>
                    <a:pt x="5671" y="3227"/>
                  </a:cubicBezTo>
                  <a:cubicBezTo>
                    <a:pt x="5627" y="3227"/>
                    <a:pt x="5585" y="3239"/>
                    <a:pt x="5549" y="3263"/>
                  </a:cubicBezTo>
                  <a:lnTo>
                    <a:pt x="5263" y="3406"/>
                  </a:lnTo>
                  <a:lnTo>
                    <a:pt x="5263" y="3406"/>
                  </a:lnTo>
                  <a:lnTo>
                    <a:pt x="5335" y="3120"/>
                  </a:lnTo>
                  <a:cubicBezTo>
                    <a:pt x="5335" y="3025"/>
                    <a:pt x="5311" y="2930"/>
                    <a:pt x="5240" y="2858"/>
                  </a:cubicBezTo>
                  <a:lnTo>
                    <a:pt x="5025" y="2644"/>
                  </a:lnTo>
                  <a:lnTo>
                    <a:pt x="5335" y="2596"/>
                  </a:lnTo>
                  <a:cubicBezTo>
                    <a:pt x="5430" y="2596"/>
                    <a:pt x="5502" y="2525"/>
                    <a:pt x="5549" y="2453"/>
                  </a:cubicBezTo>
                  <a:lnTo>
                    <a:pt x="5692" y="2168"/>
                  </a:lnTo>
                  <a:close/>
                  <a:moveTo>
                    <a:pt x="5680" y="1769"/>
                  </a:moveTo>
                  <a:cubicBezTo>
                    <a:pt x="5579" y="1769"/>
                    <a:pt x="5478" y="1822"/>
                    <a:pt x="5430" y="1929"/>
                  </a:cubicBezTo>
                  <a:lnTo>
                    <a:pt x="5263" y="2263"/>
                  </a:lnTo>
                  <a:lnTo>
                    <a:pt x="4882" y="2334"/>
                  </a:lnTo>
                  <a:cubicBezTo>
                    <a:pt x="4644" y="2358"/>
                    <a:pt x="4573" y="2644"/>
                    <a:pt x="4739" y="2810"/>
                  </a:cubicBezTo>
                  <a:lnTo>
                    <a:pt x="5001" y="3072"/>
                  </a:lnTo>
                  <a:lnTo>
                    <a:pt x="4930" y="3453"/>
                  </a:lnTo>
                  <a:cubicBezTo>
                    <a:pt x="4906" y="3573"/>
                    <a:pt x="4954" y="3668"/>
                    <a:pt x="5049" y="3739"/>
                  </a:cubicBezTo>
                  <a:cubicBezTo>
                    <a:pt x="5097" y="3763"/>
                    <a:pt x="5144" y="3787"/>
                    <a:pt x="5216" y="3787"/>
                  </a:cubicBezTo>
                  <a:cubicBezTo>
                    <a:pt x="5263" y="3787"/>
                    <a:pt x="5311" y="3787"/>
                    <a:pt x="5335" y="3763"/>
                  </a:cubicBezTo>
                  <a:lnTo>
                    <a:pt x="5692" y="3573"/>
                  </a:lnTo>
                  <a:lnTo>
                    <a:pt x="6025" y="3763"/>
                  </a:lnTo>
                  <a:cubicBezTo>
                    <a:pt x="6062" y="3781"/>
                    <a:pt x="6102" y="3789"/>
                    <a:pt x="6141" y="3789"/>
                  </a:cubicBezTo>
                  <a:cubicBezTo>
                    <a:pt x="6205" y="3789"/>
                    <a:pt x="6267" y="3769"/>
                    <a:pt x="6311" y="3739"/>
                  </a:cubicBezTo>
                  <a:cubicBezTo>
                    <a:pt x="6406" y="3668"/>
                    <a:pt x="6454" y="3573"/>
                    <a:pt x="6430" y="3453"/>
                  </a:cubicBezTo>
                  <a:lnTo>
                    <a:pt x="6359" y="3072"/>
                  </a:lnTo>
                  <a:lnTo>
                    <a:pt x="6645" y="2810"/>
                  </a:lnTo>
                  <a:cubicBezTo>
                    <a:pt x="6716" y="2739"/>
                    <a:pt x="6740" y="2620"/>
                    <a:pt x="6716" y="2525"/>
                  </a:cubicBezTo>
                  <a:cubicBezTo>
                    <a:pt x="6668" y="2406"/>
                    <a:pt x="6597" y="2334"/>
                    <a:pt x="6478" y="2334"/>
                  </a:cubicBezTo>
                  <a:lnTo>
                    <a:pt x="6097" y="2263"/>
                  </a:lnTo>
                  <a:lnTo>
                    <a:pt x="5930" y="1929"/>
                  </a:lnTo>
                  <a:cubicBezTo>
                    <a:pt x="5883" y="1822"/>
                    <a:pt x="5781" y="1769"/>
                    <a:pt x="5680" y="1769"/>
                  </a:cubicBezTo>
                  <a:close/>
                  <a:moveTo>
                    <a:pt x="6668" y="4287"/>
                  </a:moveTo>
                  <a:lnTo>
                    <a:pt x="7478" y="4430"/>
                  </a:lnTo>
                  <a:cubicBezTo>
                    <a:pt x="7335" y="4525"/>
                    <a:pt x="7335" y="4692"/>
                    <a:pt x="7431" y="4811"/>
                  </a:cubicBezTo>
                  <a:lnTo>
                    <a:pt x="7931" y="5311"/>
                  </a:lnTo>
                  <a:lnTo>
                    <a:pt x="7692" y="5549"/>
                  </a:lnTo>
                  <a:lnTo>
                    <a:pt x="7216" y="5049"/>
                  </a:lnTo>
                  <a:cubicBezTo>
                    <a:pt x="7163" y="4995"/>
                    <a:pt x="7094" y="4971"/>
                    <a:pt x="7027" y="4971"/>
                  </a:cubicBezTo>
                  <a:cubicBezTo>
                    <a:pt x="6945" y="4971"/>
                    <a:pt x="6864" y="5007"/>
                    <a:pt x="6811" y="5073"/>
                  </a:cubicBezTo>
                  <a:lnTo>
                    <a:pt x="6668" y="4287"/>
                  </a:lnTo>
                  <a:close/>
                  <a:moveTo>
                    <a:pt x="2341" y="7025"/>
                  </a:moveTo>
                  <a:cubicBezTo>
                    <a:pt x="2173" y="7025"/>
                    <a:pt x="2173" y="7360"/>
                    <a:pt x="2341" y="7360"/>
                  </a:cubicBezTo>
                  <a:cubicBezTo>
                    <a:pt x="2347" y="7360"/>
                    <a:pt x="2352" y="7360"/>
                    <a:pt x="2358" y="7359"/>
                  </a:cubicBezTo>
                  <a:lnTo>
                    <a:pt x="9002" y="7359"/>
                  </a:lnTo>
                  <a:cubicBezTo>
                    <a:pt x="9008" y="7360"/>
                    <a:pt x="9014" y="7360"/>
                    <a:pt x="9019" y="7360"/>
                  </a:cubicBezTo>
                  <a:cubicBezTo>
                    <a:pt x="9187" y="7360"/>
                    <a:pt x="9187" y="7025"/>
                    <a:pt x="9019" y="7025"/>
                  </a:cubicBezTo>
                  <a:cubicBezTo>
                    <a:pt x="9014" y="7025"/>
                    <a:pt x="9008" y="7025"/>
                    <a:pt x="9002" y="7026"/>
                  </a:cubicBezTo>
                  <a:lnTo>
                    <a:pt x="2358" y="7026"/>
                  </a:lnTo>
                  <a:cubicBezTo>
                    <a:pt x="2352" y="7025"/>
                    <a:pt x="2347" y="7025"/>
                    <a:pt x="2341" y="7025"/>
                  </a:cubicBezTo>
                  <a:close/>
                  <a:moveTo>
                    <a:pt x="2358" y="7669"/>
                  </a:moveTo>
                  <a:cubicBezTo>
                    <a:pt x="2120" y="7669"/>
                    <a:pt x="2120" y="8002"/>
                    <a:pt x="2358" y="8002"/>
                  </a:cubicBezTo>
                  <a:lnTo>
                    <a:pt x="9002" y="8002"/>
                  </a:lnTo>
                  <a:cubicBezTo>
                    <a:pt x="9098" y="8002"/>
                    <a:pt x="9169" y="7931"/>
                    <a:pt x="9169" y="7859"/>
                  </a:cubicBezTo>
                  <a:lnTo>
                    <a:pt x="9169" y="7835"/>
                  </a:lnTo>
                  <a:cubicBezTo>
                    <a:pt x="9169" y="7740"/>
                    <a:pt x="9098" y="7669"/>
                    <a:pt x="9002" y="7669"/>
                  </a:cubicBezTo>
                  <a:close/>
                  <a:moveTo>
                    <a:pt x="2358" y="8359"/>
                  </a:moveTo>
                  <a:cubicBezTo>
                    <a:pt x="2120" y="8359"/>
                    <a:pt x="2120" y="8693"/>
                    <a:pt x="2358" y="8693"/>
                  </a:cubicBezTo>
                  <a:lnTo>
                    <a:pt x="7692" y="8693"/>
                  </a:lnTo>
                  <a:cubicBezTo>
                    <a:pt x="7907" y="8693"/>
                    <a:pt x="7907" y="8359"/>
                    <a:pt x="7692" y="8359"/>
                  </a:cubicBezTo>
                  <a:close/>
                  <a:moveTo>
                    <a:pt x="3906" y="2239"/>
                  </a:moveTo>
                  <a:lnTo>
                    <a:pt x="3906" y="2572"/>
                  </a:lnTo>
                  <a:lnTo>
                    <a:pt x="1501" y="2572"/>
                  </a:lnTo>
                  <a:cubicBezTo>
                    <a:pt x="1310" y="2572"/>
                    <a:pt x="1167" y="2715"/>
                    <a:pt x="1167" y="2906"/>
                  </a:cubicBezTo>
                  <a:lnTo>
                    <a:pt x="1167" y="9359"/>
                  </a:lnTo>
                  <a:lnTo>
                    <a:pt x="834" y="9359"/>
                  </a:lnTo>
                  <a:lnTo>
                    <a:pt x="834" y="2739"/>
                  </a:lnTo>
                  <a:cubicBezTo>
                    <a:pt x="834" y="2477"/>
                    <a:pt x="1072" y="2239"/>
                    <a:pt x="1334" y="2239"/>
                  </a:cubicBezTo>
                  <a:close/>
                  <a:moveTo>
                    <a:pt x="10026" y="2239"/>
                  </a:moveTo>
                  <a:cubicBezTo>
                    <a:pt x="10288" y="2239"/>
                    <a:pt x="10503" y="2477"/>
                    <a:pt x="10503" y="2739"/>
                  </a:cubicBezTo>
                  <a:lnTo>
                    <a:pt x="10503" y="9359"/>
                  </a:lnTo>
                  <a:lnTo>
                    <a:pt x="10169" y="9359"/>
                  </a:lnTo>
                  <a:lnTo>
                    <a:pt x="10169" y="2906"/>
                  </a:lnTo>
                  <a:cubicBezTo>
                    <a:pt x="10169" y="2715"/>
                    <a:pt x="10026" y="2572"/>
                    <a:pt x="9860" y="2572"/>
                  </a:cubicBezTo>
                  <a:lnTo>
                    <a:pt x="7454" y="2572"/>
                  </a:lnTo>
                  <a:lnTo>
                    <a:pt x="7454" y="2239"/>
                  </a:lnTo>
                  <a:close/>
                  <a:moveTo>
                    <a:pt x="7097" y="358"/>
                  </a:moveTo>
                  <a:lnTo>
                    <a:pt x="7097" y="4025"/>
                  </a:lnTo>
                  <a:lnTo>
                    <a:pt x="6597" y="3930"/>
                  </a:lnTo>
                  <a:cubicBezTo>
                    <a:pt x="6502" y="3930"/>
                    <a:pt x="6430" y="3954"/>
                    <a:pt x="6359" y="4001"/>
                  </a:cubicBezTo>
                  <a:cubicBezTo>
                    <a:pt x="6311" y="4073"/>
                    <a:pt x="6287" y="4144"/>
                    <a:pt x="6287" y="4239"/>
                  </a:cubicBezTo>
                  <a:lnTo>
                    <a:pt x="6478" y="5287"/>
                  </a:lnTo>
                  <a:cubicBezTo>
                    <a:pt x="6502" y="5382"/>
                    <a:pt x="6573" y="5454"/>
                    <a:pt x="6645" y="5478"/>
                  </a:cubicBezTo>
                  <a:cubicBezTo>
                    <a:pt x="6668" y="5484"/>
                    <a:pt x="6692" y="5487"/>
                    <a:pt x="6716" y="5487"/>
                  </a:cubicBezTo>
                  <a:cubicBezTo>
                    <a:pt x="6786" y="5487"/>
                    <a:pt x="6853" y="5460"/>
                    <a:pt x="6907" y="5406"/>
                  </a:cubicBezTo>
                  <a:lnTo>
                    <a:pt x="7002" y="5335"/>
                  </a:lnTo>
                  <a:lnTo>
                    <a:pt x="7097" y="5454"/>
                  </a:lnTo>
                  <a:lnTo>
                    <a:pt x="7097" y="6025"/>
                  </a:lnTo>
                  <a:lnTo>
                    <a:pt x="5811" y="5430"/>
                  </a:lnTo>
                  <a:cubicBezTo>
                    <a:pt x="5764" y="5406"/>
                    <a:pt x="5710" y="5394"/>
                    <a:pt x="5656" y="5394"/>
                  </a:cubicBezTo>
                  <a:cubicBezTo>
                    <a:pt x="5603" y="5394"/>
                    <a:pt x="5549" y="5406"/>
                    <a:pt x="5502" y="5430"/>
                  </a:cubicBezTo>
                  <a:lnTo>
                    <a:pt x="4216" y="6025"/>
                  </a:lnTo>
                  <a:lnTo>
                    <a:pt x="4216" y="4168"/>
                  </a:lnTo>
                  <a:cubicBezTo>
                    <a:pt x="4216" y="4061"/>
                    <a:pt x="4132" y="4007"/>
                    <a:pt x="4049" y="4007"/>
                  </a:cubicBezTo>
                  <a:cubicBezTo>
                    <a:pt x="3966" y="4007"/>
                    <a:pt x="3882" y="4061"/>
                    <a:pt x="3882" y="4168"/>
                  </a:cubicBezTo>
                  <a:lnTo>
                    <a:pt x="3882" y="6025"/>
                  </a:lnTo>
                  <a:cubicBezTo>
                    <a:pt x="3882" y="6145"/>
                    <a:pt x="3954" y="6264"/>
                    <a:pt x="4049" y="6311"/>
                  </a:cubicBezTo>
                  <a:cubicBezTo>
                    <a:pt x="4101" y="6351"/>
                    <a:pt x="4168" y="6368"/>
                    <a:pt x="4234" y="6368"/>
                  </a:cubicBezTo>
                  <a:cubicBezTo>
                    <a:pt x="4287" y="6368"/>
                    <a:pt x="4339" y="6356"/>
                    <a:pt x="4382" y="6335"/>
                  </a:cubicBezTo>
                  <a:lnTo>
                    <a:pt x="5668" y="5740"/>
                  </a:lnTo>
                  <a:lnTo>
                    <a:pt x="6930" y="6335"/>
                  </a:lnTo>
                  <a:cubicBezTo>
                    <a:pt x="6985" y="6362"/>
                    <a:pt x="7040" y="6374"/>
                    <a:pt x="7093" y="6374"/>
                  </a:cubicBezTo>
                  <a:cubicBezTo>
                    <a:pt x="7274" y="6374"/>
                    <a:pt x="7431" y="6233"/>
                    <a:pt x="7431" y="6049"/>
                  </a:cubicBezTo>
                  <a:lnTo>
                    <a:pt x="7431" y="5787"/>
                  </a:lnTo>
                  <a:lnTo>
                    <a:pt x="7478" y="5859"/>
                  </a:lnTo>
                  <a:cubicBezTo>
                    <a:pt x="7526" y="5906"/>
                    <a:pt x="7591" y="5930"/>
                    <a:pt x="7657" y="5930"/>
                  </a:cubicBezTo>
                  <a:cubicBezTo>
                    <a:pt x="7722" y="5930"/>
                    <a:pt x="7788" y="5906"/>
                    <a:pt x="7835" y="5859"/>
                  </a:cubicBezTo>
                  <a:lnTo>
                    <a:pt x="8193" y="5502"/>
                  </a:lnTo>
                  <a:cubicBezTo>
                    <a:pt x="8240" y="5454"/>
                    <a:pt x="8264" y="5382"/>
                    <a:pt x="8264" y="5335"/>
                  </a:cubicBezTo>
                  <a:cubicBezTo>
                    <a:pt x="8264" y="5263"/>
                    <a:pt x="8240" y="5192"/>
                    <a:pt x="8193" y="5144"/>
                  </a:cubicBezTo>
                  <a:lnTo>
                    <a:pt x="7692" y="4644"/>
                  </a:lnTo>
                  <a:lnTo>
                    <a:pt x="7764" y="4573"/>
                  </a:lnTo>
                  <a:cubicBezTo>
                    <a:pt x="7907" y="4430"/>
                    <a:pt x="7835" y="4168"/>
                    <a:pt x="7645" y="4144"/>
                  </a:cubicBezTo>
                  <a:lnTo>
                    <a:pt x="7431" y="4096"/>
                  </a:lnTo>
                  <a:lnTo>
                    <a:pt x="7431" y="2930"/>
                  </a:lnTo>
                  <a:lnTo>
                    <a:pt x="9836" y="2930"/>
                  </a:lnTo>
                  <a:lnTo>
                    <a:pt x="9836" y="9383"/>
                  </a:lnTo>
                  <a:lnTo>
                    <a:pt x="8978" y="9383"/>
                  </a:lnTo>
                  <a:cubicBezTo>
                    <a:pt x="8788" y="9407"/>
                    <a:pt x="8788" y="9693"/>
                    <a:pt x="8978" y="9717"/>
                  </a:cubicBezTo>
                  <a:lnTo>
                    <a:pt x="10931" y="9717"/>
                  </a:lnTo>
                  <a:cubicBezTo>
                    <a:pt x="10979" y="9717"/>
                    <a:pt x="11003" y="9740"/>
                    <a:pt x="11003" y="9764"/>
                  </a:cubicBezTo>
                  <a:lnTo>
                    <a:pt x="11027" y="10526"/>
                  </a:lnTo>
                  <a:cubicBezTo>
                    <a:pt x="11027" y="10788"/>
                    <a:pt x="10788" y="11026"/>
                    <a:pt x="10526" y="11026"/>
                  </a:cubicBezTo>
                  <a:lnTo>
                    <a:pt x="834" y="11026"/>
                  </a:lnTo>
                  <a:cubicBezTo>
                    <a:pt x="572" y="11026"/>
                    <a:pt x="334" y="10788"/>
                    <a:pt x="334" y="10526"/>
                  </a:cubicBezTo>
                  <a:lnTo>
                    <a:pt x="334" y="9740"/>
                  </a:lnTo>
                  <a:cubicBezTo>
                    <a:pt x="334" y="9717"/>
                    <a:pt x="358" y="9693"/>
                    <a:pt x="405" y="9693"/>
                  </a:cubicBezTo>
                  <a:lnTo>
                    <a:pt x="4478" y="9693"/>
                  </a:lnTo>
                  <a:cubicBezTo>
                    <a:pt x="4525" y="9693"/>
                    <a:pt x="4549" y="9717"/>
                    <a:pt x="4549" y="9740"/>
                  </a:cubicBezTo>
                  <a:lnTo>
                    <a:pt x="4549" y="10050"/>
                  </a:lnTo>
                  <a:cubicBezTo>
                    <a:pt x="4549" y="10241"/>
                    <a:pt x="4716" y="10431"/>
                    <a:pt x="4930" y="10431"/>
                  </a:cubicBezTo>
                  <a:lnTo>
                    <a:pt x="6454" y="10431"/>
                  </a:lnTo>
                  <a:cubicBezTo>
                    <a:pt x="6645" y="10431"/>
                    <a:pt x="6835" y="10241"/>
                    <a:pt x="6835" y="10050"/>
                  </a:cubicBezTo>
                  <a:lnTo>
                    <a:pt x="6835" y="9740"/>
                  </a:lnTo>
                  <a:cubicBezTo>
                    <a:pt x="6835" y="9717"/>
                    <a:pt x="6859" y="9693"/>
                    <a:pt x="6883" y="9693"/>
                  </a:cubicBezTo>
                  <a:lnTo>
                    <a:pt x="8240" y="9693"/>
                  </a:lnTo>
                  <a:cubicBezTo>
                    <a:pt x="8245" y="9694"/>
                    <a:pt x="8250" y="9694"/>
                    <a:pt x="8255" y="9694"/>
                  </a:cubicBezTo>
                  <a:cubicBezTo>
                    <a:pt x="8402" y="9694"/>
                    <a:pt x="8402" y="9358"/>
                    <a:pt x="8255" y="9358"/>
                  </a:cubicBezTo>
                  <a:cubicBezTo>
                    <a:pt x="8250" y="9358"/>
                    <a:pt x="8245" y="9359"/>
                    <a:pt x="8240" y="9359"/>
                  </a:cubicBezTo>
                  <a:lnTo>
                    <a:pt x="6883" y="9359"/>
                  </a:lnTo>
                  <a:cubicBezTo>
                    <a:pt x="6668" y="9359"/>
                    <a:pt x="6478" y="9526"/>
                    <a:pt x="6478" y="9740"/>
                  </a:cubicBezTo>
                  <a:lnTo>
                    <a:pt x="6478" y="10050"/>
                  </a:lnTo>
                  <a:cubicBezTo>
                    <a:pt x="6478" y="10074"/>
                    <a:pt x="6454" y="10098"/>
                    <a:pt x="6430" y="10098"/>
                  </a:cubicBezTo>
                  <a:lnTo>
                    <a:pt x="4930" y="10098"/>
                  </a:lnTo>
                  <a:cubicBezTo>
                    <a:pt x="4906" y="10098"/>
                    <a:pt x="4859" y="10074"/>
                    <a:pt x="4859" y="10050"/>
                  </a:cubicBezTo>
                  <a:lnTo>
                    <a:pt x="4859" y="9740"/>
                  </a:lnTo>
                  <a:cubicBezTo>
                    <a:pt x="4859" y="9526"/>
                    <a:pt x="4692" y="9359"/>
                    <a:pt x="4478" y="9359"/>
                  </a:cubicBezTo>
                  <a:lnTo>
                    <a:pt x="1501" y="9359"/>
                  </a:lnTo>
                  <a:lnTo>
                    <a:pt x="1501" y="2906"/>
                  </a:lnTo>
                  <a:lnTo>
                    <a:pt x="3906" y="2906"/>
                  </a:lnTo>
                  <a:lnTo>
                    <a:pt x="3906" y="3406"/>
                  </a:lnTo>
                  <a:cubicBezTo>
                    <a:pt x="3906" y="3513"/>
                    <a:pt x="3989" y="3567"/>
                    <a:pt x="4073" y="3567"/>
                  </a:cubicBezTo>
                  <a:cubicBezTo>
                    <a:pt x="4156" y="3567"/>
                    <a:pt x="4239" y="3513"/>
                    <a:pt x="4239" y="3406"/>
                  </a:cubicBezTo>
                  <a:lnTo>
                    <a:pt x="4239" y="358"/>
                  </a:lnTo>
                  <a:close/>
                  <a:moveTo>
                    <a:pt x="4263" y="0"/>
                  </a:moveTo>
                  <a:cubicBezTo>
                    <a:pt x="4073" y="0"/>
                    <a:pt x="3906" y="167"/>
                    <a:pt x="3906" y="358"/>
                  </a:cubicBezTo>
                  <a:lnTo>
                    <a:pt x="3906" y="1906"/>
                  </a:lnTo>
                  <a:lnTo>
                    <a:pt x="1334" y="1906"/>
                  </a:lnTo>
                  <a:cubicBezTo>
                    <a:pt x="882" y="1906"/>
                    <a:pt x="501" y="2287"/>
                    <a:pt x="501" y="2739"/>
                  </a:cubicBezTo>
                  <a:lnTo>
                    <a:pt x="501" y="9359"/>
                  </a:lnTo>
                  <a:lnTo>
                    <a:pt x="405" y="9359"/>
                  </a:lnTo>
                  <a:cubicBezTo>
                    <a:pt x="191" y="9359"/>
                    <a:pt x="0" y="9526"/>
                    <a:pt x="0" y="9740"/>
                  </a:cubicBezTo>
                  <a:lnTo>
                    <a:pt x="0" y="10526"/>
                  </a:lnTo>
                  <a:cubicBezTo>
                    <a:pt x="0" y="10979"/>
                    <a:pt x="381" y="11360"/>
                    <a:pt x="834" y="11360"/>
                  </a:cubicBezTo>
                  <a:lnTo>
                    <a:pt x="10526" y="11360"/>
                  </a:lnTo>
                  <a:cubicBezTo>
                    <a:pt x="10979" y="11360"/>
                    <a:pt x="11360" y="10979"/>
                    <a:pt x="11360" y="10526"/>
                  </a:cubicBezTo>
                  <a:lnTo>
                    <a:pt x="11360" y="9740"/>
                  </a:lnTo>
                  <a:cubicBezTo>
                    <a:pt x="11360" y="9526"/>
                    <a:pt x="11169" y="9359"/>
                    <a:pt x="10955" y="9359"/>
                  </a:cubicBezTo>
                  <a:lnTo>
                    <a:pt x="10836" y="9359"/>
                  </a:lnTo>
                  <a:lnTo>
                    <a:pt x="10836" y="2739"/>
                  </a:lnTo>
                  <a:cubicBezTo>
                    <a:pt x="10836" y="2287"/>
                    <a:pt x="10479" y="1906"/>
                    <a:pt x="10026" y="1906"/>
                  </a:cubicBezTo>
                  <a:lnTo>
                    <a:pt x="7454" y="1906"/>
                  </a:lnTo>
                  <a:lnTo>
                    <a:pt x="7454" y="358"/>
                  </a:lnTo>
                  <a:cubicBezTo>
                    <a:pt x="7454" y="167"/>
                    <a:pt x="7311" y="0"/>
                    <a:pt x="7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83" name="Google Shape;1883;p54"/>
          <p:cNvGrpSpPr/>
          <p:nvPr/>
        </p:nvGrpSpPr>
        <p:grpSpPr>
          <a:xfrm>
            <a:off x="-1516950" y="1833700"/>
            <a:ext cx="2154000" cy="2154000"/>
            <a:chOff x="-567300" y="4225075"/>
            <a:chExt cx="2154000" cy="2154000"/>
          </a:xfrm>
        </p:grpSpPr>
        <p:sp>
          <p:nvSpPr>
            <p:cNvPr id="1884" name="Google Shape;1884;p54"/>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54"/>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54"/>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1" name="Google Shape;1841;p54"/>
          <p:cNvSpPr/>
          <p:nvPr/>
        </p:nvSpPr>
        <p:spPr>
          <a:xfrm>
            <a:off x="1815600" y="431125"/>
            <a:ext cx="5512800"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54"/>
          <p:cNvSpPr txBox="1">
            <a:spLocks noGrp="1"/>
          </p:cNvSpPr>
          <p:nvPr>
            <p:ph type="title"/>
          </p:nvPr>
        </p:nvSpPr>
        <p:spPr>
          <a:xfrm>
            <a:off x="715550" y="538250"/>
            <a:ext cx="7713000" cy="479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smtClean="0"/>
              <a:t>Analysis</a:t>
            </a:r>
            <a:endParaRPr dirty="0"/>
          </a:p>
        </p:txBody>
      </p:sp>
      <p:sp>
        <p:nvSpPr>
          <p:cNvPr id="1843" name="Google Shape;1843;p54"/>
          <p:cNvSpPr txBox="1">
            <a:spLocks noGrp="1"/>
          </p:cNvSpPr>
          <p:nvPr>
            <p:ph type="subTitle" idx="1"/>
          </p:nvPr>
        </p:nvSpPr>
        <p:spPr>
          <a:xfrm>
            <a:off x="1974317" y="2161317"/>
            <a:ext cx="5082466" cy="2213429"/>
          </a:xfrm>
          <a:prstGeom prst="rect">
            <a:avLst/>
          </a:prstGeom>
        </p:spPr>
        <p:txBody>
          <a:bodyPr spcFirstLastPara="1" wrap="square" lIns="91425" tIns="91425" rIns="91425" bIns="91425" anchor="t" anchorCtr="0">
            <a:noAutofit/>
          </a:bodyPr>
          <a:lstStyle/>
          <a:p>
            <a:pPr marL="114300" indent="0" algn="l" eaLnBrk="1" hangingPunct="1">
              <a:lnSpc>
                <a:spcPct val="90000"/>
              </a:lnSpc>
              <a:defRPr/>
            </a:pPr>
            <a:r>
              <a:rPr lang="en-US" sz="1600" dirty="0" smtClean="0"/>
              <a:t>In order to make the data useful, I had to link the tables and ensure the data did not have any missing value. To do this I had to establish a relationship among the tables. The key which allowed for the table to be linke</a:t>
            </a:r>
            <a:r>
              <a:rPr lang="en-US" sz="1600" dirty="0" smtClean="0"/>
              <a:t>d was the movie titles and Movie names</a:t>
            </a:r>
            <a:endParaRPr lang="en-US" sz="1600" dirty="0"/>
          </a:p>
        </p:txBody>
      </p:sp>
      <p:grpSp>
        <p:nvGrpSpPr>
          <p:cNvPr id="1849" name="Google Shape;1849;p54"/>
          <p:cNvGrpSpPr/>
          <p:nvPr/>
        </p:nvGrpSpPr>
        <p:grpSpPr>
          <a:xfrm flipH="1">
            <a:off x="381819" y="1017646"/>
            <a:ext cx="871623" cy="751268"/>
            <a:chOff x="1831350" y="1268423"/>
            <a:chExt cx="757670" cy="686842"/>
          </a:xfrm>
        </p:grpSpPr>
        <p:sp>
          <p:nvSpPr>
            <p:cNvPr id="1850" name="Google Shape;1850;p54"/>
            <p:cNvSpPr/>
            <p:nvPr/>
          </p:nvSpPr>
          <p:spPr>
            <a:xfrm>
              <a:off x="1831350" y="1268423"/>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54"/>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52" name="Google Shape;1852;p54"/>
          <p:cNvGrpSpPr/>
          <p:nvPr/>
        </p:nvGrpSpPr>
        <p:grpSpPr>
          <a:xfrm flipH="1">
            <a:off x="7744062" y="760329"/>
            <a:ext cx="998071" cy="846226"/>
            <a:chOff x="499294" y="765179"/>
            <a:chExt cx="998071" cy="846226"/>
          </a:xfrm>
        </p:grpSpPr>
        <p:sp>
          <p:nvSpPr>
            <p:cNvPr id="1853" name="Google Shape;1853;p54"/>
            <p:cNvSpPr/>
            <p:nvPr/>
          </p:nvSpPr>
          <p:spPr>
            <a:xfrm rot="10800000">
              <a:off x="499294" y="76517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54"/>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54"/>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54"/>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54"/>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54"/>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54"/>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60" name="Google Shape;1860;p54"/>
          <p:cNvSpPr/>
          <p:nvPr/>
        </p:nvSpPr>
        <p:spPr>
          <a:xfrm rot="10800000">
            <a:off x="927977" y="1776127"/>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75" name="Google Shape;1875;p54"/>
          <p:cNvGrpSpPr/>
          <p:nvPr/>
        </p:nvGrpSpPr>
        <p:grpSpPr>
          <a:xfrm>
            <a:off x="1192079" y="1935151"/>
            <a:ext cx="469865" cy="469865"/>
            <a:chOff x="643948" y="2692574"/>
            <a:chExt cx="405580" cy="405580"/>
          </a:xfrm>
        </p:grpSpPr>
        <p:sp>
          <p:nvSpPr>
            <p:cNvPr id="1876" name="Google Shape;1876;p54"/>
            <p:cNvSpPr/>
            <p:nvPr/>
          </p:nvSpPr>
          <p:spPr>
            <a:xfrm>
              <a:off x="667761" y="2766549"/>
              <a:ext cx="357132" cy="288262"/>
            </a:xfrm>
            <a:custGeom>
              <a:avLst/>
              <a:gdLst/>
              <a:ahLst/>
              <a:cxnLst/>
              <a:rect l="l" t="t" r="r" b="b"/>
              <a:pathLst>
                <a:path w="10003" h="8074" extrusionOk="0">
                  <a:moveTo>
                    <a:pt x="667" y="0"/>
                  </a:moveTo>
                  <a:cubicBezTo>
                    <a:pt x="310" y="0"/>
                    <a:pt x="0" y="310"/>
                    <a:pt x="0" y="667"/>
                  </a:cubicBezTo>
                  <a:lnTo>
                    <a:pt x="0" y="8073"/>
                  </a:lnTo>
                  <a:lnTo>
                    <a:pt x="10002" y="8073"/>
                  </a:lnTo>
                  <a:lnTo>
                    <a:pt x="10002" y="667"/>
                  </a:lnTo>
                  <a:cubicBezTo>
                    <a:pt x="10002" y="310"/>
                    <a:pt x="9717" y="0"/>
                    <a:pt x="9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54"/>
            <p:cNvSpPr/>
            <p:nvPr/>
          </p:nvSpPr>
          <p:spPr>
            <a:xfrm>
              <a:off x="691575" y="2790363"/>
              <a:ext cx="310362" cy="275480"/>
            </a:xfrm>
            <a:custGeom>
              <a:avLst/>
              <a:gdLst/>
              <a:ahLst/>
              <a:cxnLst/>
              <a:rect l="l" t="t" r="r" b="b"/>
              <a:pathLst>
                <a:path w="8693" h="7716" extrusionOk="0">
                  <a:moveTo>
                    <a:pt x="167" y="0"/>
                  </a:moveTo>
                  <a:cubicBezTo>
                    <a:pt x="71" y="0"/>
                    <a:pt x="0" y="71"/>
                    <a:pt x="0" y="167"/>
                  </a:cubicBezTo>
                  <a:lnTo>
                    <a:pt x="0" y="7716"/>
                  </a:lnTo>
                  <a:lnTo>
                    <a:pt x="8692" y="7716"/>
                  </a:lnTo>
                  <a:lnTo>
                    <a:pt x="8692" y="167"/>
                  </a:lnTo>
                  <a:cubicBezTo>
                    <a:pt x="8692" y="71"/>
                    <a:pt x="8621" y="0"/>
                    <a:pt x="8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54"/>
            <p:cNvSpPr/>
            <p:nvPr/>
          </p:nvSpPr>
          <p:spPr>
            <a:xfrm>
              <a:off x="649910" y="3032676"/>
              <a:ext cx="393691" cy="59552"/>
            </a:xfrm>
            <a:custGeom>
              <a:avLst/>
              <a:gdLst/>
              <a:ahLst/>
              <a:cxnLst/>
              <a:rect l="l" t="t" r="r" b="b"/>
              <a:pathLst>
                <a:path w="11027" h="1668" extrusionOk="0">
                  <a:moveTo>
                    <a:pt x="238" y="0"/>
                  </a:moveTo>
                  <a:cubicBezTo>
                    <a:pt x="95" y="0"/>
                    <a:pt x="0" y="95"/>
                    <a:pt x="0" y="214"/>
                  </a:cubicBezTo>
                  <a:lnTo>
                    <a:pt x="0" y="1000"/>
                  </a:lnTo>
                  <a:cubicBezTo>
                    <a:pt x="0" y="1358"/>
                    <a:pt x="310" y="1667"/>
                    <a:pt x="667" y="1667"/>
                  </a:cubicBezTo>
                  <a:lnTo>
                    <a:pt x="10359" y="1667"/>
                  </a:lnTo>
                  <a:cubicBezTo>
                    <a:pt x="10717" y="1667"/>
                    <a:pt x="11026" y="1358"/>
                    <a:pt x="11026" y="1000"/>
                  </a:cubicBezTo>
                  <a:lnTo>
                    <a:pt x="11026" y="214"/>
                  </a:lnTo>
                  <a:cubicBezTo>
                    <a:pt x="11026" y="95"/>
                    <a:pt x="10931" y="0"/>
                    <a:pt x="10788" y="0"/>
                  </a:cubicBezTo>
                  <a:lnTo>
                    <a:pt x="6716" y="0"/>
                  </a:lnTo>
                  <a:cubicBezTo>
                    <a:pt x="6597" y="0"/>
                    <a:pt x="6478" y="95"/>
                    <a:pt x="6501" y="214"/>
                  </a:cubicBezTo>
                  <a:lnTo>
                    <a:pt x="6501" y="524"/>
                  </a:lnTo>
                  <a:cubicBezTo>
                    <a:pt x="6478" y="643"/>
                    <a:pt x="6382" y="738"/>
                    <a:pt x="6263" y="738"/>
                  </a:cubicBezTo>
                  <a:lnTo>
                    <a:pt x="4763" y="738"/>
                  </a:lnTo>
                  <a:cubicBezTo>
                    <a:pt x="4644" y="738"/>
                    <a:pt x="4549" y="643"/>
                    <a:pt x="4549" y="524"/>
                  </a:cubicBezTo>
                  <a:lnTo>
                    <a:pt x="4549" y="214"/>
                  </a:lnTo>
                  <a:cubicBezTo>
                    <a:pt x="4549" y="95"/>
                    <a:pt x="4453" y="0"/>
                    <a:pt x="43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54"/>
            <p:cNvSpPr/>
            <p:nvPr/>
          </p:nvSpPr>
          <p:spPr>
            <a:xfrm>
              <a:off x="789328" y="2698536"/>
              <a:ext cx="114819" cy="214786"/>
            </a:xfrm>
            <a:custGeom>
              <a:avLst/>
              <a:gdLst/>
              <a:ahLst/>
              <a:cxnLst/>
              <a:rect l="l" t="t" r="r" b="b"/>
              <a:pathLst>
                <a:path w="3216" h="6016" extrusionOk="0">
                  <a:moveTo>
                    <a:pt x="191" y="0"/>
                  </a:moveTo>
                  <a:cubicBezTo>
                    <a:pt x="72" y="0"/>
                    <a:pt x="1" y="95"/>
                    <a:pt x="1" y="191"/>
                  </a:cubicBezTo>
                  <a:lnTo>
                    <a:pt x="1" y="5835"/>
                  </a:lnTo>
                  <a:cubicBezTo>
                    <a:pt x="1" y="5948"/>
                    <a:pt x="90" y="6016"/>
                    <a:pt x="186" y="6016"/>
                  </a:cubicBezTo>
                  <a:cubicBezTo>
                    <a:pt x="212" y="6016"/>
                    <a:pt x="238" y="6011"/>
                    <a:pt x="263" y="6001"/>
                  </a:cubicBezTo>
                  <a:lnTo>
                    <a:pt x="1525" y="5406"/>
                  </a:lnTo>
                  <a:cubicBezTo>
                    <a:pt x="1549" y="5394"/>
                    <a:pt x="1578" y="5388"/>
                    <a:pt x="1608" y="5388"/>
                  </a:cubicBezTo>
                  <a:cubicBezTo>
                    <a:pt x="1638" y="5388"/>
                    <a:pt x="1668" y="5394"/>
                    <a:pt x="1692" y="5406"/>
                  </a:cubicBezTo>
                  <a:lnTo>
                    <a:pt x="2977" y="6001"/>
                  </a:lnTo>
                  <a:cubicBezTo>
                    <a:pt x="2997" y="6011"/>
                    <a:pt x="3019" y="6016"/>
                    <a:pt x="3042" y="6016"/>
                  </a:cubicBezTo>
                  <a:cubicBezTo>
                    <a:pt x="3126" y="6016"/>
                    <a:pt x="3216" y="5948"/>
                    <a:pt x="3216" y="5835"/>
                  </a:cubicBezTo>
                  <a:lnTo>
                    <a:pt x="3216" y="191"/>
                  </a:lnTo>
                  <a:cubicBezTo>
                    <a:pt x="3216" y="95"/>
                    <a:pt x="3144" y="0"/>
                    <a:pt x="3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54"/>
            <p:cNvSpPr/>
            <p:nvPr/>
          </p:nvSpPr>
          <p:spPr>
            <a:xfrm>
              <a:off x="813999" y="2761444"/>
              <a:ext cx="65514" cy="60087"/>
            </a:xfrm>
            <a:custGeom>
              <a:avLst/>
              <a:gdLst/>
              <a:ahLst/>
              <a:cxnLst/>
              <a:rect l="l" t="t" r="r" b="b"/>
              <a:pathLst>
                <a:path w="1835" h="1683" extrusionOk="0">
                  <a:moveTo>
                    <a:pt x="917" y="0"/>
                  </a:moveTo>
                  <a:cubicBezTo>
                    <a:pt x="875" y="0"/>
                    <a:pt x="834" y="24"/>
                    <a:pt x="810" y="72"/>
                  </a:cubicBezTo>
                  <a:lnTo>
                    <a:pt x="643" y="453"/>
                  </a:lnTo>
                  <a:cubicBezTo>
                    <a:pt x="619" y="477"/>
                    <a:pt x="572" y="500"/>
                    <a:pt x="548" y="500"/>
                  </a:cubicBezTo>
                  <a:lnTo>
                    <a:pt x="143" y="572"/>
                  </a:lnTo>
                  <a:cubicBezTo>
                    <a:pt x="48" y="572"/>
                    <a:pt x="0" y="691"/>
                    <a:pt x="72" y="762"/>
                  </a:cubicBezTo>
                  <a:lnTo>
                    <a:pt x="381" y="1048"/>
                  </a:lnTo>
                  <a:cubicBezTo>
                    <a:pt x="405" y="1072"/>
                    <a:pt x="405" y="1120"/>
                    <a:pt x="405" y="1143"/>
                  </a:cubicBezTo>
                  <a:lnTo>
                    <a:pt x="334" y="1548"/>
                  </a:lnTo>
                  <a:cubicBezTo>
                    <a:pt x="315" y="1623"/>
                    <a:pt x="384" y="1683"/>
                    <a:pt x="449" y="1683"/>
                  </a:cubicBezTo>
                  <a:cubicBezTo>
                    <a:pt x="467" y="1683"/>
                    <a:pt x="485" y="1678"/>
                    <a:pt x="500" y="1667"/>
                  </a:cubicBezTo>
                  <a:lnTo>
                    <a:pt x="858" y="1477"/>
                  </a:lnTo>
                  <a:lnTo>
                    <a:pt x="977" y="1477"/>
                  </a:lnTo>
                  <a:lnTo>
                    <a:pt x="1334" y="1667"/>
                  </a:lnTo>
                  <a:cubicBezTo>
                    <a:pt x="1355" y="1678"/>
                    <a:pt x="1376" y="1683"/>
                    <a:pt x="1395" y="1683"/>
                  </a:cubicBezTo>
                  <a:cubicBezTo>
                    <a:pt x="1465" y="1683"/>
                    <a:pt x="1519" y="1623"/>
                    <a:pt x="1501" y="1548"/>
                  </a:cubicBezTo>
                  <a:lnTo>
                    <a:pt x="1429" y="1143"/>
                  </a:lnTo>
                  <a:cubicBezTo>
                    <a:pt x="1429" y="1120"/>
                    <a:pt x="1429" y="1072"/>
                    <a:pt x="1453" y="1048"/>
                  </a:cubicBezTo>
                  <a:lnTo>
                    <a:pt x="1763" y="762"/>
                  </a:lnTo>
                  <a:cubicBezTo>
                    <a:pt x="1834" y="691"/>
                    <a:pt x="1786" y="572"/>
                    <a:pt x="1691" y="572"/>
                  </a:cubicBezTo>
                  <a:lnTo>
                    <a:pt x="1286" y="500"/>
                  </a:lnTo>
                  <a:cubicBezTo>
                    <a:pt x="1239" y="500"/>
                    <a:pt x="1215" y="477"/>
                    <a:pt x="1215" y="453"/>
                  </a:cubicBezTo>
                  <a:lnTo>
                    <a:pt x="1024" y="72"/>
                  </a:lnTo>
                  <a:cubicBezTo>
                    <a:pt x="1001" y="24"/>
                    <a:pt x="959" y="0"/>
                    <a:pt x="9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54"/>
            <p:cNvSpPr/>
            <p:nvPr/>
          </p:nvSpPr>
          <p:spPr>
            <a:xfrm>
              <a:off x="875193" y="2838811"/>
              <a:ext cx="58731" cy="58481"/>
            </a:xfrm>
            <a:custGeom>
              <a:avLst/>
              <a:gdLst/>
              <a:ahLst/>
              <a:cxnLst/>
              <a:rect l="l" t="t" r="r" b="b"/>
              <a:pathLst>
                <a:path w="1645" h="1638" extrusionOk="0">
                  <a:moveTo>
                    <a:pt x="96" y="0"/>
                  </a:moveTo>
                  <a:cubicBezTo>
                    <a:pt x="49" y="0"/>
                    <a:pt x="1" y="48"/>
                    <a:pt x="1" y="120"/>
                  </a:cubicBezTo>
                  <a:lnTo>
                    <a:pt x="191" y="1144"/>
                  </a:lnTo>
                  <a:cubicBezTo>
                    <a:pt x="191" y="1195"/>
                    <a:pt x="241" y="1234"/>
                    <a:pt x="286" y="1234"/>
                  </a:cubicBezTo>
                  <a:cubicBezTo>
                    <a:pt x="304" y="1234"/>
                    <a:pt x="321" y="1228"/>
                    <a:pt x="334" y="1215"/>
                  </a:cubicBezTo>
                  <a:lnTo>
                    <a:pt x="477" y="1072"/>
                  </a:lnTo>
                  <a:cubicBezTo>
                    <a:pt x="489" y="1048"/>
                    <a:pt x="513" y="1036"/>
                    <a:pt x="537" y="1036"/>
                  </a:cubicBezTo>
                  <a:cubicBezTo>
                    <a:pt x="561" y="1036"/>
                    <a:pt x="584" y="1048"/>
                    <a:pt x="596" y="1072"/>
                  </a:cubicBezTo>
                  <a:lnTo>
                    <a:pt x="1144" y="1620"/>
                  </a:lnTo>
                  <a:cubicBezTo>
                    <a:pt x="1156" y="1632"/>
                    <a:pt x="1180" y="1638"/>
                    <a:pt x="1204" y="1638"/>
                  </a:cubicBezTo>
                  <a:cubicBezTo>
                    <a:pt x="1227" y="1638"/>
                    <a:pt x="1251" y="1632"/>
                    <a:pt x="1263" y="1620"/>
                  </a:cubicBezTo>
                  <a:lnTo>
                    <a:pt x="1620" y="1263"/>
                  </a:lnTo>
                  <a:cubicBezTo>
                    <a:pt x="1644" y="1239"/>
                    <a:pt x="1644" y="1191"/>
                    <a:pt x="1620" y="1144"/>
                  </a:cubicBezTo>
                  <a:lnTo>
                    <a:pt x="1073" y="596"/>
                  </a:lnTo>
                  <a:cubicBezTo>
                    <a:pt x="1025" y="572"/>
                    <a:pt x="1025" y="501"/>
                    <a:pt x="1073" y="477"/>
                  </a:cubicBezTo>
                  <a:lnTo>
                    <a:pt x="1192" y="334"/>
                  </a:lnTo>
                  <a:cubicBezTo>
                    <a:pt x="1263" y="286"/>
                    <a:pt x="1215" y="191"/>
                    <a:pt x="1144" y="191"/>
                  </a:cubicBezTo>
                  <a:lnTo>
                    <a:pt x="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54"/>
            <p:cNvSpPr/>
            <p:nvPr/>
          </p:nvSpPr>
          <p:spPr>
            <a:xfrm>
              <a:off x="643948" y="2692574"/>
              <a:ext cx="405580" cy="405580"/>
            </a:xfrm>
            <a:custGeom>
              <a:avLst/>
              <a:gdLst/>
              <a:ahLst/>
              <a:cxnLst/>
              <a:rect l="l" t="t" r="r" b="b"/>
              <a:pathLst>
                <a:path w="11360" h="11360" extrusionOk="0">
                  <a:moveTo>
                    <a:pt x="5692" y="2168"/>
                  </a:moveTo>
                  <a:lnTo>
                    <a:pt x="5811" y="2453"/>
                  </a:lnTo>
                  <a:cubicBezTo>
                    <a:pt x="5859" y="2525"/>
                    <a:pt x="5930" y="2596"/>
                    <a:pt x="6025" y="2596"/>
                  </a:cubicBezTo>
                  <a:lnTo>
                    <a:pt x="6335" y="2644"/>
                  </a:lnTo>
                  <a:lnTo>
                    <a:pt x="6097" y="2858"/>
                  </a:lnTo>
                  <a:cubicBezTo>
                    <a:pt x="6049" y="2930"/>
                    <a:pt x="6002" y="3025"/>
                    <a:pt x="6025" y="3120"/>
                  </a:cubicBezTo>
                  <a:lnTo>
                    <a:pt x="6073" y="3406"/>
                  </a:lnTo>
                  <a:lnTo>
                    <a:pt x="5811" y="3263"/>
                  </a:lnTo>
                  <a:cubicBezTo>
                    <a:pt x="5764" y="3239"/>
                    <a:pt x="5716" y="3227"/>
                    <a:pt x="5671" y="3227"/>
                  </a:cubicBezTo>
                  <a:cubicBezTo>
                    <a:pt x="5627" y="3227"/>
                    <a:pt x="5585" y="3239"/>
                    <a:pt x="5549" y="3263"/>
                  </a:cubicBezTo>
                  <a:lnTo>
                    <a:pt x="5263" y="3406"/>
                  </a:lnTo>
                  <a:lnTo>
                    <a:pt x="5263" y="3406"/>
                  </a:lnTo>
                  <a:lnTo>
                    <a:pt x="5335" y="3120"/>
                  </a:lnTo>
                  <a:cubicBezTo>
                    <a:pt x="5335" y="3025"/>
                    <a:pt x="5311" y="2930"/>
                    <a:pt x="5240" y="2858"/>
                  </a:cubicBezTo>
                  <a:lnTo>
                    <a:pt x="5025" y="2644"/>
                  </a:lnTo>
                  <a:lnTo>
                    <a:pt x="5335" y="2596"/>
                  </a:lnTo>
                  <a:cubicBezTo>
                    <a:pt x="5430" y="2596"/>
                    <a:pt x="5502" y="2525"/>
                    <a:pt x="5549" y="2453"/>
                  </a:cubicBezTo>
                  <a:lnTo>
                    <a:pt x="5692" y="2168"/>
                  </a:lnTo>
                  <a:close/>
                  <a:moveTo>
                    <a:pt x="5680" y="1769"/>
                  </a:moveTo>
                  <a:cubicBezTo>
                    <a:pt x="5579" y="1769"/>
                    <a:pt x="5478" y="1822"/>
                    <a:pt x="5430" y="1929"/>
                  </a:cubicBezTo>
                  <a:lnTo>
                    <a:pt x="5263" y="2263"/>
                  </a:lnTo>
                  <a:lnTo>
                    <a:pt x="4882" y="2334"/>
                  </a:lnTo>
                  <a:cubicBezTo>
                    <a:pt x="4644" y="2358"/>
                    <a:pt x="4573" y="2644"/>
                    <a:pt x="4739" y="2810"/>
                  </a:cubicBezTo>
                  <a:lnTo>
                    <a:pt x="5001" y="3072"/>
                  </a:lnTo>
                  <a:lnTo>
                    <a:pt x="4930" y="3453"/>
                  </a:lnTo>
                  <a:cubicBezTo>
                    <a:pt x="4906" y="3573"/>
                    <a:pt x="4954" y="3668"/>
                    <a:pt x="5049" y="3739"/>
                  </a:cubicBezTo>
                  <a:cubicBezTo>
                    <a:pt x="5097" y="3763"/>
                    <a:pt x="5144" y="3787"/>
                    <a:pt x="5216" y="3787"/>
                  </a:cubicBezTo>
                  <a:cubicBezTo>
                    <a:pt x="5263" y="3787"/>
                    <a:pt x="5311" y="3787"/>
                    <a:pt x="5335" y="3763"/>
                  </a:cubicBezTo>
                  <a:lnTo>
                    <a:pt x="5692" y="3573"/>
                  </a:lnTo>
                  <a:lnTo>
                    <a:pt x="6025" y="3763"/>
                  </a:lnTo>
                  <a:cubicBezTo>
                    <a:pt x="6062" y="3781"/>
                    <a:pt x="6102" y="3789"/>
                    <a:pt x="6141" y="3789"/>
                  </a:cubicBezTo>
                  <a:cubicBezTo>
                    <a:pt x="6205" y="3789"/>
                    <a:pt x="6267" y="3769"/>
                    <a:pt x="6311" y="3739"/>
                  </a:cubicBezTo>
                  <a:cubicBezTo>
                    <a:pt x="6406" y="3668"/>
                    <a:pt x="6454" y="3573"/>
                    <a:pt x="6430" y="3453"/>
                  </a:cubicBezTo>
                  <a:lnTo>
                    <a:pt x="6359" y="3072"/>
                  </a:lnTo>
                  <a:lnTo>
                    <a:pt x="6645" y="2810"/>
                  </a:lnTo>
                  <a:cubicBezTo>
                    <a:pt x="6716" y="2739"/>
                    <a:pt x="6740" y="2620"/>
                    <a:pt x="6716" y="2525"/>
                  </a:cubicBezTo>
                  <a:cubicBezTo>
                    <a:pt x="6668" y="2406"/>
                    <a:pt x="6597" y="2334"/>
                    <a:pt x="6478" y="2334"/>
                  </a:cubicBezTo>
                  <a:lnTo>
                    <a:pt x="6097" y="2263"/>
                  </a:lnTo>
                  <a:lnTo>
                    <a:pt x="5930" y="1929"/>
                  </a:lnTo>
                  <a:cubicBezTo>
                    <a:pt x="5883" y="1822"/>
                    <a:pt x="5781" y="1769"/>
                    <a:pt x="5680" y="1769"/>
                  </a:cubicBezTo>
                  <a:close/>
                  <a:moveTo>
                    <a:pt x="6668" y="4287"/>
                  </a:moveTo>
                  <a:lnTo>
                    <a:pt x="7478" y="4430"/>
                  </a:lnTo>
                  <a:cubicBezTo>
                    <a:pt x="7335" y="4525"/>
                    <a:pt x="7335" y="4692"/>
                    <a:pt x="7431" y="4811"/>
                  </a:cubicBezTo>
                  <a:lnTo>
                    <a:pt x="7931" y="5311"/>
                  </a:lnTo>
                  <a:lnTo>
                    <a:pt x="7692" y="5549"/>
                  </a:lnTo>
                  <a:lnTo>
                    <a:pt x="7216" y="5049"/>
                  </a:lnTo>
                  <a:cubicBezTo>
                    <a:pt x="7163" y="4995"/>
                    <a:pt x="7094" y="4971"/>
                    <a:pt x="7027" y="4971"/>
                  </a:cubicBezTo>
                  <a:cubicBezTo>
                    <a:pt x="6945" y="4971"/>
                    <a:pt x="6864" y="5007"/>
                    <a:pt x="6811" y="5073"/>
                  </a:cubicBezTo>
                  <a:lnTo>
                    <a:pt x="6668" y="4287"/>
                  </a:lnTo>
                  <a:close/>
                  <a:moveTo>
                    <a:pt x="2341" y="7025"/>
                  </a:moveTo>
                  <a:cubicBezTo>
                    <a:pt x="2173" y="7025"/>
                    <a:pt x="2173" y="7360"/>
                    <a:pt x="2341" y="7360"/>
                  </a:cubicBezTo>
                  <a:cubicBezTo>
                    <a:pt x="2347" y="7360"/>
                    <a:pt x="2352" y="7360"/>
                    <a:pt x="2358" y="7359"/>
                  </a:cubicBezTo>
                  <a:lnTo>
                    <a:pt x="9002" y="7359"/>
                  </a:lnTo>
                  <a:cubicBezTo>
                    <a:pt x="9008" y="7360"/>
                    <a:pt x="9014" y="7360"/>
                    <a:pt x="9019" y="7360"/>
                  </a:cubicBezTo>
                  <a:cubicBezTo>
                    <a:pt x="9187" y="7360"/>
                    <a:pt x="9187" y="7025"/>
                    <a:pt x="9019" y="7025"/>
                  </a:cubicBezTo>
                  <a:cubicBezTo>
                    <a:pt x="9014" y="7025"/>
                    <a:pt x="9008" y="7025"/>
                    <a:pt x="9002" y="7026"/>
                  </a:cubicBezTo>
                  <a:lnTo>
                    <a:pt x="2358" y="7026"/>
                  </a:lnTo>
                  <a:cubicBezTo>
                    <a:pt x="2352" y="7025"/>
                    <a:pt x="2347" y="7025"/>
                    <a:pt x="2341" y="7025"/>
                  </a:cubicBezTo>
                  <a:close/>
                  <a:moveTo>
                    <a:pt x="2358" y="7669"/>
                  </a:moveTo>
                  <a:cubicBezTo>
                    <a:pt x="2120" y="7669"/>
                    <a:pt x="2120" y="8002"/>
                    <a:pt x="2358" y="8002"/>
                  </a:cubicBezTo>
                  <a:lnTo>
                    <a:pt x="9002" y="8002"/>
                  </a:lnTo>
                  <a:cubicBezTo>
                    <a:pt x="9098" y="8002"/>
                    <a:pt x="9169" y="7931"/>
                    <a:pt x="9169" y="7859"/>
                  </a:cubicBezTo>
                  <a:lnTo>
                    <a:pt x="9169" y="7835"/>
                  </a:lnTo>
                  <a:cubicBezTo>
                    <a:pt x="9169" y="7740"/>
                    <a:pt x="9098" y="7669"/>
                    <a:pt x="9002" y="7669"/>
                  </a:cubicBezTo>
                  <a:close/>
                  <a:moveTo>
                    <a:pt x="2358" y="8359"/>
                  </a:moveTo>
                  <a:cubicBezTo>
                    <a:pt x="2120" y="8359"/>
                    <a:pt x="2120" y="8693"/>
                    <a:pt x="2358" y="8693"/>
                  </a:cubicBezTo>
                  <a:lnTo>
                    <a:pt x="7692" y="8693"/>
                  </a:lnTo>
                  <a:cubicBezTo>
                    <a:pt x="7907" y="8693"/>
                    <a:pt x="7907" y="8359"/>
                    <a:pt x="7692" y="8359"/>
                  </a:cubicBezTo>
                  <a:close/>
                  <a:moveTo>
                    <a:pt x="3906" y="2239"/>
                  </a:moveTo>
                  <a:lnTo>
                    <a:pt x="3906" y="2572"/>
                  </a:lnTo>
                  <a:lnTo>
                    <a:pt x="1501" y="2572"/>
                  </a:lnTo>
                  <a:cubicBezTo>
                    <a:pt x="1310" y="2572"/>
                    <a:pt x="1167" y="2715"/>
                    <a:pt x="1167" y="2906"/>
                  </a:cubicBezTo>
                  <a:lnTo>
                    <a:pt x="1167" y="9359"/>
                  </a:lnTo>
                  <a:lnTo>
                    <a:pt x="834" y="9359"/>
                  </a:lnTo>
                  <a:lnTo>
                    <a:pt x="834" y="2739"/>
                  </a:lnTo>
                  <a:cubicBezTo>
                    <a:pt x="834" y="2477"/>
                    <a:pt x="1072" y="2239"/>
                    <a:pt x="1334" y="2239"/>
                  </a:cubicBezTo>
                  <a:close/>
                  <a:moveTo>
                    <a:pt x="10026" y="2239"/>
                  </a:moveTo>
                  <a:cubicBezTo>
                    <a:pt x="10288" y="2239"/>
                    <a:pt x="10503" y="2477"/>
                    <a:pt x="10503" y="2739"/>
                  </a:cubicBezTo>
                  <a:lnTo>
                    <a:pt x="10503" y="9359"/>
                  </a:lnTo>
                  <a:lnTo>
                    <a:pt x="10169" y="9359"/>
                  </a:lnTo>
                  <a:lnTo>
                    <a:pt x="10169" y="2906"/>
                  </a:lnTo>
                  <a:cubicBezTo>
                    <a:pt x="10169" y="2715"/>
                    <a:pt x="10026" y="2572"/>
                    <a:pt x="9860" y="2572"/>
                  </a:cubicBezTo>
                  <a:lnTo>
                    <a:pt x="7454" y="2572"/>
                  </a:lnTo>
                  <a:lnTo>
                    <a:pt x="7454" y="2239"/>
                  </a:lnTo>
                  <a:close/>
                  <a:moveTo>
                    <a:pt x="7097" y="358"/>
                  </a:moveTo>
                  <a:lnTo>
                    <a:pt x="7097" y="4025"/>
                  </a:lnTo>
                  <a:lnTo>
                    <a:pt x="6597" y="3930"/>
                  </a:lnTo>
                  <a:cubicBezTo>
                    <a:pt x="6502" y="3930"/>
                    <a:pt x="6430" y="3954"/>
                    <a:pt x="6359" y="4001"/>
                  </a:cubicBezTo>
                  <a:cubicBezTo>
                    <a:pt x="6311" y="4073"/>
                    <a:pt x="6287" y="4144"/>
                    <a:pt x="6287" y="4239"/>
                  </a:cubicBezTo>
                  <a:lnTo>
                    <a:pt x="6478" y="5287"/>
                  </a:lnTo>
                  <a:cubicBezTo>
                    <a:pt x="6502" y="5382"/>
                    <a:pt x="6573" y="5454"/>
                    <a:pt x="6645" y="5478"/>
                  </a:cubicBezTo>
                  <a:cubicBezTo>
                    <a:pt x="6668" y="5484"/>
                    <a:pt x="6692" y="5487"/>
                    <a:pt x="6716" y="5487"/>
                  </a:cubicBezTo>
                  <a:cubicBezTo>
                    <a:pt x="6786" y="5487"/>
                    <a:pt x="6853" y="5460"/>
                    <a:pt x="6907" y="5406"/>
                  </a:cubicBezTo>
                  <a:lnTo>
                    <a:pt x="7002" y="5335"/>
                  </a:lnTo>
                  <a:lnTo>
                    <a:pt x="7097" y="5454"/>
                  </a:lnTo>
                  <a:lnTo>
                    <a:pt x="7097" y="6025"/>
                  </a:lnTo>
                  <a:lnTo>
                    <a:pt x="5811" y="5430"/>
                  </a:lnTo>
                  <a:cubicBezTo>
                    <a:pt x="5764" y="5406"/>
                    <a:pt x="5710" y="5394"/>
                    <a:pt x="5656" y="5394"/>
                  </a:cubicBezTo>
                  <a:cubicBezTo>
                    <a:pt x="5603" y="5394"/>
                    <a:pt x="5549" y="5406"/>
                    <a:pt x="5502" y="5430"/>
                  </a:cubicBezTo>
                  <a:lnTo>
                    <a:pt x="4216" y="6025"/>
                  </a:lnTo>
                  <a:lnTo>
                    <a:pt x="4216" y="4168"/>
                  </a:lnTo>
                  <a:cubicBezTo>
                    <a:pt x="4216" y="4061"/>
                    <a:pt x="4132" y="4007"/>
                    <a:pt x="4049" y="4007"/>
                  </a:cubicBezTo>
                  <a:cubicBezTo>
                    <a:pt x="3966" y="4007"/>
                    <a:pt x="3882" y="4061"/>
                    <a:pt x="3882" y="4168"/>
                  </a:cubicBezTo>
                  <a:lnTo>
                    <a:pt x="3882" y="6025"/>
                  </a:lnTo>
                  <a:cubicBezTo>
                    <a:pt x="3882" y="6145"/>
                    <a:pt x="3954" y="6264"/>
                    <a:pt x="4049" y="6311"/>
                  </a:cubicBezTo>
                  <a:cubicBezTo>
                    <a:pt x="4101" y="6351"/>
                    <a:pt x="4168" y="6368"/>
                    <a:pt x="4234" y="6368"/>
                  </a:cubicBezTo>
                  <a:cubicBezTo>
                    <a:pt x="4287" y="6368"/>
                    <a:pt x="4339" y="6356"/>
                    <a:pt x="4382" y="6335"/>
                  </a:cubicBezTo>
                  <a:lnTo>
                    <a:pt x="5668" y="5740"/>
                  </a:lnTo>
                  <a:lnTo>
                    <a:pt x="6930" y="6335"/>
                  </a:lnTo>
                  <a:cubicBezTo>
                    <a:pt x="6985" y="6362"/>
                    <a:pt x="7040" y="6374"/>
                    <a:pt x="7093" y="6374"/>
                  </a:cubicBezTo>
                  <a:cubicBezTo>
                    <a:pt x="7274" y="6374"/>
                    <a:pt x="7431" y="6233"/>
                    <a:pt x="7431" y="6049"/>
                  </a:cubicBezTo>
                  <a:lnTo>
                    <a:pt x="7431" y="5787"/>
                  </a:lnTo>
                  <a:lnTo>
                    <a:pt x="7478" y="5859"/>
                  </a:lnTo>
                  <a:cubicBezTo>
                    <a:pt x="7526" y="5906"/>
                    <a:pt x="7591" y="5930"/>
                    <a:pt x="7657" y="5930"/>
                  </a:cubicBezTo>
                  <a:cubicBezTo>
                    <a:pt x="7722" y="5930"/>
                    <a:pt x="7788" y="5906"/>
                    <a:pt x="7835" y="5859"/>
                  </a:cubicBezTo>
                  <a:lnTo>
                    <a:pt x="8193" y="5502"/>
                  </a:lnTo>
                  <a:cubicBezTo>
                    <a:pt x="8240" y="5454"/>
                    <a:pt x="8264" y="5382"/>
                    <a:pt x="8264" y="5335"/>
                  </a:cubicBezTo>
                  <a:cubicBezTo>
                    <a:pt x="8264" y="5263"/>
                    <a:pt x="8240" y="5192"/>
                    <a:pt x="8193" y="5144"/>
                  </a:cubicBezTo>
                  <a:lnTo>
                    <a:pt x="7692" y="4644"/>
                  </a:lnTo>
                  <a:lnTo>
                    <a:pt x="7764" y="4573"/>
                  </a:lnTo>
                  <a:cubicBezTo>
                    <a:pt x="7907" y="4430"/>
                    <a:pt x="7835" y="4168"/>
                    <a:pt x="7645" y="4144"/>
                  </a:cubicBezTo>
                  <a:lnTo>
                    <a:pt x="7431" y="4096"/>
                  </a:lnTo>
                  <a:lnTo>
                    <a:pt x="7431" y="2930"/>
                  </a:lnTo>
                  <a:lnTo>
                    <a:pt x="9836" y="2930"/>
                  </a:lnTo>
                  <a:lnTo>
                    <a:pt x="9836" y="9383"/>
                  </a:lnTo>
                  <a:lnTo>
                    <a:pt x="8978" y="9383"/>
                  </a:lnTo>
                  <a:cubicBezTo>
                    <a:pt x="8788" y="9407"/>
                    <a:pt x="8788" y="9693"/>
                    <a:pt x="8978" y="9717"/>
                  </a:cubicBezTo>
                  <a:lnTo>
                    <a:pt x="10931" y="9717"/>
                  </a:lnTo>
                  <a:cubicBezTo>
                    <a:pt x="10979" y="9717"/>
                    <a:pt x="11003" y="9740"/>
                    <a:pt x="11003" y="9764"/>
                  </a:cubicBezTo>
                  <a:lnTo>
                    <a:pt x="11027" y="10526"/>
                  </a:lnTo>
                  <a:cubicBezTo>
                    <a:pt x="11027" y="10788"/>
                    <a:pt x="10788" y="11026"/>
                    <a:pt x="10526" y="11026"/>
                  </a:cubicBezTo>
                  <a:lnTo>
                    <a:pt x="834" y="11026"/>
                  </a:lnTo>
                  <a:cubicBezTo>
                    <a:pt x="572" y="11026"/>
                    <a:pt x="334" y="10788"/>
                    <a:pt x="334" y="10526"/>
                  </a:cubicBezTo>
                  <a:lnTo>
                    <a:pt x="334" y="9740"/>
                  </a:lnTo>
                  <a:cubicBezTo>
                    <a:pt x="334" y="9717"/>
                    <a:pt x="358" y="9693"/>
                    <a:pt x="405" y="9693"/>
                  </a:cubicBezTo>
                  <a:lnTo>
                    <a:pt x="4478" y="9693"/>
                  </a:lnTo>
                  <a:cubicBezTo>
                    <a:pt x="4525" y="9693"/>
                    <a:pt x="4549" y="9717"/>
                    <a:pt x="4549" y="9740"/>
                  </a:cubicBezTo>
                  <a:lnTo>
                    <a:pt x="4549" y="10050"/>
                  </a:lnTo>
                  <a:cubicBezTo>
                    <a:pt x="4549" y="10241"/>
                    <a:pt x="4716" y="10431"/>
                    <a:pt x="4930" y="10431"/>
                  </a:cubicBezTo>
                  <a:lnTo>
                    <a:pt x="6454" y="10431"/>
                  </a:lnTo>
                  <a:cubicBezTo>
                    <a:pt x="6645" y="10431"/>
                    <a:pt x="6835" y="10241"/>
                    <a:pt x="6835" y="10050"/>
                  </a:cubicBezTo>
                  <a:lnTo>
                    <a:pt x="6835" y="9740"/>
                  </a:lnTo>
                  <a:cubicBezTo>
                    <a:pt x="6835" y="9717"/>
                    <a:pt x="6859" y="9693"/>
                    <a:pt x="6883" y="9693"/>
                  </a:cubicBezTo>
                  <a:lnTo>
                    <a:pt x="8240" y="9693"/>
                  </a:lnTo>
                  <a:cubicBezTo>
                    <a:pt x="8245" y="9694"/>
                    <a:pt x="8250" y="9694"/>
                    <a:pt x="8255" y="9694"/>
                  </a:cubicBezTo>
                  <a:cubicBezTo>
                    <a:pt x="8402" y="9694"/>
                    <a:pt x="8402" y="9358"/>
                    <a:pt x="8255" y="9358"/>
                  </a:cubicBezTo>
                  <a:cubicBezTo>
                    <a:pt x="8250" y="9358"/>
                    <a:pt x="8245" y="9359"/>
                    <a:pt x="8240" y="9359"/>
                  </a:cubicBezTo>
                  <a:lnTo>
                    <a:pt x="6883" y="9359"/>
                  </a:lnTo>
                  <a:cubicBezTo>
                    <a:pt x="6668" y="9359"/>
                    <a:pt x="6478" y="9526"/>
                    <a:pt x="6478" y="9740"/>
                  </a:cubicBezTo>
                  <a:lnTo>
                    <a:pt x="6478" y="10050"/>
                  </a:lnTo>
                  <a:cubicBezTo>
                    <a:pt x="6478" y="10074"/>
                    <a:pt x="6454" y="10098"/>
                    <a:pt x="6430" y="10098"/>
                  </a:cubicBezTo>
                  <a:lnTo>
                    <a:pt x="4930" y="10098"/>
                  </a:lnTo>
                  <a:cubicBezTo>
                    <a:pt x="4906" y="10098"/>
                    <a:pt x="4859" y="10074"/>
                    <a:pt x="4859" y="10050"/>
                  </a:cubicBezTo>
                  <a:lnTo>
                    <a:pt x="4859" y="9740"/>
                  </a:lnTo>
                  <a:cubicBezTo>
                    <a:pt x="4859" y="9526"/>
                    <a:pt x="4692" y="9359"/>
                    <a:pt x="4478" y="9359"/>
                  </a:cubicBezTo>
                  <a:lnTo>
                    <a:pt x="1501" y="9359"/>
                  </a:lnTo>
                  <a:lnTo>
                    <a:pt x="1501" y="2906"/>
                  </a:lnTo>
                  <a:lnTo>
                    <a:pt x="3906" y="2906"/>
                  </a:lnTo>
                  <a:lnTo>
                    <a:pt x="3906" y="3406"/>
                  </a:lnTo>
                  <a:cubicBezTo>
                    <a:pt x="3906" y="3513"/>
                    <a:pt x="3989" y="3567"/>
                    <a:pt x="4073" y="3567"/>
                  </a:cubicBezTo>
                  <a:cubicBezTo>
                    <a:pt x="4156" y="3567"/>
                    <a:pt x="4239" y="3513"/>
                    <a:pt x="4239" y="3406"/>
                  </a:cubicBezTo>
                  <a:lnTo>
                    <a:pt x="4239" y="358"/>
                  </a:lnTo>
                  <a:close/>
                  <a:moveTo>
                    <a:pt x="4263" y="0"/>
                  </a:moveTo>
                  <a:cubicBezTo>
                    <a:pt x="4073" y="0"/>
                    <a:pt x="3906" y="167"/>
                    <a:pt x="3906" y="358"/>
                  </a:cubicBezTo>
                  <a:lnTo>
                    <a:pt x="3906" y="1906"/>
                  </a:lnTo>
                  <a:lnTo>
                    <a:pt x="1334" y="1906"/>
                  </a:lnTo>
                  <a:cubicBezTo>
                    <a:pt x="882" y="1906"/>
                    <a:pt x="501" y="2287"/>
                    <a:pt x="501" y="2739"/>
                  </a:cubicBezTo>
                  <a:lnTo>
                    <a:pt x="501" y="9359"/>
                  </a:lnTo>
                  <a:lnTo>
                    <a:pt x="405" y="9359"/>
                  </a:lnTo>
                  <a:cubicBezTo>
                    <a:pt x="191" y="9359"/>
                    <a:pt x="0" y="9526"/>
                    <a:pt x="0" y="9740"/>
                  </a:cubicBezTo>
                  <a:lnTo>
                    <a:pt x="0" y="10526"/>
                  </a:lnTo>
                  <a:cubicBezTo>
                    <a:pt x="0" y="10979"/>
                    <a:pt x="381" y="11360"/>
                    <a:pt x="834" y="11360"/>
                  </a:cubicBezTo>
                  <a:lnTo>
                    <a:pt x="10526" y="11360"/>
                  </a:lnTo>
                  <a:cubicBezTo>
                    <a:pt x="10979" y="11360"/>
                    <a:pt x="11360" y="10979"/>
                    <a:pt x="11360" y="10526"/>
                  </a:cubicBezTo>
                  <a:lnTo>
                    <a:pt x="11360" y="9740"/>
                  </a:lnTo>
                  <a:cubicBezTo>
                    <a:pt x="11360" y="9526"/>
                    <a:pt x="11169" y="9359"/>
                    <a:pt x="10955" y="9359"/>
                  </a:cubicBezTo>
                  <a:lnTo>
                    <a:pt x="10836" y="9359"/>
                  </a:lnTo>
                  <a:lnTo>
                    <a:pt x="10836" y="2739"/>
                  </a:lnTo>
                  <a:cubicBezTo>
                    <a:pt x="10836" y="2287"/>
                    <a:pt x="10479" y="1906"/>
                    <a:pt x="10026" y="1906"/>
                  </a:cubicBezTo>
                  <a:lnTo>
                    <a:pt x="7454" y="1906"/>
                  </a:lnTo>
                  <a:lnTo>
                    <a:pt x="7454" y="358"/>
                  </a:lnTo>
                  <a:cubicBezTo>
                    <a:pt x="7454" y="167"/>
                    <a:pt x="7311" y="0"/>
                    <a:pt x="7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83" name="Google Shape;1883;p54"/>
          <p:cNvGrpSpPr/>
          <p:nvPr/>
        </p:nvGrpSpPr>
        <p:grpSpPr>
          <a:xfrm>
            <a:off x="-1516950" y="1833700"/>
            <a:ext cx="2154000" cy="2154000"/>
            <a:chOff x="-567300" y="4225075"/>
            <a:chExt cx="2154000" cy="2154000"/>
          </a:xfrm>
        </p:grpSpPr>
        <p:sp>
          <p:nvSpPr>
            <p:cNvPr id="1884" name="Google Shape;1884;p54"/>
            <p:cNvSpPr/>
            <p:nvPr/>
          </p:nvSpPr>
          <p:spPr>
            <a:xfrm>
              <a:off x="-567300" y="4225075"/>
              <a:ext cx="2154000" cy="2154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54"/>
            <p:cNvSpPr/>
            <p:nvPr/>
          </p:nvSpPr>
          <p:spPr>
            <a:xfrm>
              <a:off x="-331650" y="4460725"/>
              <a:ext cx="1682700" cy="1682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54"/>
            <p:cNvSpPr/>
            <p:nvPr/>
          </p:nvSpPr>
          <p:spPr>
            <a:xfrm>
              <a:off x="-92125" y="4700250"/>
              <a:ext cx="1203600" cy="1203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034589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5"/>
        <p:cNvGrpSpPr/>
        <p:nvPr/>
      </p:nvGrpSpPr>
      <p:grpSpPr>
        <a:xfrm>
          <a:off x="0" y="0"/>
          <a:ext cx="0" cy="0"/>
          <a:chOff x="0" y="0"/>
          <a:chExt cx="0" cy="0"/>
        </a:xfrm>
      </p:grpSpPr>
      <p:grpSp>
        <p:nvGrpSpPr>
          <p:cNvPr id="2196" name="Google Shape;2196;p61"/>
          <p:cNvGrpSpPr/>
          <p:nvPr/>
        </p:nvGrpSpPr>
        <p:grpSpPr>
          <a:xfrm>
            <a:off x="527908" y="2291042"/>
            <a:ext cx="5653252" cy="1345400"/>
            <a:chOff x="2217800" y="2272975"/>
            <a:chExt cx="5288850" cy="1345400"/>
          </a:xfrm>
        </p:grpSpPr>
        <p:sp>
          <p:nvSpPr>
            <p:cNvPr id="2197" name="Google Shape;2197;p61"/>
            <p:cNvSpPr/>
            <p:nvPr/>
          </p:nvSpPr>
          <p:spPr>
            <a:xfrm>
              <a:off x="2596850" y="2272975"/>
              <a:ext cx="4909800" cy="983700"/>
            </a:xfrm>
            <a:prstGeom prst="roundRect">
              <a:avLst>
                <a:gd name="adj" fmla="val 17462"/>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8" name="Google Shape;2198;p61"/>
            <p:cNvSpPr/>
            <p:nvPr/>
          </p:nvSpPr>
          <p:spPr>
            <a:xfrm>
              <a:off x="2502088" y="2363400"/>
              <a:ext cx="4909800" cy="983700"/>
            </a:xfrm>
            <a:prstGeom prst="roundRect">
              <a:avLst>
                <a:gd name="adj" fmla="val 17462"/>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9" name="Google Shape;2199;p61"/>
            <p:cNvSpPr/>
            <p:nvPr/>
          </p:nvSpPr>
          <p:spPr>
            <a:xfrm>
              <a:off x="2407325" y="2453825"/>
              <a:ext cx="4909800" cy="983700"/>
            </a:xfrm>
            <a:prstGeom prst="roundRect">
              <a:avLst>
                <a:gd name="adj" fmla="val 17462"/>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0" name="Google Shape;2200;p61"/>
            <p:cNvSpPr/>
            <p:nvPr/>
          </p:nvSpPr>
          <p:spPr>
            <a:xfrm>
              <a:off x="2312563" y="2544250"/>
              <a:ext cx="4909800" cy="983700"/>
            </a:xfrm>
            <a:prstGeom prst="roundRect">
              <a:avLst>
                <a:gd name="adj" fmla="val 17462"/>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1" name="Google Shape;2201;p61"/>
            <p:cNvSpPr/>
            <p:nvPr/>
          </p:nvSpPr>
          <p:spPr>
            <a:xfrm>
              <a:off x="2217800" y="2634675"/>
              <a:ext cx="4909800" cy="9837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02" name="Google Shape;2202;p61"/>
          <p:cNvSpPr/>
          <p:nvPr/>
        </p:nvSpPr>
        <p:spPr>
          <a:xfrm rot="10800000" flipH="1">
            <a:off x="4379663" y="652462"/>
            <a:ext cx="1783755" cy="1512377"/>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03" name="Google Shape;2203;p61"/>
          <p:cNvGrpSpPr/>
          <p:nvPr/>
        </p:nvGrpSpPr>
        <p:grpSpPr>
          <a:xfrm>
            <a:off x="6200935" y="4069396"/>
            <a:ext cx="871623" cy="751268"/>
            <a:chOff x="1831350" y="1163925"/>
            <a:chExt cx="757670" cy="686842"/>
          </a:xfrm>
        </p:grpSpPr>
        <p:sp>
          <p:nvSpPr>
            <p:cNvPr id="2204" name="Google Shape;2204;p61"/>
            <p:cNvSpPr/>
            <p:nvPr/>
          </p:nvSpPr>
          <p:spPr>
            <a:xfrm rot="10800000" flipH="1">
              <a:off x="1831350" y="1163925"/>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5" name="Google Shape;2205;p61"/>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06" name="Google Shape;2206;p61"/>
          <p:cNvGrpSpPr/>
          <p:nvPr/>
        </p:nvGrpSpPr>
        <p:grpSpPr>
          <a:xfrm>
            <a:off x="2889519" y="985529"/>
            <a:ext cx="998071" cy="846226"/>
            <a:chOff x="499294" y="765179"/>
            <a:chExt cx="998071" cy="846226"/>
          </a:xfrm>
        </p:grpSpPr>
        <p:sp>
          <p:nvSpPr>
            <p:cNvPr id="2207" name="Google Shape;2207;p61"/>
            <p:cNvSpPr/>
            <p:nvPr/>
          </p:nvSpPr>
          <p:spPr>
            <a:xfrm rot="10800000">
              <a:off x="499294" y="765179"/>
              <a:ext cx="998071" cy="846226"/>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8" name="Google Shape;2208;p61"/>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9" name="Google Shape;2209;p61"/>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0" name="Google Shape;2210;p61"/>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1" name="Google Shape;2211;p61"/>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2" name="Google Shape;2212;p61"/>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3" name="Google Shape;2213;p61"/>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14" name="Google Shape;2214;p61"/>
          <p:cNvSpPr txBox="1">
            <a:spLocks noGrp="1"/>
          </p:cNvSpPr>
          <p:nvPr>
            <p:ph type="title"/>
          </p:nvPr>
        </p:nvSpPr>
        <p:spPr>
          <a:xfrm>
            <a:off x="800925" y="2799504"/>
            <a:ext cx="5981667" cy="798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3600" dirty="0" smtClean="0"/>
              <a:t>              </a:t>
            </a:r>
            <a:r>
              <a:rPr lang="en" sz="4400" dirty="0" smtClean="0"/>
              <a:t>Findings</a:t>
            </a:r>
            <a:r>
              <a:rPr lang="en" sz="3600" dirty="0" smtClean="0"/>
              <a:t> </a:t>
            </a:r>
            <a:endParaRPr sz="3600" dirty="0"/>
          </a:p>
        </p:txBody>
      </p:sp>
      <p:sp>
        <p:nvSpPr>
          <p:cNvPr id="2215" name="Google Shape;2215;p61"/>
          <p:cNvSpPr txBox="1">
            <a:spLocks noGrp="1"/>
          </p:cNvSpPr>
          <p:nvPr>
            <p:ph type="title" idx="2"/>
          </p:nvPr>
        </p:nvSpPr>
        <p:spPr>
          <a:xfrm>
            <a:off x="4678450" y="838947"/>
            <a:ext cx="1491000" cy="1139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03</a:t>
            </a:r>
            <a:endParaRPr dirty="0"/>
          </a:p>
        </p:txBody>
      </p:sp>
      <p:grpSp>
        <p:nvGrpSpPr>
          <p:cNvPr id="2217" name="Google Shape;2217;p61"/>
          <p:cNvGrpSpPr/>
          <p:nvPr/>
        </p:nvGrpSpPr>
        <p:grpSpPr>
          <a:xfrm>
            <a:off x="6626760" y="1849933"/>
            <a:ext cx="1414512" cy="1518189"/>
            <a:chOff x="7448010" y="1638121"/>
            <a:chExt cx="1414512" cy="1518189"/>
          </a:xfrm>
        </p:grpSpPr>
        <p:grpSp>
          <p:nvGrpSpPr>
            <p:cNvPr id="2218" name="Google Shape;2218;p61"/>
            <p:cNvGrpSpPr/>
            <p:nvPr/>
          </p:nvGrpSpPr>
          <p:grpSpPr>
            <a:xfrm>
              <a:off x="7448010" y="1638121"/>
              <a:ext cx="1414512" cy="1518189"/>
              <a:chOff x="6879750" y="3096400"/>
              <a:chExt cx="1584000" cy="1700100"/>
            </a:xfrm>
          </p:grpSpPr>
          <p:sp>
            <p:nvSpPr>
              <p:cNvPr id="2219" name="Google Shape;2219;p61"/>
              <p:cNvSpPr/>
              <p:nvPr/>
            </p:nvSpPr>
            <p:spPr>
              <a:xfrm>
                <a:off x="6879750" y="3096400"/>
                <a:ext cx="1584000" cy="1700100"/>
              </a:xfrm>
              <a:prstGeom prst="roundRect">
                <a:avLst>
                  <a:gd name="adj" fmla="val 3791"/>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0" name="Google Shape;2220;p61"/>
              <p:cNvSpPr/>
              <p:nvPr/>
            </p:nvSpPr>
            <p:spPr>
              <a:xfrm>
                <a:off x="6958650" y="3335758"/>
                <a:ext cx="1426200" cy="1379700"/>
              </a:xfrm>
              <a:prstGeom prst="roundRect">
                <a:avLst>
                  <a:gd name="adj" fmla="val 3495"/>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1" name="Google Shape;2221;p61"/>
              <p:cNvSpPr/>
              <p:nvPr/>
            </p:nvSpPr>
            <p:spPr>
              <a:xfrm>
                <a:off x="6958650" y="3175425"/>
                <a:ext cx="81300" cy="81300"/>
              </a:xfrm>
              <a:prstGeom prst="ellipse">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2" name="Google Shape;2222;p61"/>
              <p:cNvSpPr/>
              <p:nvPr/>
            </p:nvSpPr>
            <p:spPr>
              <a:xfrm>
                <a:off x="7151075" y="3175425"/>
                <a:ext cx="81300" cy="81300"/>
              </a:xfrm>
              <a:prstGeom prst="ellipse">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3;p61"/>
              <p:cNvSpPr/>
              <p:nvPr/>
            </p:nvSpPr>
            <p:spPr>
              <a:xfrm>
                <a:off x="7343500" y="3175425"/>
                <a:ext cx="81300" cy="813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224" name="Google Shape;2224;p61"/>
            <p:cNvCxnSpPr/>
            <p:nvPr/>
          </p:nvCxnSpPr>
          <p:spPr>
            <a:xfrm>
              <a:off x="7689216" y="2131225"/>
              <a:ext cx="932100" cy="0"/>
            </a:xfrm>
            <a:prstGeom prst="straightConnector1">
              <a:avLst/>
            </a:prstGeom>
            <a:noFill/>
            <a:ln w="19050" cap="flat" cmpd="sng">
              <a:solidFill>
                <a:schemeClr val="dk1"/>
              </a:solidFill>
              <a:prstDash val="solid"/>
              <a:round/>
              <a:headEnd type="none" w="med" len="med"/>
              <a:tailEnd type="none" w="med" len="med"/>
            </a:ln>
          </p:spPr>
        </p:cxnSp>
        <p:cxnSp>
          <p:nvCxnSpPr>
            <p:cNvPr id="2225" name="Google Shape;2225;p61"/>
            <p:cNvCxnSpPr/>
            <p:nvPr/>
          </p:nvCxnSpPr>
          <p:spPr>
            <a:xfrm>
              <a:off x="7689216" y="2359458"/>
              <a:ext cx="932100" cy="0"/>
            </a:xfrm>
            <a:prstGeom prst="straightConnector1">
              <a:avLst/>
            </a:prstGeom>
            <a:noFill/>
            <a:ln w="19050" cap="flat" cmpd="sng">
              <a:solidFill>
                <a:schemeClr val="dk1"/>
              </a:solidFill>
              <a:prstDash val="solid"/>
              <a:round/>
              <a:headEnd type="none" w="med" len="med"/>
              <a:tailEnd type="none" w="med" len="med"/>
            </a:ln>
          </p:spPr>
        </p:cxnSp>
        <p:cxnSp>
          <p:nvCxnSpPr>
            <p:cNvPr id="2226" name="Google Shape;2226;p61"/>
            <p:cNvCxnSpPr/>
            <p:nvPr/>
          </p:nvCxnSpPr>
          <p:spPr>
            <a:xfrm>
              <a:off x="7689216" y="2587692"/>
              <a:ext cx="932100" cy="0"/>
            </a:xfrm>
            <a:prstGeom prst="straightConnector1">
              <a:avLst/>
            </a:prstGeom>
            <a:noFill/>
            <a:ln w="19050" cap="flat" cmpd="sng">
              <a:solidFill>
                <a:schemeClr val="dk1"/>
              </a:solidFill>
              <a:prstDash val="solid"/>
              <a:round/>
              <a:headEnd type="none" w="med" len="med"/>
              <a:tailEnd type="none" w="med" len="med"/>
            </a:ln>
          </p:spPr>
        </p:cxnSp>
        <p:cxnSp>
          <p:nvCxnSpPr>
            <p:cNvPr id="2227" name="Google Shape;2227;p61"/>
            <p:cNvCxnSpPr/>
            <p:nvPr/>
          </p:nvCxnSpPr>
          <p:spPr>
            <a:xfrm>
              <a:off x="7689216" y="2815925"/>
              <a:ext cx="673500" cy="0"/>
            </a:xfrm>
            <a:prstGeom prst="straightConnector1">
              <a:avLst/>
            </a:prstGeom>
            <a:noFill/>
            <a:ln w="19050" cap="flat" cmpd="sng">
              <a:solidFill>
                <a:schemeClr val="dk1"/>
              </a:solidFill>
              <a:prstDash val="solid"/>
              <a:round/>
              <a:headEnd type="none" w="med" len="med"/>
              <a:tailEnd type="none" w="med" len="med"/>
            </a:ln>
          </p:spPr>
        </p:cxnSp>
        <p:cxnSp>
          <p:nvCxnSpPr>
            <p:cNvPr id="2228" name="Google Shape;2228;p61"/>
            <p:cNvCxnSpPr/>
            <p:nvPr/>
          </p:nvCxnSpPr>
          <p:spPr>
            <a:xfrm>
              <a:off x="8454516" y="2815925"/>
              <a:ext cx="1668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62"/>
          <p:cNvSpPr/>
          <p:nvPr/>
        </p:nvSpPr>
        <p:spPr>
          <a:xfrm>
            <a:off x="4171951" y="1302251"/>
            <a:ext cx="4854840" cy="708900"/>
          </a:xfrm>
          <a:prstGeom prst="roundRect">
            <a:avLst>
              <a:gd name="adj" fmla="val 17462"/>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62"/>
          <p:cNvSpPr txBox="1">
            <a:spLocks noGrp="1"/>
          </p:cNvSpPr>
          <p:nvPr>
            <p:ph type="title"/>
          </p:nvPr>
        </p:nvSpPr>
        <p:spPr>
          <a:xfrm>
            <a:off x="3106723" y="1388626"/>
            <a:ext cx="5879100" cy="581100"/>
          </a:xfrm>
          <a:prstGeom prst="rect">
            <a:avLst/>
          </a:prstGeom>
        </p:spPr>
        <p:txBody>
          <a:bodyPr spcFirstLastPara="1" wrap="square" lIns="91425" tIns="0" rIns="91425" bIns="91425" anchor="t" anchorCtr="0">
            <a:noAutofit/>
          </a:bodyPr>
          <a:lstStyle/>
          <a:p>
            <a:pPr marL="0" lvl="0" indent="0" algn="r" rtl="0">
              <a:spcBef>
                <a:spcPts val="0"/>
              </a:spcBef>
              <a:spcAft>
                <a:spcPts val="0"/>
              </a:spcAft>
              <a:buNone/>
            </a:pPr>
            <a:r>
              <a:rPr lang="en" dirty="0" smtClean="0"/>
              <a:t>Genres with most profits</a:t>
            </a:r>
            <a:endParaRPr dirty="0"/>
          </a:p>
        </p:txBody>
      </p:sp>
      <p:grpSp>
        <p:nvGrpSpPr>
          <p:cNvPr id="2236" name="Google Shape;2236;p62"/>
          <p:cNvGrpSpPr/>
          <p:nvPr/>
        </p:nvGrpSpPr>
        <p:grpSpPr>
          <a:xfrm flipH="1">
            <a:off x="3106723" y="236725"/>
            <a:ext cx="871623" cy="751268"/>
            <a:chOff x="1831350" y="1274481"/>
            <a:chExt cx="757670" cy="686842"/>
          </a:xfrm>
        </p:grpSpPr>
        <p:sp>
          <p:nvSpPr>
            <p:cNvPr id="2237" name="Google Shape;2237;p62"/>
            <p:cNvSpPr/>
            <p:nvPr/>
          </p:nvSpPr>
          <p:spPr>
            <a:xfrm>
              <a:off x="1831350" y="1274481"/>
              <a:ext cx="757670" cy="686842"/>
            </a:xfrm>
            <a:custGeom>
              <a:avLst/>
              <a:gdLst/>
              <a:ahLst/>
              <a:cxnLst/>
              <a:rect l="l" t="t" r="r" b="b"/>
              <a:pathLst>
                <a:path w="10109" h="9164" extrusionOk="0">
                  <a:moveTo>
                    <a:pt x="1582" y="1"/>
                  </a:moveTo>
                  <a:cubicBezTo>
                    <a:pt x="709" y="19"/>
                    <a:pt x="18" y="710"/>
                    <a:pt x="0" y="1583"/>
                  </a:cubicBezTo>
                  <a:lnTo>
                    <a:pt x="0" y="6091"/>
                  </a:lnTo>
                  <a:cubicBezTo>
                    <a:pt x="18" y="6946"/>
                    <a:pt x="709" y="7655"/>
                    <a:pt x="1582" y="7655"/>
                  </a:cubicBezTo>
                  <a:lnTo>
                    <a:pt x="1600" y="9164"/>
                  </a:lnTo>
                  <a:lnTo>
                    <a:pt x="3127" y="7655"/>
                  </a:lnTo>
                  <a:lnTo>
                    <a:pt x="8527" y="7655"/>
                  </a:lnTo>
                  <a:cubicBezTo>
                    <a:pt x="9399" y="7655"/>
                    <a:pt x="10109" y="6946"/>
                    <a:pt x="10109" y="6091"/>
                  </a:cubicBezTo>
                  <a:lnTo>
                    <a:pt x="10109" y="1583"/>
                  </a:lnTo>
                  <a:cubicBezTo>
                    <a:pt x="10109" y="710"/>
                    <a:pt x="9399" y="19"/>
                    <a:pt x="8527"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62"/>
            <p:cNvSpPr/>
            <p:nvPr/>
          </p:nvSpPr>
          <p:spPr>
            <a:xfrm>
              <a:off x="2023447" y="1404688"/>
              <a:ext cx="374825" cy="333977"/>
            </a:xfrm>
            <a:custGeom>
              <a:avLst/>
              <a:gdLst/>
              <a:ahLst/>
              <a:cxnLst/>
              <a:rect l="l" t="t" r="r" b="b"/>
              <a:pathLst>
                <a:path w="5001" h="4456" extrusionOk="0">
                  <a:moveTo>
                    <a:pt x="1346" y="1"/>
                  </a:moveTo>
                  <a:cubicBezTo>
                    <a:pt x="601" y="1"/>
                    <a:pt x="1" y="601"/>
                    <a:pt x="1" y="1346"/>
                  </a:cubicBezTo>
                  <a:cubicBezTo>
                    <a:pt x="55" y="2801"/>
                    <a:pt x="2491" y="4455"/>
                    <a:pt x="2491" y="4455"/>
                  </a:cubicBezTo>
                  <a:cubicBezTo>
                    <a:pt x="2491" y="4455"/>
                    <a:pt x="5000" y="2837"/>
                    <a:pt x="5000" y="1346"/>
                  </a:cubicBezTo>
                  <a:cubicBezTo>
                    <a:pt x="4989" y="515"/>
                    <a:pt x="4312" y="3"/>
                    <a:pt x="3624" y="3"/>
                  </a:cubicBezTo>
                  <a:cubicBezTo>
                    <a:pt x="3199" y="3"/>
                    <a:pt x="2769" y="199"/>
                    <a:pt x="2491" y="637"/>
                  </a:cubicBezTo>
                  <a:cubicBezTo>
                    <a:pt x="2237" y="237"/>
                    <a:pt x="1800" y="1"/>
                    <a:pt x="134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9" name="Google Shape;2239;p62"/>
          <p:cNvGrpSpPr/>
          <p:nvPr/>
        </p:nvGrpSpPr>
        <p:grpSpPr>
          <a:xfrm>
            <a:off x="2124022" y="3822266"/>
            <a:ext cx="1144567" cy="1232880"/>
            <a:chOff x="396222" y="549466"/>
            <a:chExt cx="1144567" cy="1232880"/>
          </a:xfrm>
        </p:grpSpPr>
        <p:sp>
          <p:nvSpPr>
            <p:cNvPr id="2240" name="Google Shape;2240;p62"/>
            <p:cNvSpPr/>
            <p:nvPr/>
          </p:nvSpPr>
          <p:spPr>
            <a:xfrm rot="6642985">
              <a:off x="469472" y="742795"/>
              <a:ext cx="998067" cy="846223"/>
            </a:xfrm>
            <a:custGeom>
              <a:avLst/>
              <a:gdLst/>
              <a:ahLst/>
              <a:cxnLst/>
              <a:rect l="l" t="t" r="r" b="b"/>
              <a:pathLst>
                <a:path w="14145" h="11993" extrusionOk="0">
                  <a:moveTo>
                    <a:pt x="7601" y="1"/>
                  </a:moveTo>
                  <a:cubicBezTo>
                    <a:pt x="7366" y="1"/>
                    <a:pt x="7128" y="15"/>
                    <a:pt x="6890" y="44"/>
                  </a:cubicBezTo>
                  <a:cubicBezTo>
                    <a:pt x="5309" y="207"/>
                    <a:pt x="3872" y="1007"/>
                    <a:pt x="2891" y="2262"/>
                  </a:cubicBezTo>
                  <a:lnTo>
                    <a:pt x="0" y="1171"/>
                  </a:lnTo>
                  <a:lnTo>
                    <a:pt x="2109" y="3516"/>
                  </a:lnTo>
                  <a:cubicBezTo>
                    <a:pt x="982" y="5989"/>
                    <a:pt x="1673" y="8916"/>
                    <a:pt x="3782" y="10643"/>
                  </a:cubicBezTo>
                  <a:cubicBezTo>
                    <a:pt x="4879" y="11542"/>
                    <a:pt x="6223" y="11993"/>
                    <a:pt x="7570" y="11993"/>
                  </a:cubicBezTo>
                  <a:cubicBezTo>
                    <a:pt x="8811" y="11993"/>
                    <a:pt x="10054" y="11610"/>
                    <a:pt x="11108" y="10843"/>
                  </a:cubicBezTo>
                  <a:cubicBezTo>
                    <a:pt x="13308" y="9225"/>
                    <a:pt x="14145" y="6352"/>
                    <a:pt x="13163" y="3807"/>
                  </a:cubicBezTo>
                  <a:cubicBezTo>
                    <a:pt x="12251" y="1504"/>
                    <a:pt x="10026" y="1"/>
                    <a:pt x="7601" y="1"/>
                  </a:cubicBez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62"/>
            <p:cNvSpPr/>
            <p:nvPr/>
          </p:nvSpPr>
          <p:spPr>
            <a:xfrm>
              <a:off x="686051" y="929990"/>
              <a:ext cx="386187" cy="470963"/>
            </a:xfrm>
            <a:custGeom>
              <a:avLst/>
              <a:gdLst/>
              <a:ahLst/>
              <a:cxnLst/>
              <a:rect l="l" t="t" r="r" b="b"/>
              <a:pathLst>
                <a:path w="6086" h="7422" extrusionOk="0">
                  <a:moveTo>
                    <a:pt x="4049" y="1"/>
                  </a:moveTo>
                  <a:cubicBezTo>
                    <a:pt x="3482" y="1"/>
                    <a:pt x="2924" y="541"/>
                    <a:pt x="2994" y="1439"/>
                  </a:cubicBezTo>
                  <a:lnTo>
                    <a:pt x="3140" y="2639"/>
                  </a:lnTo>
                  <a:lnTo>
                    <a:pt x="795" y="2639"/>
                  </a:lnTo>
                  <a:cubicBezTo>
                    <a:pt x="0" y="2657"/>
                    <a:pt x="138" y="3912"/>
                    <a:pt x="781" y="3912"/>
                  </a:cubicBezTo>
                  <a:cubicBezTo>
                    <a:pt x="785" y="3912"/>
                    <a:pt x="790" y="3911"/>
                    <a:pt x="795" y="3911"/>
                  </a:cubicBezTo>
                  <a:lnTo>
                    <a:pt x="795" y="3911"/>
                  </a:lnTo>
                  <a:cubicBezTo>
                    <a:pt x="65" y="3947"/>
                    <a:pt x="119" y="5186"/>
                    <a:pt x="873" y="5186"/>
                  </a:cubicBezTo>
                  <a:cubicBezTo>
                    <a:pt x="882" y="5186"/>
                    <a:pt x="891" y="5185"/>
                    <a:pt x="900" y="5185"/>
                  </a:cubicBezTo>
                  <a:lnTo>
                    <a:pt x="900" y="5185"/>
                  </a:lnTo>
                  <a:cubicBezTo>
                    <a:pt x="325" y="5230"/>
                    <a:pt x="435" y="6333"/>
                    <a:pt x="1278" y="6333"/>
                  </a:cubicBezTo>
                  <a:cubicBezTo>
                    <a:pt x="1304" y="6333"/>
                    <a:pt x="1331" y="6331"/>
                    <a:pt x="1358" y="6329"/>
                  </a:cubicBezTo>
                  <a:lnTo>
                    <a:pt x="1358" y="6329"/>
                  </a:lnTo>
                  <a:cubicBezTo>
                    <a:pt x="995" y="6747"/>
                    <a:pt x="1267" y="7384"/>
                    <a:pt x="1831" y="7420"/>
                  </a:cubicBezTo>
                  <a:lnTo>
                    <a:pt x="4958" y="7420"/>
                  </a:lnTo>
                  <a:cubicBezTo>
                    <a:pt x="4978" y="7421"/>
                    <a:pt x="4998" y="7421"/>
                    <a:pt x="5018" y="7421"/>
                  </a:cubicBezTo>
                  <a:cubicBezTo>
                    <a:pt x="5432" y="7421"/>
                    <a:pt x="5825" y="7241"/>
                    <a:pt x="6085" y="6911"/>
                  </a:cubicBezTo>
                  <a:lnTo>
                    <a:pt x="6085" y="3439"/>
                  </a:lnTo>
                  <a:lnTo>
                    <a:pt x="5667" y="3439"/>
                  </a:lnTo>
                  <a:lnTo>
                    <a:pt x="4703" y="1948"/>
                  </a:lnTo>
                  <a:cubicBezTo>
                    <a:pt x="4522" y="1639"/>
                    <a:pt x="4431" y="1275"/>
                    <a:pt x="4467" y="912"/>
                  </a:cubicBezTo>
                  <a:lnTo>
                    <a:pt x="4540" y="148"/>
                  </a:lnTo>
                  <a:cubicBezTo>
                    <a:pt x="4386" y="48"/>
                    <a:pt x="4217" y="1"/>
                    <a:pt x="4049" y="1"/>
                  </a:cubicBezTo>
                  <a:close/>
                </a:path>
              </a:pathLst>
            </a:custGeom>
            <a:solidFill>
              <a:srgbClr val="F8BC7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62"/>
            <p:cNvSpPr/>
            <p:nvPr/>
          </p:nvSpPr>
          <p:spPr>
            <a:xfrm>
              <a:off x="1072168" y="1135458"/>
              <a:ext cx="132684" cy="252741"/>
            </a:xfrm>
            <a:custGeom>
              <a:avLst/>
              <a:gdLst/>
              <a:ahLst/>
              <a:cxnLst/>
              <a:rect l="l" t="t" r="r" b="b"/>
              <a:pathLst>
                <a:path w="2091" h="3983" extrusionOk="0">
                  <a:moveTo>
                    <a:pt x="0" y="1"/>
                  </a:moveTo>
                  <a:lnTo>
                    <a:pt x="0" y="3982"/>
                  </a:lnTo>
                  <a:lnTo>
                    <a:pt x="2091" y="3982"/>
                  </a:lnTo>
                  <a:lnTo>
                    <a:pt x="209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62"/>
            <p:cNvSpPr/>
            <p:nvPr/>
          </p:nvSpPr>
          <p:spPr>
            <a:xfrm>
              <a:off x="736433" y="1173531"/>
              <a:ext cx="151213" cy="11612"/>
            </a:xfrm>
            <a:custGeom>
              <a:avLst/>
              <a:gdLst/>
              <a:ahLst/>
              <a:cxnLst/>
              <a:rect l="l" t="t" r="r" b="b"/>
              <a:pathLst>
                <a:path w="2383" h="183" extrusionOk="0">
                  <a:moveTo>
                    <a:pt x="1" y="1"/>
                  </a:moveTo>
                  <a:lnTo>
                    <a:pt x="1" y="182"/>
                  </a:lnTo>
                  <a:lnTo>
                    <a:pt x="2382" y="182"/>
                  </a:lnTo>
                  <a:lnTo>
                    <a:pt x="238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62"/>
            <p:cNvSpPr/>
            <p:nvPr/>
          </p:nvSpPr>
          <p:spPr>
            <a:xfrm>
              <a:off x="739923" y="1254309"/>
              <a:ext cx="150008" cy="10407"/>
            </a:xfrm>
            <a:custGeom>
              <a:avLst/>
              <a:gdLst/>
              <a:ahLst/>
              <a:cxnLst/>
              <a:rect l="l" t="t" r="r" b="b"/>
              <a:pathLst>
                <a:path w="2364" h="164" extrusionOk="0">
                  <a:moveTo>
                    <a:pt x="0" y="0"/>
                  </a:moveTo>
                  <a:lnTo>
                    <a:pt x="0" y="164"/>
                  </a:lnTo>
                  <a:lnTo>
                    <a:pt x="2364" y="164"/>
                  </a:lnTo>
                  <a:lnTo>
                    <a:pt x="2364" y="0"/>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62"/>
            <p:cNvSpPr/>
            <p:nvPr/>
          </p:nvSpPr>
          <p:spPr>
            <a:xfrm>
              <a:off x="769873" y="1326965"/>
              <a:ext cx="120057" cy="10470"/>
            </a:xfrm>
            <a:custGeom>
              <a:avLst/>
              <a:gdLst/>
              <a:ahLst/>
              <a:cxnLst/>
              <a:rect l="l" t="t" r="r" b="b"/>
              <a:pathLst>
                <a:path w="1892" h="165" extrusionOk="0">
                  <a:moveTo>
                    <a:pt x="1" y="1"/>
                  </a:moveTo>
                  <a:lnTo>
                    <a:pt x="1" y="164"/>
                  </a:lnTo>
                  <a:lnTo>
                    <a:pt x="1892" y="164"/>
                  </a:lnTo>
                  <a:lnTo>
                    <a:pt x="1892" y="1"/>
                  </a:lnTo>
                  <a:close/>
                </a:path>
              </a:pathLst>
            </a:custGeom>
            <a:solidFill>
              <a:srgbClr val="51294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62"/>
            <p:cNvSpPr/>
            <p:nvPr/>
          </p:nvSpPr>
          <p:spPr>
            <a:xfrm>
              <a:off x="1113667" y="1316559"/>
              <a:ext cx="48543" cy="48543"/>
            </a:xfrm>
            <a:custGeom>
              <a:avLst/>
              <a:gdLst/>
              <a:ahLst/>
              <a:cxnLst/>
              <a:rect l="l" t="t" r="r" b="b"/>
              <a:pathLst>
                <a:path w="765" h="765" extrusionOk="0">
                  <a:moveTo>
                    <a:pt x="382" y="1"/>
                  </a:moveTo>
                  <a:cubicBezTo>
                    <a:pt x="182" y="1"/>
                    <a:pt x="1" y="183"/>
                    <a:pt x="1" y="383"/>
                  </a:cubicBezTo>
                  <a:cubicBezTo>
                    <a:pt x="1" y="601"/>
                    <a:pt x="182" y="765"/>
                    <a:pt x="382" y="765"/>
                  </a:cubicBezTo>
                  <a:cubicBezTo>
                    <a:pt x="601" y="765"/>
                    <a:pt x="764" y="601"/>
                    <a:pt x="764" y="383"/>
                  </a:cubicBezTo>
                  <a:cubicBezTo>
                    <a:pt x="764" y="183"/>
                    <a:pt x="601" y="1"/>
                    <a:pt x="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stretch>
            <a:fillRect/>
          </a:stretch>
        </p:blipFill>
        <p:spPr>
          <a:xfrm>
            <a:off x="144036" y="2097526"/>
            <a:ext cx="8871113" cy="304597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stering the Basics of Communication by Slidesgo">
  <a:themeElements>
    <a:clrScheme name="Simple Light">
      <a:dk1>
        <a:srgbClr val="000000"/>
      </a:dk1>
      <a:lt1>
        <a:srgbClr val="C6CDD8"/>
      </a:lt1>
      <a:dk2>
        <a:srgbClr val="C0C4CE"/>
      </a:dk2>
      <a:lt2>
        <a:srgbClr val="FCE7DF"/>
      </a:lt2>
      <a:accent1>
        <a:srgbClr val="DAACCB"/>
      </a:accent1>
      <a:accent2>
        <a:srgbClr val="3BAD70"/>
      </a:accent2>
      <a:accent3>
        <a:srgbClr val="FFB855"/>
      </a:accent3>
      <a:accent4>
        <a:srgbClr val="EE882B"/>
      </a:accent4>
      <a:accent5>
        <a:srgbClr val="FF5B34"/>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517</Words>
  <Application>Microsoft Office PowerPoint</Application>
  <PresentationFormat>On-screen Show (16:9)</PresentationFormat>
  <Paragraphs>74</Paragraphs>
  <Slides>25</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DM Sans</vt:lpstr>
      <vt:lpstr>Arial</vt:lpstr>
      <vt:lpstr>Lato Black</vt:lpstr>
      <vt:lpstr>Mastering the Basics of Communication by Slidesgo</vt:lpstr>
      <vt:lpstr>Microsoft   Movies</vt:lpstr>
      <vt:lpstr>01</vt:lpstr>
      <vt:lpstr>Overview</vt:lpstr>
      <vt:lpstr>To begin</vt:lpstr>
      <vt:lpstr>Analysis</vt:lpstr>
      <vt:lpstr>Analysis</vt:lpstr>
      <vt:lpstr>Analysis</vt:lpstr>
      <vt:lpstr>              Findings </vt:lpstr>
      <vt:lpstr>Genres with most profits</vt:lpstr>
      <vt:lpstr>PowerPoint Presentation</vt:lpstr>
      <vt:lpstr>PowerPoint Presentation</vt:lpstr>
      <vt:lpstr>Genres with highest ratings</vt:lpstr>
      <vt:lpstr>PowerPoint Presentation</vt:lpstr>
      <vt:lpstr>PowerPoint Presentation</vt:lpstr>
      <vt:lpstr>Most popular genre</vt:lpstr>
      <vt:lpstr>PowerPoint Presentation</vt:lpstr>
      <vt:lpstr>PowerPoint Presentation</vt:lpstr>
      <vt:lpstr>04</vt:lpstr>
      <vt:lpstr>Recommendations</vt:lpstr>
      <vt:lpstr>PowerPoint Presentation</vt:lpstr>
      <vt:lpstr>PowerPoint Presentation</vt:lpstr>
      <vt:lpstr>Recommendation</vt:lpstr>
      <vt:lpstr>Recommendation</vt:lpstr>
      <vt:lpstr>Recommendation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Effective Communication</dc:title>
  <dc:creator>kevin kagz</dc:creator>
  <cp:lastModifiedBy>Microsoft account</cp:lastModifiedBy>
  <cp:revision>49</cp:revision>
  <dcterms:modified xsi:type="dcterms:W3CDTF">2023-07-26T02:41:24Z</dcterms:modified>
</cp:coreProperties>
</file>