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6" r:id="rId2"/>
    <p:sldId id="287" r:id="rId3"/>
  </p:sldIdLst>
  <p:sldSz cx="12192000" cy="6858000"/>
  <p:notesSz cx="7104063" cy="10234613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70" d="100"/>
          <a:sy n="70" d="100"/>
        </p:scale>
        <p:origin x="60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E5EA-587B-4DB5-8C1A-34F0D98703C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panose="020B0600040502020204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panose="020B0600040502020204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1189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5C86D-3D02-4FF1-B9C1-7273ECE1F96B}"/>
              </a:ext>
            </a:extLst>
          </p:cNvPr>
          <p:cNvSpPr/>
          <p:nvPr/>
        </p:nvSpPr>
        <p:spPr>
          <a:xfrm>
            <a:off x="10262285" y="334631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王恺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00726F-C8D1-44BD-92F5-A5B53B8E5DEB}"/>
              </a:ext>
            </a:extLst>
          </p:cNvPr>
          <p:cNvSpPr txBox="1"/>
          <p:nvPr/>
        </p:nvSpPr>
        <p:spPr>
          <a:xfrm>
            <a:off x="545761" y="1233675"/>
            <a:ext cx="10220829" cy="155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近期工作：</a:t>
            </a:r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基本完成了文章</a:t>
            </a:r>
            <a:r>
              <a:rPr lang="en-US" altLang="zh-CN" sz="1400" i="1" u="sng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/>
              </a:rPr>
              <a:t>On Physical Adversarial Patches for Object Detection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（通过训练得到一个通用的对抗性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，将之呈现在场景中，针对目标检测网络实现全局的检测抑制）的复现。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我们在先前工作的基础上，主要解决了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的复杂度控制和鲁棒性（位置、缩放与旋转鲁棒性）问题，并给出了一个简单的物理世界测试结果。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F1B667-2CFF-410A-8FB3-813D8C9024A0}"/>
              </a:ext>
            </a:extLst>
          </p:cNvPr>
          <p:cNvSpPr txBox="1"/>
          <p:nvPr/>
        </p:nvSpPr>
        <p:spPr>
          <a:xfrm>
            <a:off x="2426726" y="5623827"/>
            <a:ext cx="1375697" cy="301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  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数字域效果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651548-EA14-4BD1-95DD-013351409CDD}"/>
              </a:ext>
            </a:extLst>
          </p:cNvPr>
          <p:cNvSpPr txBox="1"/>
          <p:nvPr/>
        </p:nvSpPr>
        <p:spPr>
          <a:xfrm>
            <a:off x="7451095" y="5623827"/>
            <a:ext cx="2468946" cy="301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  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物理世界效果（初步结果）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AF8630-99CC-4F37-816F-94F7C66DDB0B}"/>
              </a:ext>
            </a:extLst>
          </p:cNvPr>
          <p:cNvSpPr txBox="1"/>
          <p:nvPr/>
        </p:nvSpPr>
        <p:spPr>
          <a:xfrm>
            <a:off x="66574" y="6019920"/>
            <a:ext cx="6096000" cy="28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左图为未添加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的检测结果，右图为添加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后的结果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BBCD2-9BA9-46E9-BE4A-4345AE03F6FF}"/>
              </a:ext>
            </a:extLst>
          </p:cNvPr>
          <p:cNvSpPr txBox="1"/>
          <p:nvPr/>
        </p:nvSpPr>
        <p:spPr>
          <a:xfrm>
            <a:off x="5637567" y="5927074"/>
            <a:ext cx="6096000" cy="4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左图为未添加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的检测结果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右图为我手持显示训练得到的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图案的的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iPad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702432-4160-4F2C-B24F-6C1528657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49" y="2977695"/>
            <a:ext cx="5182049" cy="2554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B511AD-5132-4EEF-93A9-91D532F05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846" y="2977695"/>
            <a:ext cx="5182049" cy="2554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7929CD4-5256-493E-9408-B1015F938E84}"/>
              </a:ext>
            </a:extLst>
          </p:cNvPr>
          <p:cNvSpPr txBox="1"/>
          <p:nvPr/>
        </p:nvSpPr>
        <p:spPr>
          <a:xfrm>
            <a:off x="545761" y="1233675"/>
            <a:ext cx="10220829" cy="333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后续工作：</a:t>
            </a:r>
            <a:endParaRPr lang="en-US" altLang="zh-CN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由于目前的结果只是较新的初步结果，我们计划的后续工作主要分为以下两块：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方法、效果调优：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进一步优化已有方法，就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复杂度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（强化物理世界可行性）、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提升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攻击效果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（更高的检测抑制率、被攻击模型更高的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损失等）和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提升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鲁棒性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（增强在各影响因素下的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效果）三个方向进行优化改进。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跟进到仿真环境中完成一个初步的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针对一个在比如说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Carla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仿真环境下已经有检测能力的白盒检测模型，不管是通过直接贴到环境里，还是根据场景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信息往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camera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的输入上添加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，达到检测抑制的效果（所设想的情况，也就是不管相机视角如何运动，只需要实时地往画面任意位置添加一个事先训练好的对抗性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就能对全局的检测产生抑制效果，进而攻击的目的）。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F803CD-AC27-409D-826F-6ED32B636C9C}"/>
              </a:ext>
            </a:extLst>
          </p:cNvPr>
          <p:cNvSpPr/>
          <p:nvPr/>
        </p:nvSpPr>
        <p:spPr>
          <a:xfrm>
            <a:off x="10262285" y="334631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王恺</a:t>
            </a:r>
          </a:p>
        </p:txBody>
      </p:sp>
    </p:spTree>
    <p:extLst>
      <p:ext uri="{BB962C8B-B14F-4D97-AF65-F5344CB8AC3E}">
        <p14:creationId xmlns:p14="http://schemas.microsoft.com/office/powerpoint/2010/main" val="4006682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5588468-0b5c-4f5a-b435-5afb986dab57"/>
  <p:tag name="COMMONDATA" val="eyJoZGlkIjoiNmY2YzM4Mjc2OWQwMjIxODVkNjBkY2M0NDQxY2NjOTYifQ==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346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LucidaGrande</vt:lpstr>
      <vt:lpstr>黑体</vt:lpstr>
      <vt:lpstr>华文楷体</vt:lpstr>
      <vt:lpstr>宋体</vt:lpstr>
      <vt:lpstr>Arial</vt:lpstr>
      <vt:lpstr>Calibri</vt:lpstr>
      <vt:lpstr>Times New Roman</vt:lpstr>
      <vt:lpstr>UB Powerpoint 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</dc:creator>
  <cp:lastModifiedBy>王 恺</cp:lastModifiedBy>
  <cp:revision>79</cp:revision>
  <dcterms:created xsi:type="dcterms:W3CDTF">2023-03-18T15:24:00Z</dcterms:created>
  <dcterms:modified xsi:type="dcterms:W3CDTF">2023-07-15T06:18:56Z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A7E3D141F5374C14A0D3149797134570</vt:lpwstr>
  </property>
</Properties>
</file>