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86" r:id="rId2"/>
    <p:sldId id="288" r:id="rId3"/>
    <p:sldId id="290" r:id="rId4"/>
    <p:sldId id="289" r:id="rId5"/>
  </p:sldIdLst>
  <p:sldSz cx="12192000" cy="6858000"/>
  <p:notesSz cx="7104063" cy="10234613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86374"/>
  </p:normalViewPr>
  <p:slideViewPr>
    <p:cSldViewPr snapToGrid="0" showGuides="1">
      <p:cViewPr varScale="1">
        <p:scale>
          <a:sx n="98" d="100"/>
          <a:sy n="98" d="100"/>
        </p:scale>
        <p:origin x="115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707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88950" cy="6857998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50000"/>
              </a:lnSpc>
              <a:buNone/>
              <a:defRPr sz="2400" b="0" i="0">
                <a:solidFill>
                  <a:srgbClr val="000000"/>
                </a:solidFill>
                <a:latin typeface="+mj-lt"/>
                <a:ea typeface="Georgia" panose="02040502050405020303" charset="0"/>
                <a:cs typeface="Georgia" panose="02040502050405020303" charset="0"/>
              </a:defRPr>
            </a:lvl1pPr>
          </a:lstStyle>
          <a:p>
            <a:pPr lvl="0"/>
            <a:r>
              <a:rPr lang="en-US" dirty="0"/>
              <a:t>Sub-topic and Instructor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rgbClr val="005BB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5237766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10515600" cy="38481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panose="020B0600040502020204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panose="020B0600040502020204" charset="0"/>
              <a:buChar char="-"/>
              <a:defRPr/>
            </a:pPr>
            <a:r>
              <a:rPr lang="en-US" dirty="0"/>
              <a:t>Third level</a:t>
            </a:r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10515600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0000"/>
              <a:buFont typeface="Arial" panose="020B0604020202020204" pitchFamily="34" charset="0"/>
              <a:buChar char="•"/>
              <a:defRPr sz="2400" b="0" i="0" spc="-5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</p:txBody>
      </p:sp>
      <p:sp>
        <p:nvSpPr>
          <p:cNvPr id="6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b="0" baseline="0"/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E5EA-587B-4DB5-8C1A-34F0D98703C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BD2-46F1-4F19-9173-26ACE36E8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889820" y="5795302"/>
            <a:ext cx="1302179" cy="1062698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panose="020B0600040502020204" charset="0"/>
              <a:buChar char="-"/>
              <a:defRPr/>
            </a:pPr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6"/>
          <p:cNvSpPr txBox="1"/>
          <p:nvPr userDrawn="1"/>
        </p:nvSpPr>
        <p:spPr>
          <a:xfrm>
            <a:off x="10255504" y="6240989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-2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5"/>
          <p:cNvSpPr txBox="1"/>
          <p:nvPr userDrawn="1"/>
        </p:nvSpPr>
        <p:spPr>
          <a:xfrm>
            <a:off x="2505456" y="334265"/>
            <a:ext cx="6638544" cy="336346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5BBB"/>
              </a:buClr>
              <a:buFont typeface="Arial" panose="020B0604020202020204" pitchFamily="34" charset="0"/>
              <a:buNone/>
              <a:defRPr sz="2400" b="0" i="0" kern="1200" baseline="0">
                <a:solidFill>
                  <a:srgbClr val="000000"/>
                </a:solidFill>
                <a:latin typeface="+mj-lt"/>
                <a:ea typeface="Georgia" panose="02040502050405020303" charset="0"/>
                <a:cs typeface="Georgia" panose="02040502050405020303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LucidaGrande" panose="020B0600040502020204" charset="0"/>
              <a:buChar char="-"/>
              <a:defRPr sz="18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050" y="851445"/>
            <a:ext cx="11387761" cy="208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2"/>
          </a:solidFill>
          <a:latin typeface="+mj-lt"/>
          <a:ea typeface="Georgia" panose="02040502050405020303" charset="0"/>
          <a:cs typeface="Georgia" panose="02040502050405020303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400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marR="0" indent="-228600" algn="l" defTabSz="914400" rtl="0" eaLnBrk="1" fontAlgn="auto" latinLnBrk="0" hangingPunct="1">
        <a:lnSpc>
          <a:spcPts val="2300"/>
        </a:lnSpc>
        <a:spcBef>
          <a:spcPts val="500"/>
        </a:spcBef>
        <a:spcAft>
          <a:spcPts val="0"/>
        </a:spcAft>
        <a:buClr>
          <a:srgbClr val="005BBB"/>
        </a:buClr>
        <a:buSzTx/>
        <a:buFont typeface="LucidaGrande" panose="020B0600040502020204" charset="0"/>
        <a:buChar char="-"/>
        <a:defRPr sz="2000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9.1335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05C86D-3D02-4FF1-B9C1-7273ECE1F96B}"/>
              </a:ext>
            </a:extLst>
          </p:cNvPr>
          <p:cNvSpPr/>
          <p:nvPr/>
        </p:nvSpPr>
        <p:spPr>
          <a:xfrm>
            <a:off x="10262285" y="334631"/>
            <a:ext cx="1008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5BBB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王恺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00726F-C8D1-44BD-92F5-A5B53B8E5DEB}"/>
              </a:ext>
            </a:extLst>
          </p:cNvPr>
          <p:cNvSpPr txBox="1"/>
          <p:nvPr/>
        </p:nvSpPr>
        <p:spPr>
          <a:xfrm>
            <a:off x="545761" y="1262858"/>
            <a:ext cx="9853107" cy="335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近期工作：</a:t>
            </a:r>
            <a:endParaRPr lang="en-US" altLang="zh-CN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 Faster RCNN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上基本能稳定复现结果（但效果还是偏弱），能够通过微调先前训练的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patch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得到更强的表现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针对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YOLO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的攻击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2.1 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能优化，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patch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形式效果弱（肉眼几乎看不到效果，统计上看有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30%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左右的抑制率），全局有效果（弱）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2.2 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中途花了好几天解决一个问题（</a:t>
            </a:r>
            <a:r>
              <a:rPr lang="en-US" altLang="zh-CN" sz="16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Batch Norm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导致）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2.3 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文章阅读：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hlinkClick r:id="rId3"/>
              </a:rPr>
              <a:t>Suppress with a Patch: Revisiting Universal Adversarial Patch Attacks against Object Detection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	  	           (ICECCME, 2022, 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无代码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概括：针对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YOLOv3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，新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loss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、抑制效果的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metric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ASR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）、整体效果偏弱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交通场景筛选，无明显区别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52E1ADC-60C5-44BC-A819-259862F3F533}"/>
              </a:ext>
            </a:extLst>
          </p:cNvPr>
          <p:cNvSpPr txBox="1"/>
          <p:nvPr/>
        </p:nvSpPr>
        <p:spPr>
          <a:xfrm>
            <a:off x="545761" y="4741185"/>
            <a:ext cx="9629371" cy="1153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后续工作：</a:t>
            </a:r>
            <a:endParaRPr lang="en-US" altLang="zh-CN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这一块问题还是没有解决，但是论文中的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patch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测试有一定效果，说明是可以做到这个效果的。我打算再仔细梳理一下相关的论文看看有没有没注意的细节问题。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1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E4B104B-5170-4180-ACC0-EDBDB9D3DC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261"/>
          <a:stretch/>
        </p:blipFill>
        <p:spPr>
          <a:xfrm>
            <a:off x="5031411" y="1246844"/>
            <a:ext cx="4205209" cy="4183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A6E18B1-84DC-4ECF-B023-9DF0BF47B9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289"/>
          <a:stretch/>
        </p:blipFill>
        <p:spPr>
          <a:xfrm>
            <a:off x="561343" y="1246844"/>
            <a:ext cx="4205209" cy="4185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FDC5DAD-7745-4C62-BED3-91CFDA554486}"/>
              </a:ext>
            </a:extLst>
          </p:cNvPr>
          <p:cNvSpPr txBox="1"/>
          <p:nvPr/>
        </p:nvSpPr>
        <p:spPr>
          <a:xfrm>
            <a:off x="4265482" y="560142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全局攻击效果</a:t>
            </a:r>
          </a:p>
        </p:txBody>
      </p:sp>
    </p:spTree>
    <p:extLst>
      <p:ext uri="{BB962C8B-B14F-4D97-AF65-F5344CB8AC3E}">
        <p14:creationId xmlns:p14="http://schemas.microsoft.com/office/powerpoint/2010/main" val="402984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67CCFC-D1D7-47FC-B306-67068C744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08" y="1241138"/>
            <a:ext cx="4375724" cy="43757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6B40FE-3DD8-4636-8D2E-273C5CF90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132" y="1241138"/>
            <a:ext cx="4375724" cy="43757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4187B50-9EBE-44FE-8B61-B277250F6156}"/>
              </a:ext>
            </a:extLst>
          </p:cNvPr>
          <p:cNvSpPr txBox="1"/>
          <p:nvPr/>
        </p:nvSpPr>
        <p:spPr>
          <a:xfrm>
            <a:off x="3380964" y="5665502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文章中的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patch(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截图得到的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patch)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效果</a:t>
            </a:r>
          </a:p>
        </p:txBody>
      </p:sp>
    </p:spTree>
    <p:extLst>
      <p:ext uri="{BB962C8B-B14F-4D97-AF65-F5344CB8AC3E}">
        <p14:creationId xmlns:p14="http://schemas.microsoft.com/office/powerpoint/2010/main" val="9494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B6A114F-D76A-45B0-AF5A-5B7A73012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32" y="1630832"/>
            <a:ext cx="5198093" cy="33071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FC586A-08C6-43E8-A46C-F572A42BF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617" y="1265034"/>
            <a:ext cx="5198094" cy="26279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A83672C-63F0-40DF-9CB8-29DD9A7B725A}"/>
              </a:ext>
            </a:extLst>
          </p:cNvPr>
          <p:cNvSpPr txBox="1"/>
          <p:nvPr/>
        </p:nvSpPr>
        <p:spPr>
          <a:xfrm>
            <a:off x="5976226" y="4160144"/>
            <a:ext cx="5634876" cy="82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YOLOv3 outputs(COCO) -&gt; List[Tensor]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[[batch, channel, h0, w0, 85], [..,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h1, w1, ..], [.., h2, w2, ..]]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3869966-6DC7-4291-A1DE-9E6D2432E66C}"/>
              </a:ext>
            </a:extLst>
          </p:cNvPr>
          <p:cNvCxnSpPr>
            <a:cxnSpLocks/>
          </p:cNvCxnSpPr>
          <p:nvPr/>
        </p:nvCxnSpPr>
        <p:spPr>
          <a:xfrm flipH="1">
            <a:off x="7898860" y="4937990"/>
            <a:ext cx="61377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A7C12E6-5C01-4A43-BA46-14BBBE40CDE0}"/>
              </a:ext>
            </a:extLst>
          </p:cNvPr>
          <p:cNvSpPr txBox="1"/>
          <p:nvPr/>
        </p:nvSpPr>
        <p:spPr>
          <a:xfrm>
            <a:off x="6887183" y="5630776"/>
            <a:ext cx="218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[cx, cy, h, w, Obj, …]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74A5940-2E22-4113-A315-C9F47B2B7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32" y="6154975"/>
            <a:ext cx="8504762" cy="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500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5588468-0b5c-4f5a-b435-5afb986dab57"/>
  <p:tag name="COMMONDATA" val="eyJoZGlkIjoiNmY2YzM4Mjc2OWQwMjIxODVkNjBkY2M0NDQxY2NjOTYifQ=="/>
</p:tagLst>
</file>

<file path=ppt/theme/theme1.xml><?xml version="1.0" encoding="utf-8"?>
<a:theme xmlns:a="http://schemas.openxmlformats.org/drawingml/2006/main" name="UB Powerpoint Template">
  <a:themeElements>
    <a:clrScheme name="Custom 1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</TotalTime>
  <Words>251</Words>
  <Application>Microsoft Office PowerPoint</Application>
  <PresentationFormat>宽屏</PresentationFormat>
  <Paragraphs>17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LucidaGrande</vt:lpstr>
      <vt:lpstr>宋体</vt:lpstr>
      <vt:lpstr>Arial</vt:lpstr>
      <vt:lpstr>Calibri</vt:lpstr>
      <vt:lpstr>Times New Roman</vt:lpstr>
      <vt:lpstr>UB Powerpoint Template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</dc:creator>
  <cp:lastModifiedBy>王 恺</cp:lastModifiedBy>
  <cp:revision>116</cp:revision>
  <dcterms:created xsi:type="dcterms:W3CDTF">2023-03-18T15:24:00Z</dcterms:created>
  <dcterms:modified xsi:type="dcterms:W3CDTF">2023-10-27T11:00:51Z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A7E3D141F5374C14A0D3149797134570</vt:lpwstr>
  </property>
</Properties>
</file>