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1" r:id="rId1"/>
  </p:sldMasterIdLst>
  <p:notesMasterIdLst>
    <p:notesMasterId r:id="rId19"/>
  </p:notesMasterIdLst>
  <p:sldIdLst>
    <p:sldId id="256" r:id="rId2"/>
    <p:sldId id="267" r:id="rId3"/>
    <p:sldId id="277" r:id="rId4"/>
    <p:sldId id="261" r:id="rId5"/>
    <p:sldId id="270" r:id="rId6"/>
    <p:sldId id="272" r:id="rId7"/>
    <p:sldId id="273" r:id="rId8"/>
    <p:sldId id="274" r:id="rId9"/>
    <p:sldId id="275" r:id="rId10"/>
    <p:sldId id="262" r:id="rId11"/>
    <p:sldId id="278" r:id="rId12"/>
    <p:sldId id="276" r:id="rId13"/>
    <p:sldId id="260" r:id="rId14"/>
    <p:sldId id="279" r:id="rId15"/>
    <p:sldId id="280" r:id="rId16"/>
    <p:sldId id="281" r:id="rId17"/>
    <p:sldId id="266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10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2C6980-9F45-4CB6-B235-DCCA72971A3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74CC7B2-919D-4B4E-BA86-F1EE5DF21AA5}">
      <dgm:prSet phldrT="[Text]"/>
      <dgm:spPr/>
      <dgm:t>
        <a:bodyPr/>
        <a:lstStyle/>
        <a:p>
          <a:r>
            <a:rPr lang="pl-PL" dirty="0" err="1" smtClean="0"/>
            <a:t>Parser</a:t>
          </a:r>
          <a:endParaRPr lang="pl-PL" dirty="0"/>
        </a:p>
      </dgm:t>
    </dgm:pt>
    <dgm:pt modelId="{39DE38C5-074F-4254-B80E-906554E145E5}" type="parTrans" cxnId="{6E227048-889A-4A2F-9C91-E4B52590A8DD}">
      <dgm:prSet/>
      <dgm:spPr/>
      <dgm:t>
        <a:bodyPr/>
        <a:lstStyle/>
        <a:p>
          <a:endParaRPr lang="pl-PL"/>
        </a:p>
      </dgm:t>
    </dgm:pt>
    <dgm:pt modelId="{C6BF3A2F-04C3-4A3F-82CD-1A568D88A509}" type="sibTrans" cxnId="{6E227048-889A-4A2F-9C91-E4B52590A8DD}">
      <dgm:prSet/>
      <dgm:spPr/>
      <dgm:t>
        <a:bodyPr/>
        <a:lstStyle/>
        <a:p>
          <a:endParaRPr lang="pl-PL"/>
        </a:p>
      </dgm:t>
    </dgm:pt>
    <dgm:pt modelId="{60C4A4F3-1A63-4084-90C1-7C75C16E9C16}">
      <dgm:prSet phldrT="[Text]"/>
      <dgm:spPr/>
      <dgm:t>
        <a:bodyPr/>
        <a:lstStyle/>
        <a:p>
          <a:r>
            <a:rPr lang="pl-PL" dirty="0" err="1" smtClean="0"/>
            <a:t>Symbols</a:t>
          </a:r>
          <a:r>
            <a:rPr lang="pl-PL" dirty="0" smtClean="0"/>
            <a:t> &amp; </a:t>
          </a:r>
          <a:r>
            <a:rPr lang="pl-PL" dirty="0" err="1" smtClean="0"/>
            <a:t>Metadata</a:t>
          </a:r>
          <a:r>
            <a:rPr lang="pl-PL" dirty="0" smtClean="0"/>
            <a:t> Import</a:t>
          </a:r>
          <a:endParaRPr lang="pl-PL" dirty="0"/>
        </a:p>
      </dgm:t>
    </dgm:pt>
    <dgm:pt modelId="{9817A2AA-A14F-4C9D-AA54-C6139F10233B}" type="parTrans" cxnId="{492B3C08-4429-49AD-AA35-2FB74F25FA56}">
      <dgm:prSet/>
      <dgm:spPr/>
      <dgm:t>
        <a:bodyPr/>
        <a:lstStyle/>
        <a:p>
          <a:endParaRPr lang="pl-PL"/>
        </a:p>
      </dgm:t>
    </dgm:pt>
    <dgm:pt modelId="{4E0495E6-7685-431B-AEF1-979B9348CC0A}" type="sibTrans" cxnId="{492B3C08-4429-49AD-AA35-2FB74F25FA56}">
      <dgm:prSet/>
      <dgm:spPr/>
      <dgm:t>
        <a:bodyPr/>
        <a:lstStyle/>
        <a:p>
          <a:endParaRPr lang="pl-PL"/>
        </a:p>
      </dgm:t>
    </dgm:pt>
    <dgm:pt modelId="{BA30A008-DA47-47B9-9062-AE53B98E0161}">
      <dgm:prSet phldrT="[Text]"/>
      <dgm:spPr/>
      <dgm:t>
        <a:bodyPr/>
        <a:lstStyle/>
        <a:p>
          <a:r>
            <a:rPr lang="pl-PL" dirty="0" smtClean="0"/>
            <a:t>Binder</a:t>
          </a:r>
        </a:p>
      </dgm:t>
    </dgm:pt>
    <dgm:pt modelId="{2E9CC3EB-29C5-4640-A06F-B6F819B687AF}" type="parTrans" cxnId="{743F99A6-027F-4412-968A-3F6656B1FFBC}">
      <dgm:prSet/>
      <dgm:spPr/>
      <dgm:t>
        <a:bodyPr/>
        <a:lstStyle/>
        <a:p>
          <a:endParaRPr lang="pl-PL"/>
        </a:p>
      </dgm:t>
    </dgm:pt>
    <dgm:pt modelId="{1E0A1147-9EBA-4D75-913A-2FA521A89C25}" type="sibTrans" cxnId="{743F99A6-027F-4412-968A-3F6656B1FFBC}">
      <dgm:prSet/>
      <dgm:spPr/>
      <dgm:t>
        <a:bodyPr/>
        <a:lstStyle/>
        <a:p>
          <a:endParaRPr lang="pl-PL"/>
        </a:p>
      </dgm:t>
    </dgm:pt>
    <dgm:pt modelId="{673EFD4F-2008-4C8B-B992-5A1979333D89}">
      <dgm:prSet phldrT="[Text]"/>
      <dgm:spPr/>
      <dgm:t>
        <a:bodyPr/>
        <a:lstStyle/>
        <a:p>
          <a:r>
            <a:rPr lang="pl-PL" dirty="0" smtClean="0"/>
            <a:t>IL </a:t>
          </a:r>
          <a:r>
            <a:rPr lang="pl-PL" dirty="0" err="1" smtClean="0"/>
            <a:t>Emitter</a:t>
          </a:r>
          <a:endParaRPr lang="pl-PL" dirty="0" smtClean="0"/>
        </a:p>
      </dgm:t>
    </dgm:pt>
    <dgm:pt modelId="{D5AFD69B-1392-4215-A08E-8081483AFB2E}" type="parTrans" cxnId="{F4E1229B-0CF9-45D7-918F-A3285F9F01BD}">
      <dgm:prSet/>
      <dgm:spPr/>
      <dgm:t>
        <a:bodyPr/>
        <a:lstStyle/>
        <a:p>
          <a:endParaRPr lang="pl-PL"/>
        </a:p>
      </dgm:t>
    </dgm:pt>
    <dgm:pt modelId="{FB5CFE79-403A-4DE6-9A72-91A9B717ED9C}" type="sibTrans" cxnId="{F4E1229B-0CF9-45D7-918F-A3285F9F01BD}">
      <dgm:prSet/>
      <dgm:spPr/>
      <dgm:t>
        <a:bodyPr/>
        <a:lstStyle/>
        <a:p>
          <a:endParaRPr lang="pl-PL"/>
        </a:p>
      </dgm:t>
    </dgm:pt>
    <dgm:pt modelId="{1E6723E7-1508-468A-B800-B3DAA7E33AC1}" type="pres">
      <dgm:prSet presAssocID="{352C6980-9F45-4CB6-B235-DCCA72971A38}" presName="CompostProcess" presStyleCnt="0">
        <dgm:presLayoutVars>
          <dgm:dir/>
          <dgm:resizeHandles val="exact"/>
        </dgm:presLayoutVars>
      </dgm:prSet>
      <dgm:spPr/>
    </dgm:pt>
    <dgm:pt modelId="{70F4E520-D571-44FD-ADCE-0EF13E544B73}" type="pres">
      <dgm:prSet presAssocID="{352C6980-9F45-4CB6-B235-DCCA72971A38}" presName="arrow" presStyleLbl="bgShp" presStyleIdx="0" presStyleCnt="1"/>
      <dgm:spPr/>
      <dgm:t>
        <a:bodyPr/>
        <a:lstStyle/>
        <a:p>
          <a:endParaRPr lang="pl-PL"/>
        </a:p>
      </dgm:t>
    </dgm:pt>
    <dgm:pt modelId="{8E20A2CF-C577-4895-A10E-E78E05B663F8}" type="pres">
      <dgm:prSet presAssocID="{352C6980-9F45-4CB6-B235-DCCA72971A38}" presName="linearProcess" presStyleCnt="0"/>
      <dgm:spPr/>
    </dgm:pt>
    <dgm:pt modelId="{474C8909-1C26-4502-B5C6-2AE7898D2F18}" type="pres">
      <dgm:prSet presAssocID="{474CC7B2-919D-4B4E-BA86-F1EE5DF21AA5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F672CAC-1BFB-41EB-8DDA-6DEDDC2FA81E}" type="pres">
      <dgm:prSet presAssocID="{C6BF3A2F-04C3-4A3F-82CD-1A568D88A509}" presName="sibTrans" presStyleCnt="0"/>
      <dgm:spPr/>
    </dgm:pt>
    <dgm:pt modelId="{1FCB8E38-DB65-4BB0-9925-963AA659EE49}" type="pres">
      <dgm:prSet presAssocID="{60C4A4F3-1A63-4084-90C1-7C75C16E9C1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DF40501-91CB-4E30-86E3-D87E39115285}" type="pres">
      <dgm:prSet presAssocID="{4E0495E6-7685-431B-AEF1-979B9348CC0A}" presName="sibTrans" presStyleCnt="0"/>
      <dgm:spPr/>
    </dgm:pt>
    <dgm:pt modelId="{848B897C-132A-4D17-B5CB-D1ADC7DD7731}" type="pres">
      <dgm:prSet presAssocID="{BA30A008-DA47-47B9-9062-AE53B98E0161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EC47ED7B-5AC4-46AC-A78A-D27D25440F38}" type="pres">
      <dgm:prSet presAssocID="{1E0A1147-9EBA-4D75-913A-2FA521A89C25}" presName="sibTrans" presStyleCnt="0"/>
      <dgm:spPr/>
    </dgm:pt>
    <dgm:pt modelId="{C1B4CB7C-2CD9-4B88-933C-B65A0599D1F6}" type="pres">
      <dgm:prSet presAssocID="{673EFD4F-2008-4C8B-B992-5A1979333D89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743F99A6-027F-4412-968A-3F6656B1FFBC}" srcId="{352C6980-9F45-4CB6-B235-DCCA72971A38}" destId="{BA30A008-DA47-47B9-9062-AE53B98E0161}" srcOrd="2" destOrd="0" parTransId="{2E9CC3EB-29C5-4640-A06F-B6F819B687AF}" sibTransId="{1E0A1147-9EBA-4D75-913A-2FA521A89C25}"/>
    <dgm:cxn modelId="{6E227048-889A-4A2F-9C91-E4B52590A8DD}" srcId="{352C6980-9F45-4CB6-B235-DCCA72971A38}" destId="{474CC7B2-919D-4B4E-BA86-F1EE5DF21AA5}" srcOrd="0" destOrd="0" parTransId="{39DE38C5-074F-4254-B80E-906554E145E5}" sibTransId="{C6BF3A2F-04C3-4A3F-82CD-1A568D88A509}"/>
    <dgm:cxn modelId="{F4E1229B-0CF9-45D7-918F-A3285F9F01BD}" srcId="{352C6980-9F45-4CB6-B235-DCCA72971A38}" destId="{673EFD4F-2008-4C8B-B992-5A1979333D89}" srcOrd="3" destOrd="0" parTransId="{D5AFD69B-1392-4215-A08E-8081483AFB2E}" sibTransId="{FB5CFE79-403A-4DE6-9A72-91A9B717ED9C}"/>
    <dgm:cxn modelId="{D0BB2AD6-DDB4-4A59-9B49-3A0A5273E4B1}" type="presOf" srcId="{60C4A4F3-1A63-4084-90C1-7C75C16E9C16}" destId="{1FCB8E38-DB65-4BB0-9925-963AA659EE49}" srcOrd="0" destOrd="0" presId="urn:microsoft.com/office/officeart/2005/8/layout/hProcess9"/>
    <dgm:cxn modelId="{374F04D1-E5B6-4B0C-AD1C-43B6BD1A804C}" type="presOf" srcId="{BA30A008-DA47-47B9-9062-AE53B98E0161}" destId="{848B897C-132A-4D17-B5CB-D1ADC7DD7731}" srcOrd="0" destOrd="0" presId="urn:microsoft.com/office/officeart/2005/8/layout/hProcess9"/>
    <dgm:cxn modelId="{44EECC79-80D8-4186-9AA0-9780ACB4B9D5}" type="presOf" srcId="{673EFD4F-2008-4C8B-B992-5A1979333D89}" destId="{C1B4CB7C-2CD9-4B88-933C-B65A0599D1F6}" srcOrd="0" destOrd="0" presId="urn:microsoft.com/office/officeart/2005/8/layout/hProcess9"/>
    <dgm:cxn modelId="{492B3C08-4429-49AD-AA35-2FB74F25FA56}" srcId="{352C6980-9F45-4CB6-B235-DCCA72971A38}" destId="{60C4A4F3-1A63-4084-90C1-7C75C16E9C16}" srcOrd="1" destOrd="0" parTransId="{9817A2AA-A14F-4C9D-AA54-C6139F10233B}" sibTransId="{4E0495E6-7685-431B-AEF1-979B9348CC0A}"/>
    <dgm:cxn modelId="{E06A5D02-9F91-4006-AF83-A032A690D87D}" type="presOf" srcId="{352C6980-9F45-4CB6-B235-DCCA72971A38}" destId="{1E6723E7-1508-468A-B800-B3DAA7E33AC1}" srcOrd="0" destOrd="0" presId="urn:microsoft.com/office/officeart/2005/8/layout/hProcess9"/>
    <dgm:cxn modelId="{C4D6FF10-D84B-4BC5-8AC4-4EC88E92A692}" type="presOf" srcId="{474CC7B2-919D-4B4E-BA86-F1EE5DF21AA5}" destId="{474C8909-1C26-4502-B5C6-2AE7898D2F18}" srcOrd="0" destOrd="0" presId="urn:microsoft.com/office/officeart/2005/8/layout/hProcess9"/>
    <dgm:cxn modelId="{A602EEED-5F8B-4F95-A939-D9865EFBC108}" type="presParOf" srcId="{1E6723E7-1508-468A-B800-B3DAA7E33AC1}" destId="{70F4E520-D571-44FD-ADCE-0EF13E544B73}" srcOrd="0" destOrd="0" presId="urn:microsoft.com/office/officeart/2005/8/layout/hProcess9"/>
    <dgm:cxn modelId="{BDF0EF74-31DF-446C-A661-93EC8DF11A56}" type="presParOf" srcId="{1E6723E7-1508-468A-B800-B3DAA7E33AC1}" destId="{8E20A2CF-C577-4895-A10E-E78E05B663F8}" srcOrd="1" destOrd="0" presId="urn:microsoft.com/office/officeart/2005/8/layout/hProcess9"/>
    <dgm:cxn modelId="{BB2B92C5-0FA6-4EDD-A488-749AB7324B94}" type="presParOf" srcId="{8E20A2CF-C577-4895-A10E-E78E05B663F8}" destId="{474C8909-1C26-4502-B5C6-2AE7898D2F18}" srcOrd="0" destOrd="0" presId="urn:microsoft.com/office/officeart/2005/8/layout/hProcess9"/>
    <dgm:cxn modelId="{E90CD7B4-5A51-4345-A4E9-1109D861474E}" type="presParOf" srcId="{8E20A2CF-C577-4895-A10E-E78E05B663F8}" destId="{EF672CAC-1BFB-41EB-8DDA-6DEDDC2FA81E}" srcOrd="1" destOrd="0" presId="urn:microsoft.com/office/officeart/2005/8/layout/hProcess9"/>
    <dgm:cxn modelId="{C322A963-D64C-4F0E-944F-432922B6DD1F}" type="presParOf" srcId="{8E20A2CF-C577-4895-A10E-E78E05B663F8}" destId="{1FCB8E38-DB65-4BB0-9925-963AA659EE49}" srcOrd="2" destOrd="0" presId="urn:microsoft.com/office/officeart/2005/8/layout/hProcess9"/>
    <dgm:cxn modelId="{C867A4FA-064A-4882-9E33-3C70FE740843}" type="presParOf" srcId="{8E20A2CF-C577-4895-A10E-E78E05B663F8}" destId="{2DF40501-91CB-4E30-86E3-D87E39115285}" srcOrd="3" destOrd="0" presId="urn:microsoft.com/office/officeart/2005/8/layout/hProcess9"/>
    <dgm:cxn modelId="{4C1520A3-97A8-44AA-9B4A-5414F5A7999D}" type="presParOf" srcId="{8E20A2CF-C577-4895-A10E-E78E05B663F8}" destId="{848B897C-132A-4D17-B5CB-D1ADC7DD7731}" srcOrd="4" destOrd="0" presId="urn:microsoft.com/office/officeart/2005/8/layout/hProcess9"/>
    <dgm:cxn modelId="{393F1A23-B26F-430A-8E1F-90091DF14F36}" type="presParOf" srcId="{8E20A2CF-C577-4895-A10E-E78E05B663F8}" destId="{EC47ED7B-5AC4-46AC-A78A-D27D25440F38}" srcOrd="5" destOrd="0" presId="urn:microsoft.com/office/officeart/2005/8/layout/hProcess9"/>
    <dgm:cxn modelId="{609E7B0D-0CCA-406D-82CF-1A7968430081}" type="presParOf" srcId="{8E20A2CF-C577-4895-A10E-E78E05B663F8}" destId="{C1B4CB7C-2CD9-4B88-933C-B65A0599D1F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4E520-D571-44FD-ADCE-0EF13E544B73}">
      <dsp:nvSpPr>
        <dsp:cNvPr id="0" name=""/>
        <dsp:cNvSpPr/>
      </dsp:nvSpPr>
      <dsp:spPr>
        <a:xfrm>
          <a:off x="740925" y="0"/>
          <a:ext cx="8397161" cy="34512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C8909-1C26-4502-B5C6-2AE7898D2F18}">
      <dsp:nvSpPr>
        <dsp:cNvPr id="0" name=""/>
        <dsp:cNvSpPr/>
      </dsp:nvSpPr>
      <dsp:spPr>
        <a:xfrm>
          <a:off x="7657" y="1035367"/>
          <a:ext cx="2370776" cy="1380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500" kern="1200" dirty="0" err="1" smtClean="0"/>
            <a:t>Parser</a:t>
          </a:r>
          <a:endParaRPr lang="pl-PL" sz="2500" kern="1200" dirty="0"/>
        </a:p>
      </dsp:txBody>
      <dsp:txXfrm>
        <a:off x="75047" y="1102757"/>
        <a:ext cx="2235996" cy="1245710"/>
      </dsp:txXfrm>
    </dsp:sp>
    <dsp:sp modelId="{1FCB8E38-DB65-4BB0-9925-963AA659EE49}">
      <dsp:nvSpPr>
        <dsp:cNvPr id="0" name=""/>
        <dsp:cNvSpPr/>
      </dsp:nvSpPr>
      <dsp:spPr>
        <a:xfrm>
          <a:off x="2505298" y="1035367"/>
          <a:ext cx="2370776" cy="1380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500" kern="1200" dirty="0" err="1" smtClean="0"/>
            <a:t>Symbols</a:t>
          </a:r>
          <a:r>
            <a:rPr lang="pl-PL" sz="2500" kern="1200" dirty="0" smtClean="0"/>
            <a:t> &amp; </a:t>
          </a:r>
          <a:r>
            <a:rPr lang="pl-PL" sz="2500" kern="1200" dirty="0" err="1" smtClean="0"/>
            <a:t>Metadata</a:t>
          </a:r>
          <a:r>
            <a:rPr lang="pl-PL" sz="2500" kern="1200" dirty="0" smtClean="0"/>
            <a:t> Import</a:t>
          </a:r>
          <a:endParaRPr lang="pl-PL" sz="2500" kern="1200" dirty="0"/>
        </a:p>
      </dsp:txBody>
      <dsp:txXfrm>
        <a:off x="2572688" y="1102757"/>
        <a:ext cx="2235996" cy="1245710"/>
      </dsp:txXfrm>
    </dsp:sp>
    <dsp:sp modelId="{848B897C-132A-4D17-B5CB-D1ADC7DD7731}">
      <dsp:nvSpPr>
        <dsp:cNvPr id="0" name=""/>
        <dsp:cNvSpPr/>
      </dsp:nvSpPr>
      <dsp:spPr>
        <a:xfrm>
          <a:off x="5002938" y="1035367"/>
          <a:ext cx="2370776" cy="1380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500" kern="1200" dirty="0" smtClean="0"/>
            <a:t>Binder</a:t>
          </a:r>
        </a:p>
      </dsp:txBody>
      <dsp:txXfrm>
        <a:off x="5070328" y="1102757"/>
        <a:ext cx="2235996" cy="1245710"/>
      </dsp:txXfrm>
    </dsp:sp>
    <dsp:sp modelId="{C1B4CB7C-2CD9-4B88-933C-B65A0599D1F6}">
      <dsp:nvSpPr>
        <dsp:cNvPr id="0" name=""/>
        <dsp:cNvSpPr/>
      </dsp:nvSpPr>
      <dsp:spPr>
        <a:xfrm>
          <a:off x="7500579" y="1035367"/>
          <a:ext cx="2370776" cy="1380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500" kern="1200" dirty="0" smtClean="0"/>
            <a:t>IL </a:t>
          </a:r>
          <a:r>
            <a:rPr lang="pl-PL" sz="2500" kern="1200" dirty="0" err="1" smtClean="0"/>
            <a:t>Emitter</a:t>
          </a:r>
          <a:endParaRPr lang="pl-PL" sz="2500" kern="1200" dirty="0" smtClean="0"/>
        </a:p>
      </dsp:txBody>
      <dsp:txXfrm>
        <a:off x="7567969" y="1102757"/>
        <a:ext cx="2235996" cy="1245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A9068-48EE-4125-819C-8F712418C04D}" type="datetimeFigureOut">
              <a:rPr lang="pl-PL" smtClean="0"/>
              <a:t>2014-10-22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700E6-6210-42DA-A1C7-CD4994E0CB1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40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700E6-6210-42DA-A1C7-CD4994E0CB11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888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624D-26D6-4770-93D3-232A7D6DF73B}" type="datetimeFigureOut">
              <a:rPr lang="pl-PL" smtClean="0"/>
              <a:t>2014-10-22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0758-3C5A-45FB-AC87-3A8F30616A4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624D-26D6-4770-93D3-232A7D6DF73B}" type="datetimeFigureOut">
              <a:rPr lang="pl-PL" smtClean="0"/>
              <a:t>2014-10-22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0758-3C5A-45FB-AC87-3A8F30616A4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624D-26D6-4770-93D3-232A7D6DF73B}" type="datetimeFigureOut">
              <a:rPr lang="pl-PL" smtClean="0"/>
              <a:t>2014-10-22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0758-3C5A-45FB-AC87-3A8F30616A4A}" type="slidenum">
              <a:rPr lang="pl-PL" smtClean="0"/>
              <a:t>‹#›</a:t>
            </a:fld>
            <a:endParaRPr lang="pl-PL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624D-26D6-4770-93D3-232A7D6DF73B}" type="datetimeFigureOut">
              <a:rPr lang="pl-PL" smtClean="0"/>
              <a:t>2014-10-22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0758-3C5A-45FB-AC87-3A8F30616A4A}" type="slidenum">
              <a:rPr lang="pl-PL" smtClean="0"/>
              <a:t>‹#›</a:t>
            </a:fld>
            <a:endParaRPr lang="pl-P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624D-26D6-4770-93D3-232A7D6DF73B}" type="datetimeFigureOut">
              <a:rPr lang="pl-PL" smtClean="0"/>
              <a:t>2014-10-22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0758-3C5A-45FB-AC87-3A8F30616A4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624D-26D6-4770-93D3-232A7D6DF73B}" type="datetimeFigureOut">
              <a:rPr lang="pl-PL" smtClean="0"/>
              <a:t>2014-10-22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0758-3C5A-45FB-AC87-3A8F30616A4A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624D-26D6-4770-93D3-232A7D6DF73B}" type="datetimeFigureOut">
              <a:rPr lang="pl-PL" smtClean="0"/>
              <a:t>2014-10-22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0758-3C5A-45FB-AC87-3A8F30616A4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624D-26D6-4770-93D3-232A7D6DF73B}" type="datetimeFigureOut">
              <a:rPr lang="pl-PL" smtClean="0"/>
              <a:t>2014-10-22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0758-3C5A-45FB-AC87-3A8F30616A4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624D-26D6-4770-93D3-232A7D6DF73B}" type="datetimeFigureOut">
              <a:rPr lang="pl-PL" smtClean="0"/>
              <a:t>2014-10-22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0758-3C5A-45FB-AC87-3A8F30616A4A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624D-26D6-4770-93D3-232A7D6DF73B}" type="datetimeFigureOut">
              <a:rPr lang="pl-PL" smtClean="0"/>
              <a:t>2014-10-22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0758-3C5A-45FB-AC87-3A8F30616A4A}" type="slidenum">
              <a:rPr lang="pl-PL" smtClean="0"/>
              <a:t>‹#›</a:t>
            </a:fld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E624D-26D6-4770-93D3-232A7D6DF73B}" type="datetimeFigureOut">
              <a:rPr lang="pl-PL" smtClean="0"/>
              <a:t>2014-10-22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0758-3C5A-45FB-AC87-3A8F30616A4A}" type="slidenum">
              <a:rPr lang="pl-PL" smtClean="0"/>
              <a:t>‹#›</a:t>
            </a:fld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EDE624D-26D6-4770-93D3-232A7D6DF73B}" type="datetimeFigureOut">
              <a:rPr lang="pl-PL" smtClean="0"/>
              <a:t>2014-10-22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9AE0758-3C5A-45FB-AC87-3A8F30616A4A}" type="slidenum">
              <a:rPr lang="pl-PL" smtClean="0"/>
              <a:t>‹#›</a:t>
            </a:fld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2" r:id="rId1"/>
    <p:sldLayoutId id="2147484283" r:id="rId2"/>
    <p:sldLayoutId id="2147484284" r:id="rId3"/>
    <p:sldLayoutId id="2147484285" r:id="rId4"/>
    <p:sldLayoutId id="2147484286" r:id="rId5"/>
    <p:sldLayoutId id="2147484287" r:id="rId6"/>
    <p:sldLayoutId id="2147484288" r:id="rId7"/>
    <p:sldLayoutId id="2147484289" r:id="rId8"/>
    <p:sldLayoutId id="2147484290" r:id="rId9"/>
    <p:sldLayoutId id="2147484291" r:id="rId10"/>
    <p:sldLayoutId id="214748429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hannel9.msdn.com/Events/Build/2014/2-577" TargetMode="External"/><Relationship Id="rId7" Type="http://schemas.openxmlformats.org/officeDocument/2006/relationships/hyperlink" Target="http://www.strathweb.com/2014/10/building-refactoring-tools-code-fixes-roslyn/" TargetMode="External"/><Relationship Id="rId2" Type="http://schemas.openxmlformats.org/officeDocument/2006/relationships/hyperlink" Target="https://roslyn.codeple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jetbrains.com/dotnet/2014/04/10/resharper-and-roslyn-qa/" TargetMode="External"/><Relationship Id="rId5" Type="http://schemas.openxmlformats.org/officeDocument/2006/relationships/hyperlink" Target="http://blogs.msdn.com/b/csharpfaq/archive/2014/04/03/taking-a-tour-of-roslyn.aspx" TargetMode="External"/><Relationship Id="rId4" Type="http://schemas.openxmlformats.org/officeDocument/2006/relationships/hyperlink" Target="https://www.youtube.com/watch?v=akFWDp1v-Oo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Roslyn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Compiler as a Service</a:t>
            </a:r>
          </a:p>
          <a:p>
            <a:r>
              <a:rPr lang="pl-PL" dirty="0" smtClean="0"/>
              <a:t>Krzysztof Kalinowski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2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Require</a:t>
            </a:r>
          </a:p>
          <a:p>
            <a:pPr lvl="1"/>
            <a:r>
              <a:rPr lang="pl-PL" dirty="0" smtClean="0"/>
              <a:t>Visual Studio</a:t>
            </a:r>
          </a:p>
          <a:p>
            <a:pPr lvl="1"/>
            <a:r>
              <a:rPr lang="en-US" dirty="0" smtClean="0"/>
              <a:t>Install-Package </a:t>
            </a:r>
            <a:r>
              <a:rPr lang="en-US" dirty="0" err="1"/>
              <a:t>Microsoft.CodeAnalysis</a:t>
            </a:r>
            <a:r>
              <a:rPr lang="en-US" dirty="0"/>
              <a:t> -Pre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 1 - </a:t>
            </a:r>
            <a:r>
              <a:rPr lang="pl-PL" dirty="0" err="1" smtClean="0"/>
              <a:t>PoorManIDE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6788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Require</a:t>
            </a:r>
          </a:p>
          <a:p>
            <a:pPr lvl="1"/>
            <a:r>
              <a:rPr lang="pl-PL" dirty="0" smtClean="0"/>
              <a:t>Visual Studio 14 CTP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Demo 2 – Diagnostics and CodeFix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8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Statistics</a:t>
            </a:r>
            <a:endParaRPr lang="pl-PL" dirty="0" smtClean="0"/>
          </a:p>
          <a:p>
            <a:r>
              <a:rPr lang="pl-PL" dirty="0" err="1" smtClean="0"/>
              <a:t>Metrics</a:t>
            </a:r>
            <a:endParaRPr lang="pl-PL" dirty="0" smtClean="0"/>
          </a:p>
          <a:p>
            <a:r>
              <a:rPr lang="pl-PL" dirty="0" err="1" smtClean="0"/>
              <a:t>Refactorings</a:t>
            </a:r>
            <a:endParaRPr lang="pl-PL" dirty="0" smtClean="0"/>
          </a:p>
          <a:p>
            <a:r>
              <a:rPr lang="pl-PL" dirty="0" err="1" smtClean="0"/>
              <a:t>Compile</a:t>
            </a:r>
            <a:r>
              <a:rPr lang="pl-PL" dirty="0" smtClean="0"/>
              <a:t> in spot</a:t>
            </a:r>
          </a:p>
          <a:p>
            <a:pPr lvl="1"/>
            <a:r>
              <a:rPr lang="pl-PL" dirty="0" err="1" smtClean="0"/>
              <a:t>scriptcs</a:t>
            </a:r>
            <a:endParaRPr lang="pl-PL" dirty="0" smtClean="0"/>
          </a:p>
          <a:p>
            <a:pPr lvl="1"/>
            <a:r>
              <a:rPr lang="pl-PL" dirty="0" err="1" smtClean="0"/>
              <a:t>Recompile</a:t>
            </a:r>
            <a:r>
              <a:rPr lang="pl-PL" dirty="0" smtClean="0"/>
              <a:t> on </a:t>
            </a:r>
            <a:r>
              <a:rPr lang="pl-PL" dirty="0" err="1" smtClean="0"/>
              <a:t>refresh</a:t>
            </a:r>
            <a:r>
              <a:rPr lang="pl-PL" dirty="0" smtClean="0"/>
              <a:t> in </a:t>
            </a:r>
            <a:r>
              <a:rPr lang="pl-PL" dirty="0" err="1" smtClean="0"/>
              <a:t>ASP.Net</a:t>
            </a:r>
            <a:r>
              <a:rPr lang="pl-PL" dirty="0" smtClean="0"/>
              <a:t> </a:t>
            </a:r>
            <a:r>
              <a:rPr lang="pl-PL" dirty="0" err="1" smtClean="0"/>
              <a:t>vNext</a:t>
            </a:r>
            <a:endParaRPr lang="pl-PL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Roslyn </a:t>
            </a:r>
            <a:r>
              <a:rPr lang="pl-PL" dirty="0" err="1" smtClean="0"/>
              <a:t>usages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5520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C# 6.0</a:t>
            </a:r>
          </a:p>
          <a:p>
            <a:r>
              <a:rPr lang="pl-PL" dirty="0" smtClean="0"/>
              <a:t>Development </a:t>
            </a:r>
            <a:r>
              <a:rPr lang="pl-PL" dirty="0" err="1" smtClean="0"/>
              <a:t>tools</a:t>
            </a:r>
            <a:endParaRPr lang="pl-PL" dirty="0" smtClean="0"/>
          </a:p>
          <a:p>
            <a:r>
              <a:rPr lang="pl-PL" dirty="0" smtClean="0"/>
              <a:t>Open </a:t>
            </a:r>
            <a:r>
              <a:rPr lang="pl-PL" dirty="0" err="1" smtClean="0"/>
              <a:t>source</a:t>
            </a:r>
            <a:r>
              <a:rPr lang="pl-PL" dirty="0" smtClean="0"/>
              <a:t> </a:t>
            </a:r>
            <a:r>
              <a:rPr lang="pl-PL" dirty="0" err="1" smtClean="0"/>
              <a:t>community</a:t>
            </a:r>
            <a:endParaRPr lang="pl-PL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Impact</a:t>
            </a:r>
            <a:r>
              <a:rPr lang="pl-PL" dirty="0" smtClean="0"/>
              <a:t> of Roslyn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9919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Roslyn @ </a:t>
            </a:r>
            <a:r>
              <a:rPr lang="en-US" dirty="0" err="1" smtClean="0">
                <a:hlinkClick r:id="rId2"/>
              </a:rPr>
              <a:t>Codeplex</a:t>
            </a:r>
            <a:endParaRPr lang="pl-PL" dirty="0" smtClean="0"/>
          </a:p>
          <a:p>
            <a:r>
              <a:rPr lang="pl-PL" dirty="0" smtClean="0">
                <a:hlinkClick r:id="rId3"/>
              </a:rPr>
              <a:t>Roslyn @ Build conference</a:t>
            </a:r>
          </a:p>
          <a:p>
            <a:r>
              <a:rPr lang="pl-PL" dirty="0">
                <a:hlinkClick r:id="rId4"/>
              </a:rPr>
              <a:t>Roslyn @ </a:t>
            </a:r>
            <a:r>
              <a:rPr lang="pl-PL" dirty="0" err="1">
                <a:hlinkClick r:id="rId4"/>
              </a:rPr>
              <a:t>dotnetconf</a:t>
            </a:r>
            <a:endParaRPr lang="pl-PL" dirty="0"/>
          </a:p>
          <a:p>
            <a:r>
              <a:rPr lang="pl-PL" dirty="0" smtClean="0">
                <a:hlinkClick r:id="rId5"/>
              </a:rPr>
              <a:t>A tour of Roslyn</a:t>
            </a:r>
            <a:endParaRPr lang="pl-PL" dirty="0" smtClean="0"/>
          </a:p>
          <a:p>
            <a:r>
              <a:rPr lang="pl-PL" dirty="0" err="1" smtClean="0">
                <a:hlinkClick r:id="rId6"/>
              </a:rPr>
              <a:t>Resharper</a:t>
            </a:r>
            <a:r>
              <a:rPr lang="pl-PL" dirty="0" smtClean="0">
                <a:hlinkClick r:id="rId6"/>
              </a:rPr>
              <a:t> and Roslyn</a:t>
            </a:r>
            <a:endParaRPr lang="pl-PL" dirty="0" smtClean="0">
              <a:hlinkClick r:id="rId3"/>
            </a:endParaRPr>
          </a:p>
          <a:p>
            <a:r>
              <a:rPr lang="en-US" dirty="0" smtClean="0">
                <a:hlinkClick r:id="rId7"/>
              </a:rPr>
              <a:t>Proper return value from </a:t>
            </a:r>
            <a:r>
              <a:rPr lang="en-US" dirty="0" err="1" smtClean="0">
                <a:hlinkClick r:id="rId7"/>
              </a:rPr>
              <a:t>WebApi</a:t>
            </a:r>
            <a:r>
              <a:rPr lang="en-US" dirty="0" smtClean="0">
                <a:hlinkClick r:id="rId7"/>
              </a:rPr>
              <a:t> code fix </a:t>
            </a:r>
            <a:endParaRPr lang="pl-PL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8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Compiler </a:t>
            </a:r>
            <a:r>
              <a:rPr lang="pl-PL" dirty="0" err="1" smtClean="0"/>
              <a:t>is</a:t>
            </a:r>
            <a:r>
              <a:rPr lang="pl-PL" dirty="0" smtClean="0"/>
              <a:t> no </a:t>
            </a:r>
            <a:r>
              <a:rPr lang="pl-PL" dirty="0" err="1" smtClean="0"/>
              <a:t>longer</a:t>
            </a:r>
            <a:r>
              <a:rPr lang="pl-PL" dirty="0" smtClean="0"/>
              <a:t> a </a:t>
            </a:r>
            <a:r>
              <a:rPr lang="pl-PL" dirty="0" err="1" smtClean="0"/>
              <a:t>black</a:t>
            </a:r>
            <a:r>
              <a:rPr lang="pl-PL" dirty="0" smtClean="0"/>
              <a:t> </a:t>
            </a:r>
            <a:r>
              <a:rPr lang="pl-PL" dirty="0" err="1" smtClean="0"/>
              <a:t>box</a:t>
            </a:r>
            <a:r>
              <a:rPr lang="pl-PL" dirty="0" smtClean="0"/>
              <a:t>,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in </a:t>
            </a:r>
            <a:r>
              <a:rPr lang="pl-PL" dirty="0" err="1" smtClean="0"/>
              <a:t>many</a:t>
            </a:r>
            <a:r>
              <a:rPr lang="pl-PL" dirty="0" smtClean="0"/>
              <a:t> </a:t>
            </a:r>
            <a:r>
              <a:rPr lang="pl-PL" dirty="0" err="1" smtClean="0"/>
              <a:t>ways</a:t>
            </a:r>
            <a:endParaRPr lang="pl-PL" dirty="0" smtClean="0"/>
          </a:p>
          <a:p>
            <a:r>
              <a:rPr lang="pl-PL" dirty="0" err="1" smtClean="0"/>
              <a:t>Easier</a:t>
            </a:r>
            <a:r>
              <a:rPr lang="pl-PL" dirty="0" smtClean="0"/>
              <a:t> </a:t>
            </a:r>
            <a:r>
              <a:rPr lang="pl-PL" dirty="0" err="1" smtClean="0"/>
              <a:t>creation</a:t>
            </a:r>
            <a:r>
              <a:rPr lang="pl-PL" dirty="0" smtClean="0"/>
              <a:t> of development </a:t>
            </a:r>
            <a:r>
              <a:rPr lang="pl-PL" dirty="0" err="1" smtClean="0"/>
              <a:t>tools</a:t>
            </a:r>
            <a:endParaRPr lang="pl-PL" dirty="0" smtClean="0"/>
          </a:p>
          <a:p>
            <a:r>
              <a:rPr lang="pl-PL" dirty="0" err="1" smtClean="0"/>
              <a:t>Huge</a:t>
            </a:r>
            <a:r>
              <a:rPr lang="pl-PL" dirty="0" smtClean="0"/>
              <a:t> </a:t>
            </a:r>
            <a:r>
              <a:rPr lang="pl-PL" dirty="0" err="1" smtClean="0"/>
              <a:t>impact</a:t>
            </a:r>
            <a:r>
              <a:rPr lang="pl-PL" dirty="0" smtClean="0"/>
              <a:t> on </a:t>
            </a:r>
            <a:r>
              <a:rPr lang="pl-PL" dirty="0" err="1" smtClean="0"/>
              <a:t>whole</a:t>
            </a:r>
            <a:r>
              <a:rPr lang="pl-PL" dirty="0" smtClean="0"/>
              <a:t> .Net </a:t>
            </a:r>
            <a:r>
              <a:rPr lang="pl-PL" dirty="0" err="1" smtClean="0"/>
              <a:t>framework</a:t>
            </a:r>
            <a:endParaRPr lang="pl-PL" dirty="0" smtClean="0"/>
          </a:p>
          <a:p>
            <a:r>
              <a:rPr lang="pl-PL" dirty="0" err="1" smtClean="0"/>
              <a:t>Available</a:t>
            </a:r>
            <a:r>
              <a:rPr lang="pl-PL" dirty="0" smtClean="0"/>
              <a:t> in </a:t>
            </a:r>
            <a:r>
              <a:rPr lang="pl-PL" dirty="0" err="1" smtClean="0"/>
              <a:t>next</a:t>
            </a:r>
            <a:r>
              <a:rPr lang="pl-PL" dirty="0" smtClean="0"/>
              <a:t> </a:t>
            </a:r>
            <a:r>
              <a:rPr lang="pl-PL" dirty="0" err="1" smtClean="0"/>
              <a:t>year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4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41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Thank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for </a:t>
            </a:r>
            <a:r>
              <a:rPr lang="pl-PL" dirty="0" err="1" smtClean="0"/>
              <a:t>participation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0229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Current</a:t>
            </a:r>
            <a:r>
              <a:rPr lang="pl-PL" dirty="0" smtClean="0"/>
              <a:t> </a:t>
            </a:r>
            <a:r>
              <a:rPr lang="pl-PL" dirty="0" err="1" smtClean="0"/>
              <a:t>compilation</a:t>
            </a:r>
            <a:r>
              <a:rPr lang="pl-PL" dirty="0" smtClean="0"/>
              <a:t> process</a:t>
            </a:r>
          </a:p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Roslyn?</a:t>
            </a:r>
          </a:p>
          <a:p>
            <a:r>
              <a:rPr lang="pl-PL" dirty="0" err="1" smtClean="0"/>
              <a:t>Compilation</a:t>
            </a:r>
            <a:r>
              <a:rPr lang="pl-PL" dirty="0" smtClean="0"/>
              <a:t> </a:t>
            </a:r>
            <a:r>
              <a:rPr lang="pl-PL" dirty="0" err="1" smtClean="0"/>
              <a:t>APIs</a:t>
            </a:r>
            <a:endParaRPr lang="pl-PL" dirty="0" smtClean="0"/>
          </a:p>
          <a:p>
            <a:r>
              <a:rPr lang="pl-PL" dirty="0" smtClean="0"/>
              <a:t>Demo</a:t>
            </a:r>
          </a:p>
          <a:p>
            <a:r>
              <a:rPr lang="pl-PL" dirty="0" smtClean="0"/>
              <a:t>Impact of Roslyn</a:t>
            </a:r>
            <a:endParaRPr lang="pl-P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Overview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6454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.Net Compilation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4381" y="1992401"/>
            <a:ext cx="3041076" cy="194229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Source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7546109" y="1992400"/>
            <a:ext cx="3820867" cy="43160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.exe</a:t>
            </a:r>
          </a:p>
        </p:txBody>
      </p:sp>
      <p:sp>
        <p:nvSpPr>
          <p:cNvPr id="7" name="Rectangle 6"/>
          <p:cNvSpPr/>
          <p:nvPr/>
        </p:nvSpPr>
        <p:spPr>
          <a:xfrm>
            <a:off x="884381" y="4364436"/>
            <a:ext cx="3041076" cy="1944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Running application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387274" y="2224772"/>
            <a:ext cx="2687783" cy="15284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Compilation</a:t>
            </a:r>
          </a:p>
        </p:txBody>
      </p:sp>
      <p:sp>
        <p:nvSpPr>
          <p:cNvPr id="10" name="Left Arrow 9"/>
          <p:cNvSpPr/>
          <p:nvPr/>
        </p:nvSpPr>
        <p:spPr>
          <a:xfrm>
            <a:off x="4387274" y="4507341"/>
            <a:ext cx="2687783" cy="134470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JIT Compilation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387273" y="2224772"/>
            <a:ext cx="2687783" cy="1528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Roslyn</a:t>
            </a:r>
          </a:p>
        </p:txBody>
      </p:sp>
    </p:spTree>
    <p:extLst>
      <p:ext uri="{BB962C8B-B14F-4D97-AF65-F5344CB8AC3E}">
        <p14:creationId xmlns:p14="http://schemas.microsoft.com/office/powerpoint/2010/main" val="197551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0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Compiler as a </a:t>
            </a:r>
            <a:r>
              <a:rPr lang="pl-PL" dirty="0" smtClean="0"/>
              <a:t>Service</a:t>
            </a:r>
          </a:p>
          <a:p>
            <a:r>
              <a:rPr lang="pl-PL" dirty="0" err="1" smtClean="0"/>
              <a:t>Written</a:t>
            </a:r>
            <a:r>
              <a:rPr lang="pl-PL" dirty="0" smtClean="0"/>
              <a:t> in C#</a:t>
            </a:r>
          </a:p>
          <a:p>
            <a:r>
              <a:rPr lang="pl-PL" dirty="0" smtClean="0"/>
              <a:t>Open-Source</a:t>
            </a:r>
          </a:p>
          <a:p>
            <a:r>
              <a:rPr lang="pl-PL" dirty="0"/>
              <a:t>First CTP in </a:t>
            </a:r>
            <a:r>
              <a:rPr lang="pl-PL" dirty="0" err="1"/>
              <a:t>October</a:t>
            </a:r>
            <a:r>
              <a:rPr lang="pl-PL" dirty="0"/>
              <a:t> </a:t>
            </a:r>
            <a:r>
              <a:rPr lang="pl-PL" dirty="0" smtClean="0"/>
              <a:t>2011</a:t>
            </a:r>
          </a:p>
          <a:p>
            <a:r>
              <a:rPr lang="pl-PL" dirty="0" smtClean="0"/>
              <a:t>Independent from Visual Studio</a:t>
            </a:r>
          </a:p>
          <a:p>
            <a:r>
              <a:rPr lang="pl-PL" dirty="0" err="1" smtClean="0"/>
              <a:t>Will</a:t>
            </a:r>
            <a:r>
              <a:rPr lang="pl-PL" dirty="0" smtClean="0"/>
              <a:t> be </a:t>
            </a:r>
            <a:r>
              <a:rPr lang="pl-PL" dirty="0" err="1" smtClean="0"/>
              <a:t>available</a:t>
            </a:r>
            <a:r>
              <a:rPr lang="pl-PL" dirty="0" smtClean="0"/>
              <a:t> as a part of Visual Studio 14</a:t>
            </a:r>
          </a:p>
          <a:p>
            <a:r>
              <a:rPr lang="pl-PL" dirty="0" err="1" smtClean="0"/>
              <a:t>Currently</a:t>
            </a:r>
            <a:r>
              <a:rPr lang="pl-PL" dirty="0" smtClean="0"/>
              <a:t> </a:t>
            </a:r>
            <a:r>
              <a:rPr lang="pl-PL" dirty="0" err="1" smtClean="0"/>
              <a:t>only</a:t>
            </a:r>
            <a:r>
              <a:rPr lang="pl-PL" dirty="0" smtClean="0"/>
              <a:t> for C# and VB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Roslyn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1224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179778"/>
              </p:ext>
            </p:extLst>
          </p:nvPr>
        </p:nvGraphicFramePr>
        <p:xfrm>
          <a:off x="1162050" y="2674938"/>
          <a:ext cx="9879013" cy="345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Compilation</a:t>
            </a:r>
            <a:r>
              <a:rPr lang="pl-PL" dirty="0" smtClean="0"/>
              <a:t> </a:t>
            </a:r>
            <a:r>
              <a:rPr lang="pl-PL" dirty="0" err="1" smtClean="0"/>
              <a:t>pipeline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6027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F4E520-D571-44FD-ADCE-0EF13E544B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4C8909-1C26-4502-B5C6-2AE7898D2F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CB8E38-DB65-4BB0-9925-963AA659EE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8B897C-132A-4D17-B5CB-D1ADC7DD77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1B4CB7C-2CD9-4B88-933C-B65A0599D1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Formatter</a:t>
            </a:r>
            <a:endParaRPr lang="pl-PL" dirty="0" smtClean="0"/>
          </a:p>
          <a:p>
            <a:r>
              <a:rPr lang="pl-PL" dirty="0" err="1" smtClean="0"/>
              <a:t>Colorizer</a:t>
            </a:r>
            <a:endParaRPr lang="pl-PL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Parser - Syntax Tree API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4439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Object </a:t>
            </a:r>
            <a:r>
              <a:rPr lang="pl-PL" dirty="0" err="1" smtClean="0"/>
              <a:t>Browser</a:t>
            </a:r>
            <a:endParaRPr lang="pl-PL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Symbols &amp; Metadata Import - Symbols API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335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Find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r>
              <a:rPr lang="pl-PL" dirty="0" smtClean="0"/>
              <a:t> </a:t>
            </a:r>
            <a:r>
              <a:rPr lang="pl-PL" dirty="0" err="1" smtClean="0"/>
              <a:t>References</a:t>
            </a:r>
            <a:endParaRPr lang="pl-PL" dirty="0" smtClean="0"/>
          </a:p>
          <a:p>
            <a:r>
              <a:rPr lang="pl-PL" dirty="0" err="1" smtClean="0"/>
              <a:t>Rename</a:t>
            </a:r>
            <a:endParaRPr lang="pl-PL" dirty="0" smtClean="0"/>
          </a:p>
          <a:p>
            <a:r>
              <a:rPr lang="pl-PL" dirty="0" err="1" smtClean="0"/>
              <a:t>Quick</a:t>
            </a:r>
            <a:r>
              <a:rPr lang="pl-PL" dirty="0" smtClean="0"/>
              <a:t> Info</a:t>
            </a:r>
          </a:p>
          <a:p>
            <a:r>
              <a:rPr lang="pl-PL" dirty="0" err="1" smtClean="0"/>
              <a:t>Extract</a:t>
            </a:r>
            <a:r>
              <a:rPr lang="pl-PL" dirty="0" smtClean="0"/>
              <a:t> Method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Binder - Binding and Flow Analysis API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854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Edit and Continue</a:t>
            </a:r>
          </a:p>
          <a:p>
            <a:r>
              <a:rPr lang="pl-PL" dirty="0" smtClean="0"/>
              <a:t>Immediate Window</a:t>
            </a:r>
            <a:endParaRPr lang="pl-P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IL Emitter - Emit API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5579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1311</TotalTime>
  <Words>233</Words>
  <Application>Microsoft Office PowerPoint</Application>
  <PresentationFormat>Custom</PresentationFormat>
  <Paragraphs>75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Waveform</vt:lpstr>
      <vt:lpstr>Roslyn</vt:lpstr>
      <vt:lpstr>Overview</vt:lpstr>
      <vt:lpstr>.Net Compilation</vt:lpstr>
      <vt:lpstr>Roslyn</vt:lpstr>
      <vt:lpstr>Compilation pipeline</vt:lpstr>
      <vt:lpstr>Parser - Syntax Tree API</vt:lpstr>
      <vt:lpstr>Symbols &amp; Metadata Import - Symbols API</vt:lpstr>
      <vt:lpstr>Binder - Binding and Flow Analysis API</vt:lpstr>
      <vt:lpstr>IL Emitter - Emit API</vt:lpstr>
      <vt:lpstr>Demo 1 - PoorManIDE</vt:lpstr>
      <vt:lpstr>Demo 2 – Diagnostics and CodeFix</vt:lpstr>
      <vt:lpstr>Roslyn usages</vt:lpstr>
      <vt:lpstr>Impact of Roslyn</vt:lpstr>
      <vt:lpstr>Links</vt:lpstr>
      <vt:lpstr>Summary</vt:lpstr>
      <vt:lpstr>Questions?</vt:lpstr>
      <vt:lpstr>Thank you for participation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.Net</dc:title>
  <dc:creator>Twelve</dc:creator>
  <cp:lastModifiedBy>Kalinowski, Krzysztof</cp:lastModifiedBy>
  <cp:revision>69</cp:revision>
  <dcterms:created xsi:type="dcterms:W3CDTF">2014-09-28T16:43:25Z</dcterms:created>
  <dcterms:modified xsi:type="dcterms:W3CDTF">2014-10-22T09:21:55Z</dcterms:modified>
</cp:coreProperties>
</file>