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3"/>
  </p:notesMasterIdLst>
  <p:handoutMasterIdLst>
    <p:handoutMasterId r:id="rId24"/>
  </p:handoutMasterIdLst>
  <p:sldIdLst>
    <p:sldId id="270" r:id="rId2"/>
    <p:sldId id="257" r:id="rId3"/>
    <p:sldId id="258" r:id="rId4"/>
    <p:sldId id="260" r:id="rId5"/>
    <p:sldId id="265" r:id="rId6"/>
    <p:sldId id="263" r:id="rId7"/>
    <p:sldId id="271" r:id="rId8"/>
    <p:sldId id="272" r:id="rId9"/>
    <p:sldId id="273" r:id="rId10"/>
    <p:sldId id="274" r:id="rId11"/>
    <p:sldId id="275" r:id="rId12"/>
    <p:sldId id="278" r:id="rId13"/>
    <p:sldId id="279" r:id="rId14"/>
    <p:sldId id="276" r:id="rId15"/>
    <p:sldId id="277" r:id="rId16"/>
    <p:sldId id="281" r:id="rId17"/>
    <p:sldId id="268" r:id="rId18"/>
    <p:sldId id="266" r:id="rId19"/>
    <p:sldId id="267" r:id="rId20"/>
    <p:sldId id="282" r:id="rId21"/>
    <p:sldId id="283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02009-BC22-4702-BC8F-3BA384810630}" v="8" dt="2022-03-10T07:45:4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2022-03-10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2022-03-10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C129D8-7AF6-4657-ADEB-E61F1635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372" y="1797045"/>
            <a:ext cx="6716272" cy="448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39A780D-C5B0-45CA-B464-22D3B2A7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484632"/>
            <a:ext cx="4107394" cy="5888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567F5-1186-472D-83EE-E41FAE0E33CE}"/>
              </a:ext>
            </a:extLst>
          </p:cNvPr>
          <p:cNvSpPr txBox="1"/>
          <p:nvPr/>
        </p:nvSpPr>
        <p:spPr>
          <a:xfrm>
            <a:off x="341372" y="4846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" sz="3600" dirty="0">
                <a:latin typeface="Batang" panose="02030600000101010101" pitchFamily="18" charset="-127"/>
                <a:ea typeface="Batang" panose="02030600000101010101" pitchFamily="18" charset="-127"/>
              </a:rPr>
              <a:t>KBO </a:t>
            </a:r>
            <a:r>
              <a:rPr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데이터 셋을 </a:t>
            </a:r>
            <a:br>
              <a:rPr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  </a:t>
            </a:r>
            <a:r>
              <a:rPr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분석해보자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40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8D3206-7E25-469E-98FB-CCB91426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4C3CDA-704D-4BEC-97A5-D20CDFBE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1" y="1500424"/>
            <a:ext cx="2886478" cy="2838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C77B28-FCA0-46E5-8A31-0770BA23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21" y="1043160"/>
            <a:ext cx="871659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DD01FF-6A48-46C1-813E-D2225E98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72683-8DE3-409D-8711-23AA7D6A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112" y="1353773"/>
            <a:ext cx="4725798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8003BE-584A-451A-BCC7-8F0164EC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90" y="1353773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3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841B29-C0B4-4EA9-8D80-23708D4A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704CF8-A69C-4042-AEDC-5B8A6ACA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8681"/>
            <a:ext cx="4325573" cy="4567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27D452-BD19-4F4A-BA2E-779D694A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81" y="1308681"/>
            <a:ext cx="402963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E4B26-770B-4539-B271-07B68E4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77987-44FE-44D2-B280-5FE12326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1" y="737812"/>
            <a:ext cx="10459910" cy="5382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35AB84-DA20-4890-8162-782C2292E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630" y="478495"/>
            <a:ext cx="301984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DB02E4-5F9B-4C00-983A-9844D53A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770B0B-7CCE-4CA4-9520-0316FE6A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9" y="1335681"/>
            <a:ext cx="4963218" cy="3667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756B0B-9048-4BC3-BA63-28BDF643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37" y="1335681"/>
            <a:ext cx="6966959" cy="385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E3CD9B-6E9F-42FB-B055-8A8C09EB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88D92-953E-4140-BDD4-8F82E04B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95" y="292914"/>
            <a:ext cx="5667125" cy="30542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F4745B-A378-4401-9313-621B9506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5" y="3429000"/>
            <a:ext cx="5667125" cy="2757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B7923F-7628-46A0-AC01-A19BCFC6E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368" y="2478583"/>
            <a:ext cx="264832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DC9EC-7C91-455E-A9D9-648F7374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나이별 기량 변화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C3D6B-47C3-45C6-A51B-DA1D333A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265FB6-F72A-409B-AFA3-85B5EEF0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B5AB0-FE07-4B4E-8372-88B32AE9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5130"/>
            <a:ext cx="11828477" cy="63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ED1EB9-19B7-4417-A83A-FD6B447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97234-9543-4CD8-9256-BCC02B31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192"/>
            <a:ext cx="12192000" cy="63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65EF42-D778-4A19-A814-A21F826D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B8D92-B55A-47F1-9691-BD2C551F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31"/>
            <a:ext cx="12192000" cy="62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2EECDD-5EF9-474F-908A-535BC059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090902"/>
            <a:ext cx="6716272" cy="448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195" y="2318640"/>
            <a:ext cx="7130462" cy="139558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" sz="7200" dirty="0">
                <a:latin typeface="Batang" panose="02030600000101010101" pitchFamily="18" charset="-127"/>
                <a:ea typeface="Batang" panose="02030600000101010101" pitchFamily="18" charset="-127"/>
              </a:rPr>
              <a:t>KBO </a:t>
            </a:r>
            <a:r>
              <a:rPr lang="ko-KR" altLang="en-US" sz="7200" dirty="0">
                <a:latin typeface="Batang" panose="02030600000101010101" pitchFamily="18" charset="-127"/>
                <a:ea typeface="Batang" panose="02030600000101010101" pitchFamily="18" charset="-127"/>
              </a:rPr>
              <a:t>데이터 셋을 </a:t>
            </a:r>
            <a:br>
              <a:rPr lang="en-US" altLang="ko-KR" sz="72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7200" dirty="0">
                <a:latin typeface="Batang" panose="02030600000101010101" pitchFamily="18" charset="-127"/>
                <a:ea typeface="Batang" panose="02030600000101010101" pitchFamily="18" charset="-127"/>
              </a:rPr>
              <a:t>  </a:t>
            </a:r>
            <a:r>
              <a:rPr lang="ko-KR" altLang="en-US" sz="7200" dirty="0">
                <a:latin typeface="Batang" panose="02030600000101010101" pitchFamily="18" charset="-127"/>
                <a:ea typeface="Batang" panose="02030600000101010101" pitchFamily="18" charset="-127"/>
              </a:rPr>
              <a:t>분석해보자</a:t>
            </a:r>
            <a:endParaRPr lang="ko" sz="7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Money ball 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730C55B-3DDA-465A-AADC-C6173C1A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9" y="627507"/>
            <a:ext cx="4107394" cy="5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0EBCD-BE6D-451F-A67E-3539F405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연도별 연봉 변화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860D6-A5CC-441D-9E8E-191DE572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1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5DE794-FEC6-4665-A04A-16670C90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81180C-F51C-4732-8553-78C44C8C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19" y="658471"/>
            <a:ext cx="1050754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39" y="775730"/>
            <a:ext cx="4159557" cy="281545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en-US" alt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목차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임시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en-US" alt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&gt;</a:t>
            </a:r>
            <a:br>
              <a:rPr lang="en-US" alt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ko" sz="4800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0EA7A-37A8-4989-A9F6-A705BA9488DB}"/>
              </a:ext>
            </a:extLst>
          </p:cNvPr>
          <p:cNvSpPr txBox="1"/>
          <p:nvPr/>
        </p:nvSpPr>
        <p:spPr>
          <a:xfrm>
            <a:off x="890789" y="1057275"/>
            <a:ext cx="10720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KBO DATA </a:t>
            </a: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개요 </a:t>
            </a:r>
            <a:r>
              <a:rPr lang="en-US" altLang="ko-KR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– 37</a:t>
            </a: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개 컬럼 설명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데이터 확인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데이터 </a:t>
            </a:r>
            <a:r>
              <a:rPr lang="ko-KR" altLang="en-US" i="1" dirty="0" err="1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전처리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주요 공격지표 선정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전통적 지표 </a:t>
            </a:r>
            <a:r>
              <a:rPr lang="en-US" altLang="ko-KR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vs. </a:t>
            </a:r>
            <a:r>
              <a:rPr lang="ko-KR" altLang="en-US" i="1" dirty="0" err="1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세이버메트릭스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주요 공격지표 선정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주요 공격지표간 상관관계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최종 사용 컬럼 선정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데이터 분석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나이별 기량 변화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dirty="0"/>
              <a:t>연도별 연봉 변화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5B92-A885-4B66-9844-BF78EB32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&lt;KBO DATA </a:t>
            </a:r>
            <a:r>
              <a:rPr lang="ko-KR" altLang="en-US" sz="4800" dirty="0"/>
              <a:t>개요 </a:t>
            </a:r>
            <a:r>
              <a:rPr lang="en-US" altLang="ko-KR" sz="4800" dirty="0"/>
              <a:t>- 37</a:t>
            </a:r>
            <a:r>
              <a:rPr lang="ko-KR" altLang="en-US" sz="4800" dirty="0"/>
              <a:t>개 컬럼 설명</a:t>
            </a:r>
            <a:r>
              <a:rPr lang="en-US" altLang="ko-KR" sz="4800" dirty="0"/>
              <a:t>&gt;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ABB1C-990F-4A8D-8101-E9FEF089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1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126F-7A06-4EC5-BB32-707AE826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&lt;</a:t>
            </a:r>
            <a:r>
              <a:rPr lang="ko-KR" altLang="en-US" sz="4400" dirty="0"/>
              <a:t>데이터 확인</a:t>
            </a:r>
            <a:r>
              <a:rPr lang="en-US" altLang="ko-KR" sz="4400" dirty="0"/>
              <a:t>&gt;</a:t>
            </a:r>
            <a:endParaRPr lang="ko-KR" altLang="en-US" sz="4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33BCD-B20A-4919-94B0-7C38A2C7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197CA8-CD66-4BA1-B106-89B0CE15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7" y="2150574"/>
            <a:ext cx="9981223" cy="38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D5971-C5C8-4EFB-AB7C-A572BBC8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야구 용어정리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1FEEF-578D-418F-BAD2-9D29548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74D8FF5-CEDC-4898-80E1-B034F1F4A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t="-271" r="56605" b="271"/>
          <a:stretch/>
        </p:blipFill>
        <p:spPr>
          <a:xfrm>
            <a:off x="3440222" y="2381610"/>
            <a:ext cx="1621997" cy="309605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A090B23-8DE2-49F5-AFF4-2C771B58A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65"/>
          <a:stretch/>
        </p:blipFill>
        <p:spPr>
          <a:xfrm>
            <a:off x="988971" y="2381609"/>
            <a:ext cx="1838143" cy="309605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DA1C6C1-B3B8-4D44-8C7D-562F31858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3" r="25566"/>
          <a:stretch/>
        </p:blipFill>
        <p:spPr>
          <a:xfrm>
            <a:off x="5675327" y="2381610"/>
            <a:ext cx="2584850" cy="309605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6A5A712-660E-41AB-BD75-3E9BEFC5B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7" r="1042" b="24807"/>
          <a:stretch/>
        </p:blipFill>
        <p:spPr>
          <a:xfrm>
            <a:off x="8873285" y="2381610"/>
            <a:ext cx="2025335" cy="23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312DE8-A0AE-48E0-9027-238F51FD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892335-7C1B-4CCC-9858-DE27BE85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1" y="43480"/>
            <a:ext cx="2508308" cy="62181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35D00D-1365-48BA-A733-3C350854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22" y="0"/>
            <a:ext cx="5918298" cy="31387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5A7FE6-7205-4372-81DF-AC626FF63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220" y="3152572"/>
            <a:ext cx="5847125" cy="27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0F2BD6-BE09-460B-BF59-883C2004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729B9B-FE93-442C-983C-87F687BA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657279"/>
            <a:ext cx="4798503" cy="29613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E7BAE1-9B05-4FDE-975F-6F233CE2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6283"/>
            <a:ext cx="4865616" cy="28833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089CE1-23FD-4AFD-8825-6E0DA2F0E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85" y="3559226"/>
            <a:ext cx="4865616" cy="264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A10BC6-D9CB-4286-AFD3-B4CFBDDF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9C076-5918-4C2D-86C0-1E21CB78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66" y="46037"/>
            <a:ext cx="7257961" cy="32633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5F79D0-93A0-4652-9DEE-BAC9C25B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66" y="3309356"/>
            <a:ext cx="7190850" cy="30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8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{93CAF221-937D-4E4B-A6E1-C7E9C6F24B48}tf56160789_win32</Template>
  <TotalTime>651</TotalTime>
  <Words>107</Words>
  <Application>Microsoft Office PowerPoint</Application>
  <PresentationFormat>와이드스크린</PresentationFormat>
  <Paragraphs>39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Malgun Gothic</vt:lpstr>
      <vt:lpstr>Malgun Gothic</vt:lpstr>
      <vt:lpstr>Batang</vt:lpstr>
      <vt:lpstr>Calibri</vt:lpstr>
      <vt:lpstr>Franklin Gothic Book</vt:lpstr>
      <vt:lpstr>1_RetrospectVTI</vt:lpstr>
      <vt:lpstr>PowerPoint 프레젠테이션</vt:lpstr>
      <vt:lpstr>KBO 데이터 셋을    분석해보자</vt:lpstr>
      <vt:lpstr>&lt;목차(임시)&gt; </vt:lpstr>
      <vt:lpstr>&lt;KBO DATA 개요 - 37개 컬럼 설명&gt;</vt:lpstr>
      <vt:lpstr>&lt;데이터 확인&gt;</vt:lpstr>
      <vt:lpstr>&lt;야구 용어정리&gt;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&lt;나이별 기량 변화&gt;</vt:lpstr>
      <vt:lpstr>PowerPoint 프레젠테이션</vt:lpstr>
      <vt:lpstr>PowerPoint 프레젠테이션</vt:lpstr>
      <vt:lpstr>PowerPoint 프레젠테이션</vt:lpstr>
      <vt:lpstr>&lt;연도별 연봉 변화&gt;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KBO 데이터 셋 </dc:title>
  <dc:creator>- Greed</dc:creator>
  <cp:lastModifiedBy>- Greed</cp:lastModifiedBy>
  <cp:revision>7</cp:revision>
  <dcterms:created xsi:type="dcterms:W3CDTF">2022-03-08T06:16:09Z</dcterms:created>
  <dcterms:modified xsi:type="dcterms:W3CDTF">2022-03-10T09:12:40Z</dcterms:modified>
</cp:coreProperties>
</file>