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260" r:id="rId4"/>
    <p:sldId id="262" r:id="rId5"/>
    <p:sldId id="263" r:id="rId6"/>
    <p:sldId id="265" r:id="rId7"/>
    <p:sldId id="261" r:id="rId8"/>
    <p:sldId id="266" r:id="rId9"/>
    <p:sldId id="267" r:id="rId10"/>
    <p:sldId id="268" r:id="rId11"/>
    <p:sldId id="264" r:id="rId12"/>
    <p:sldId id="259" r:id="rId13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8D938DA-0396-4E61-89BF-120A53DD7BF6}" type="datetime1">
              <a:rPr lang="ko-KR" altLang="en-US" smtClean="0"/>
              <a:t>2022-03-10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C74CE10-6809-4130-9779-BE960939651E}" type="datetime1">
              <a:rPr lang="ko-KR" altLang="en-US" smtClean="0"/>
              <a:t>2022-03-10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13109F14-E776-46A0-B2C2-315522427AB4}" type="datetime1">
              <a:rPr lang="ko-KR" altLang="en-US" smtClean="0"/>
              <a:t>2022-03-10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FE9FF334-B24E-4384-8B57-79DDB3DF84D3}" type="datetime1">
              <a:rPr lang="ko-KR" altLang="en-US" smtClean="0"/>
              <a:t>2022-03-10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789109B3-1805-417E-8231-1242DA8104B9}" type="datetime1">
              <a:rPr lang="ko-KR" altLang="en-US" smtClean="0"/>
              <a:t>2022-03-10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0928AFF6-6AB7-414D-9F63-AFAC896DC2A1}" type="datetime1">
              <a:rPr lang="ko-KR" altLang="en-US" smtClean="0"/>
              <a:t>2022-03-10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7510B9F6-866A-483C-8615-169E5CF27273}" type="datetime1">
              <a:rPr lang="ko-KR" altLang="en-US" smtClean="0"/>
              <a:t>2022-03-10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85468BB0-44F1-4D1F-AC45-CB226B0E2F66}" type="datetime1">
              <a:rPr lang="ko-KR" altLang="en-US" smtClean="0"/>
              <a:t>2022-03-10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DB3A1FA-D718-45B7-80B3-BEF381F3548E}" type="datetime1">
              <a:rPr lang="ko-KR" altLang="en-US" smtClean="0"/>
              <a:t>2022-03-10</a:t>
            </a:fld>
            <a:endParaRPr lang="en-US" dirty="0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F7F4B7E-283A-49B6-A8FE-0DB2A9FA74AB}" type="datetime1">
              <a:rPr lang="ko-KR" altLang="en-US" smtClean="0"/>
              <a:t>2022-03-10</a:t>
            </a:fld>
            <a:endParaRPr 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0217DB4B-3A50-4455-B2E8-E700516BF366}" type="datetime1">
              <a:rPr lang="ko-KR" altLang="en-US" smtClean="0"/>
              <a:t>2022-03-10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fld id="{30F3E38E-E967-45FA-AE92-034CE4A74EA9}" type="datetime1">
              <a:rPr lang="ko-KR" altLang="en-US" smtClean="0"/>
              <a:t>2022-03-10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5AD4E46A-4D08-462A-B135-DFCEE5BFB50C}" type="datetime1">
              <a:rPr lang="ko-KR" altLang="en-US" smtClean="0"/>
              <a:t>2022-03-10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D6FC19D4-12E6-429F-885C-246604F6D000}" type="datetime1">
              <a:rPr lang="ko-KR" altLang="en-US" smtClean="0"/>
              <a:t>2022-03-10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38404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56692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74980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93268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직사각형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9195" y="2318640"/>
            <a:ext cx="7130462" cy="1395586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ko" sz="7200" dirty="0">
                <a:latin typeface="Batang" panose="02030600000101010101" pitchFamily="18" charset="-127"/>
                <a:ea typeface="Batang" panose="02030600000101010101" pitchFamily="18" charset="-127"/>
              </a:rPr>
              <a:t>KBO </a:t>
            </a:r>
            <a:r>
              <a:rPr lang="ko-KR" altLang="en-US" sz="7200" dirty="0">
                <a:latin typeface="Batang" panose="02030600000101010101" pitchFamily="18" charset="-127"/>
                <a:ea typeface="Batang" panose="02030600000101010101" pitchFamily="18" charset="-127"/>
              </a:rPr>
              <a:t>데이터 셋을 </a:t>
            </a:r>
            <a:br>
              <a:rPr lang="en-US" altLang="ko-KR" sz="7200" dirty="0"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altLang="ko-KR" sz="7200" dirty="0">
                <a:latin typeface="Batang" panose="02030600000101010101" pitchFamily="18" charset="-127"/>
                <a:ea typeface="Batang" panose="02030600000101010101" pitchFamily="18" charset="-127"/>
              </a:rPr>
              <a:t>  </a:t>
            </a:r>
            <a:r>
              <a:rPr lang="ko-KR" altLang="en-US" sz="7200" dirty="0">
                <a:latin typeface="Batang" panose="02030600000101010101" pitchFamily="18" charset="-127"/>
                <a:ea typeface="Batang" panose="02030600000101010101" pitchFamily="18" charset="-127"/>
              </a:rPr>
              <a:t>분석해보자</a:t>
            </a:r>
            <a:endParaRPr lang="ko" sz="72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팀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Money ball </a:t>
            </a:r>
            <a:endParaRPr lang="ko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그림 4" descr="건물, 앉아 있음, 벤치, 옆면 그림&#10;&#10;자동 생성되는 설명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직선 연결선(S)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3265FB6-F72A-409B-AFA3-85B5EEF04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DB4B-3A50-4455-B2E8-E700516BF366}" type="datetime1">
              <a:rPr lang="ko-KR" altLang="en-US" smtClean="0"/>
              <a:t>2022-03-10</a:t>
            </a:fld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4B5AB0-FE07-4B4E-8372-88B32AE93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5130"/>
            <a:ext cx="8041796" cy="43077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2257D1-97AD-4863-98E6-94C9660A901C}"/>
              </a:ext>
            </a:extLst>
          </p:cNvPr>
          <p:cNvSpPr txBox="1"/>
          <p:nvPr/>
        </p:nvSpPr>
        <p:spPr>
          <a:xfrm>
            <a:off x="8218426" y="1031846"/>
            <a:ext cx="2584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</a:t>
            </a:r>
            <a:r>
              <a:rPr lang="ko-KR" altLang="en-US" dirty="0"/>
              <a:t>대부터 시작하여 </a:t>
            </a:r>
            <a:r>
              <a:rPr lang="en-US" altLang="ko-KR" dirty="0"/>
              <a:t>40</a:t>
            </a:r>
            <a:r>
              <a:rPr lang="ko-KR" altLang="en-US" dirty="0"/>
              <a:t>대 직전까지 전성기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7E78CD-66D7-4C2C-ACB3-378ED5E80994}"/>
              </a:ext>
            </a:extLst>
          </p:cNvPr>
          <p:cNvSpPr txBox="1"/>
          <p:nvPr/>
        </p:nvSpPr>
        <p:spPr>
          <a:xfrm>
            <a:off x="643156" y="4992791"/>
            <a:ext cx="5573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effectLst/>
                <a:latin typeface="-apple-system"/>
              </a:rPr>
              <a:t>모든 지표를 고려하여 종합적인 점수를 나타내는 </a:t>
            </a:r>
            <a:r>
              <a:rPr lang="en-US" altLang="ko-KR" b="0" i="0" dirty="0">
                <a:effectLst/>
                <a:latin typeface="-apple-system"/>
              </a:rPr>
              <a:t>war </a:t>
            </a:r>
            <a:r>
              <a:rPr lang="ko-KR" altLang="en-US" b="0" i="0" dirty="0">
                <a:effectLst/>
                <a:latin typeface="-apple-system"/>
              </a:rPr>
              <a:t>지표를 보면 중간중간 기복을 보이는 순간이 있는데 대표적으로 </a:t>
            </a:r>
            <a:r>
              <a:rPr lang="en-US" altLang="ko-KR" b="0" i="0" dirty="0">
                <a:effectLst/>
                <a:latin typeface="-apple-system"/>
              </a:rPr>
              <a:t>22~24</a:t>
            </a:r>
            <a:r>
              <a:rPr lang="ko-KR" altLang="en-US" b="0" i="0" dirty="0">
                <a:effectLst/>
                <a:latin typeface="-apple-system"/>
              </a:rPr>
              <a:t>살</a:t>
            </a:r>
            <a:r>
              <a:rPr lang="en-US" altLang="ko-KR" b="0" i="0" dirty="0">
                <a:effectLst/>
                <a:latin typeface="-apple-system"/>
              </a:rPr>
              <a:t>, 28~30</a:t>
            </a:r>
            <a:r>
              <a:rPr lang="ko-KR" altLang="en-US" b="0" i="0" dirty="0">
                <a:effectLst/>
                <a:latin typeface="-apple-system"/>
              </a:rPr>
              <a:t>살</a:t>
            </a:r>
            <a:r>
              <a:rPr lang="en-US" altLang="ko-KR" b="0" i="0" dirty="0">
                <a:effectLst/>
                <a:latin typeface="-apple-system"/>
              </a:rPr>
              <a:t>, 37~39</a:t>
            </a:r>
            <a:r>
              <a:rPr lang="ko-KR" altLang="en-US" b="0" i="0" dirty="0">
                <a:effectLst/>
                <a:latin typeface="-apple-system"/>
              </a:rPr>
              <a:t>살이다</a:t>
            </a:r>
            <a:r>
              <a:rPr lang="en-US" altLang="ko-KR" b="0" i="0" dirty="0">
                <a:effectLst/>
                <a:latin typeface="-apple-system"/>
              </a:rPr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97A1E2-2CA3-42E5-9A5C-A3B337331E4F}"/>
              </a:ext>
            </a:extLst>
          </p:cNvPr>
          <p:cNvSpPr txBox="1"/>
          <p:nvPr/>
        </p:nvSpPr>
        <p:spPr>
          <a:xfrm>
            <a:off x="8468993" y="1750042"/>
            <a:ext cx="32413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ㄴ</a:t>
            </a:r>
            <a:r>
              <a:rPr lang="ko-KR" altLang="en-US" dirty="0"/>
              <a:t> </a:t>
            </a:r>
            <a:r>
              <a:rPr lang="ko-KR" altLang="en-US" sz="1600" b="0" i="0" dirty="0">
                <a:effectLst/>
                <a:latin typeface="-apple-system"/>
              </a:rPr>
              <a:t>즉</a:t>
            </a:r>
            <a:r>
              <a:rPr lang="en-US" altLang="ko-KR" sz="1600" b="0" i="0" dirty="0">
                <a:effectLst/>
                <a:latin typeface="-apple-system"/>
              </a:rPr>
              <a:t>, </a:t>
            </a:r>
            <a:r>
              <a:rPr lang="ko-KR" altLang="en-US" sz="1600" b="0" i="0" dirty="0">
                <a:effectLst/>
                <a:latin typeface="-apple-system"/>
              </a:rPr>
              <a:t>노화에 대한 감퇴보다는 지속적인 훈련과 경험의 축적으로 선수의 기량이 점진적으로 성장한다는 것을 의미</a:t>
            </a:r>
            <a:r>
              <a:rPr lang="ko-KR" altLang="en-US" sz="1600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3E6B5-D090-41F8-9C3C-EA411B8CA29B}"/>
              </a:ext>
            </a:extLst>
          </p:cNvPr>
          <p:cNvSpPr txBox="1"/>
          <p:nvPr/>
        </p:nvSpPr>
        <p:spPr>
          <a:xfrm>
            <a:off x="7644300" y="4972238"/>
            <a:ext cx="4135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-apple-system"/>
              </a:rPr>
              <a:t>군복무로 인한 성적 저하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-apple-system"/>
              </a:rPr>
              <a:t>나잇살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-apple-system"/>
              </a:rPr>
              <a:t>선수의 휴식기로 인한 데이터 부족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B27499-D899-4A83-94D7-6C3EE21FABFF}"/>
              </a:ext>
            </a:extLst>
          </p:cNvPr>
          <p:cNvSpPr txBox="1"/>
          <p:nvPr/>
        </p:nvSpPr>
        <p:spPr>
          <a:xfrm>
            <a:off x="6544521" y="5162068"/>
            <a:ext cx="771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=&gt;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2728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7E2920-9DB0-4356-8AA8-A2D8B5EE9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데이터 분석과정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9A22C3-35E3-4B3B-8694-1D82D8825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4B7E-283A-49B6-A8FE-0DB2A9FA74AB}" type="datetime1">
              <a:rPr lang="ko-KR" altLang="en-US" smtClean="0"/>
              <a:t>2022-03-10</a:t>
            </a:fld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5310E1-8B46-46C2-8F85-D86BAE733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346" y="2536518"/>
            <a:ext cx="4048690" cy="27245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80D3F7D-00B2-4BD5-AF61-4E4BEF6F31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001" y="2522228"/>
            <a:ext cx="4039164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75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600D53-6058-433B-B7D5-8A19BD7B2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5C2794-800C-4384-A1F7-57F42D9F9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30C84A-890D-46CA-9CF2-70175463C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2022-03-10</a:t>
            </a:fld>
            <a:endParaRPr lang="en-US" dirty="0"/>
          </a:p>
        </p:txBody>
      </p:sp>
      <p:graphicFrame>
        <p:nvGraphicFramePr>
          <p:cNvPr id="5" name="테이블 4" descr="테이블">
            <a:extLst>
              <a:ext uri="{FF2B5EF4-FFF2-40B4-BE49-F238E27FC236}">
                <a16:creationId xmlns:a16="http://schemas.microsoft.com/office/drawing/2014/main" id="{0A370870-CF3F-40DF-AB1C-A71A2C1A1E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0248665"/>
              </p:ext>
            </p:extLst>
          </p:nvPr>
        </p:nvGraphicFramePr>
        <p:xfrm>
          <a:off x="1517650" y="2971800"/>
          <a:ext cx="9144000" cy="2554355"/>
        </p:xfrm>
        <a:graphic>
          <a:graphicData uri="http://schemas.openxmlformats.org/drawingml/2006/table">
            <a:tbl>
              <a:tblPr firstRow="1" bandRow="1"/>
              <a:tblGrid>
                <a:gridCol w="1828800">
                  <a:extLst>
                    <a:ext uri="{9D8B030D-6E8A-4147-A177-3AD203B41FA5}">
                      <a16:colId xmlns:a16="http://schemas.microsoft.com/office/drawing/2014/main" val="164092169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2267376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2202353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4389514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431111108"/>
                    </a:ext>
                  </a:extLst>
                </a:gridCol>
              </a:tblGrid>
              <a:tr h="51087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 rtl="0"/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248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 </a:t>
                      </a:r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248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 </a:t>
                      </a:r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248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 rtl="0"/>
                      <a:r>
                        <a:rPr lang="ko-KR" altLang="en-US" noProof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 </a:t>
                      </a:r>
                      <a:r>
                        <a:rPr lang="en-US" altLang="ko-KR" noProof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248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 rtl="0"/>
                      <a:r>
                        <a:rPr lang="ko-KR" altLang="en-US" noProof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 </a:t>
                      </a:r>
                      <a:r>
                        <a:rPr lang="en-US" altLang="ko-KR" noProof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24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369346"/>
                  </a:ext>
                </a:extLst>
              </a:tr>
              <a:tr h="51087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 </a:t>
                      </a:r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 rtl="0"/>
                      <a:r>
                        <a:rPr lang="en-US" altLang="ko-KR" noProof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 rtl="0"/>
                      <a:r>
                        <a:rPr lang="en-US" altLang="ko-KR" noProof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0434672"/>
                  </a:ext>
                </a:extLst>
              </a:tr>
              <a:tr h="51087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 rtl="0"/>
                      <a:r>
                        <a:rPr lang="ko-KR" altLang="en-US" noProof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 </a:t>
                      </a:r>
                      <a:r>
                        <a:rPr lang="en-US" altLang="ko-KR" noProof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anchor="ctr">
                    <a:lnL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 rtl="0"/>
                      <a:r>
                        <a:rPr lang="en-US" altLang="ko-KR" noProof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 rtl="0"/>
                      <a:r>
                        <a:rPr lang="en-US" altLang="ko-KR" noProof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 rtl="0"/>
                      <a:r>
                        <a:rPr lang="en-US" altLang="ko-KR" noProof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7065548"/>
                  </a:ext>
                </a:extLst>
              </a:tr>
              <a:tr h="51087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 rtl="0"/>
                      <a:r>
                        <a:rPr lang="ko-KR" altLang="en-US" noProof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 </a:t>
                      </a:r>
                      <a:r>
                        <a:rPr lang="en-US" altLang="ko-KR" noProof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anchor="ctr">
                    <a:lnL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 rtl="0"/>
                      <a:r>
                        <a:rPr lang="en-US" altLang="ko-KR" noProof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 rtl="0"/>
                      <a:r>
                        <a:rPr lang="en-US" altLang="ko-KR" noProof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 rtl="0"/>
                      <a:r>
                        <a:rPr lang="en-US" altLang="ko-KR" noProof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 rtl="0"/>
                      <a:r>
                        <a:rPr lang="en-US" altLang="ko-KR" noProof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2.8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9659414"/>
                  </a:ext>
                </a:extLst>
              </a:tr>
              <a:tr h="51087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 rtl="0"/>
                      <a:r>
                        <a:rPr lang="ko-KR" altLang="en-US" noProof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 </a:t>
                      </a:r>
                      <a:r>
                        <a:rPr lang="en-US" altLang="ko-KR" noProof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anchor="ctr">
                    <a:lnL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 rtl="0"/>
                      <a:r>
                        <a:rPr lang="en-US" altLang="ko-KR" noProof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 rtl="0"/>
                      <a:r>
                        <a:rPr lang="en-US" altLang="ko-KR" noProof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 rtl="0"/>
                      <a:r>
                        <a:rPr lang="en-US" altLang="ko-KR" noProof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A2481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3999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2346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339" y="775730"/>
            <a:ext cx="4159557" cy="935624"/>
          </a:xfrm>
        </p:spPr>
        <p:txBody>
          <a:bodyPr rtlCol="0" anchor="ctr">
            <a:normAutofit fontScale="90000"/>
          </a:bodyPr>
          <a:lstStyle/>
          <a:p>
            <a:pPr lvl="0" rtl="0"/>
            <a:r>
              <a:rPr lang="en-US" altLang="ko" sz="4800" i="1" dirty="0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&lt;</a:t>
            </a:r>
            <a:r>
              <a:rPr lang="ko-KR" altLang="en-US" sz="4800" i="1" dirty="0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목차</a:t>
            </a:r>
            <a:r>
              <a:rPr lang="en-US" altLang="ko-KR" sz="4800" i="1" dirty="0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lang="ko-KR" altLang="en-US" sz="4800" i="1" dirty="0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임시</a:t>
            </a:r>
            <a:r>
              <a:rPr lang="en-US" altLang="ko-KR" sz="4800" i="1" dirty="0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)</a:t>
            </a:r>
            <a:r>
              <a:rPr lang="en-US" altLang="ko" sz="4800" i="1" dirty="0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&gt;</a:t>
            </a:r>
            <a:br>
              <a:rPr lang="en-US" altLang="ko" sz="4800" i="1" dirty="0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</a:br>
            <a:endParaRPr lang="ko" sz="4800" i="1" dirty="0">
              <a:solidFill>
                <a:srgbClr val="FFFFFF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20EA7A-37A8-4989-A9F6-A705BA9488DB}"/>
              </a:ext>
            </a:extLst>
          </p:cNvPr>
          <p:cNvSpPr txBox="1"/>
          <p:nvPr/>
        </p:nvSpPr>
        <p:spPr>
          <a:xfrm>
            <a:off x="1100340" y="1711354"/>
            <a:ext cx="46712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" sz="2400" i="1" dirty="0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1. </a:t>
            </a:r>
            <a:r>
              <a:rPr lang="ko-KR" altLang="en-US" sz="2400" i="1" dirty="0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개요 </a:t>
            </a:r>
            <a:br>
              <a:rPr lang="en-US" altLang="ko" sz="2400" i="1" dirty="0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altLang="ko" sz="2400" i="1" dirty="0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2. </a:t>
            </a:r>
            <a:r>
              <a:rPr lang="ko-KR" altLang="en-US" sz="2400" i="1" dirty="0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프로젝트 목표</a:t>
            </a:r>
            <a:br>
              <a:rPr lang="en-US" altLang="ko-KR" sz="2400" i="1" dirty="0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altLang="ko-KR" sz="2400" i="1" dirty="0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3.</a:t>
            </a:r>
            <a:r>
              <a:rPr lang="ko-KR" altLang="en-US" sz="2400" i="1" dirty="0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과정 </a:t>
            </a:r>
            <a:br>
              <a:rPr lang="en-US" altLang="ko-KR" sz="2400" i="1" dirty="0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altLang="ko-KR" sz="2400" i="1" dirty="0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4. </a:t>
            </a:r>
            <a:r>
              <a:rPr lang="ko-KR" altLang="en-US" sz="2400" i="1" dirty="0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결론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B5B92-A885-4B66-9844-BF78EB329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개요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8ABB1C-990F-4A8D-8101-E9FEF089C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2022-03-10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813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8A9E4-2A17-4955-B023-B024C3970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나온 의견 정리</a:t>
            </a:r>
            <a:r>
              <a:rPr lang="en-US" altLang="ko-KR" dirty="0"/>
              <a:t>(</a:t>
            </a:r>
            <a:r>
              <a:rPr lang="ko-KR" altLang="en-US" dirty="0"/>
              <a:t>임시</a:t>
            </a:r>
            <a:r>
              <a:rPr lang="en-US" altLang="ko-KR" dirty="0"/>
              <a:t>)&gt;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710B3C-D29B-443E-97EF-31FFEDBB5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969" y="3097460"/>
            <a:ext cx="6751460" cy="1062838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2. 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선수들의 연봉적합도를 구해보자</a:t>
            </a:r>
            <a:endParaRPr lang="en-US" altLang="ko-KR" sz="180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</a:rPr>
              <a:t>연봉적합도</a:t>
            </a:r>
            <a:r>
              <a:rPr lang="en-US" altLang="ko-KR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</a:rPr>
              <a:t>편의상 선수가 기량에 따라 얼마나 적합한 봉급을 받는지를 구분하기 위해 지어낸 말</a:t>
            </a:r>
            <a:r>
              <a:rPr lang="en-US" altLang="ko-KR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95A7AF-5D40-4685-B92C-9C71EB988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2022-03-10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2296E2-C13E-450A-B7E7-0EDCF89ED642}"/>
              </a:ext>
            </a:extLst>
          </p:cNvPr>
          <p:cNvSpPr txBox="1"/>
          <p:nvPr/>
        </p:nvSpPr>
        <p:spPr>
          <a:xfrm>
            <a:off x="1150969" y="2294468"/>
            <a:ext cx="995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선수들의 나이에 따른 기량의</a:t>
            </a:r>
            <a:r>
              <a:rPr lang="en-US" altLang="ko-KR" dirty="0"/>
              <a:t> </a:t>
            </a:r>
            <a:r>
              <a:rPr lang="ko-KR" altLang="en-US" dirty="0"/>
              <a:t>변화</a:t>
            </a:r>
          </a:p>
        </p:txBody>
      </p:sp>
    </p:spTree>
    <p:extLst>
      <p:ext uri="{BB962C8B-B14F-4D97-AF65-F5344CB8AC3E}">
        <p14:creationId xmlns:p14="http://schemas.microsoft.com/office/powerpoint/2010/main" val="363840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D5971-C5C8-4EFB-AB7C-A572BBC8F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야구 용어정리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E1FEEF-578D-418F-BAD2-9D29548E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4B7E-283A-49B6-A8FE-0DB2A9FA74AB}" type="datetime1">
              <a:rPr lang="ko-KR" altLang="en-US" smtClean="0"/>
              <a:t>2022-03-10</a:t>
            </a:fld>
            <a:endParaRPr lang="en-US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774D8FF5-CEDC-4898-80E1-B034F1F4A8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11" t="-271" r="56605" b="271"/>
          <a:stretch/>
        </p:blipFill>
        <p:spPr>
          <a:xfrm>
            <a:off x="3440222" y="2381610"/>
            <a:ext cx="1621997" cy="3096057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CA090B23-8DE2-49F5-AFF4-2C771B58AA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165"/>
          <a:stretch/>
        </p:blipFill>
        <p:spPr>
          <a:xfrm>
            <a:off x="988971" y="2381609"/>
            <a:ext cx="1838143" cy="3096057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CDA1C6C1-B3B8-4D44-8C7D-562F31858F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23" r="25566"/>
          <a:stretch/>
        </p:blipFill>
        <p:spPr>
          <a:xfrm>
            <a:off x="5675327" y="2381610"/>
            <a:ext cx="2584850" cy="3096057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86A5A712-660E-41AB-BD75-3E9BEFC5B0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47" r="1042" b="24807"/>
          <a:stretch/>
        </p:blipFill>
        <p:spPr>
          <a:xfrm>
            <a:off x="8873285" y="2381610"/>
            <a:ext cx="2025335" cy="232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A126F-7A06-4EC5-BB32-707AE8267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/>
              <a:t>&lt;</a:t>
            </a:r>
            <a:r>
              <a:rPr lang="ko-KR" altLang="en-US" sz="4400" dirty="0"/>
              <a:t>선수들의 나이에 따른 기량의 변화</a:t>
            </a:r>
            <a:r>
              <a:rPr lang="en-US" altLang="ko-KR" sz="4400" dirty="0"/>
              <a:t>&gt;</a:t>
            </a:r>
            <a:endParaRPr lang="ko-KR" altLang="en-US" sz="440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3F33BCD-B20A-4919-94B0-7C38A2C71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4B7E-283A-49B6-A8FE-0DB2A9FA74AB}" type="datetime1">
              <a:rPr lang="ko-KR" altLang="en-US" smtClean="0"/>
              <a:t>2022-03-10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813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F7728-C5AE-47F2-8257-4DF5A947C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 err="1"/>
              <a:t>스탯에</a:t>
            </a:r>
            <a:r>
              <a:rPr lang="ko-KR" altLang="en-US" dirty="0"/>
              <a:t> 관한 설명</a:t>
            </a:r>
            <a:r>
              <a:rPr lang="en-US" altLang="ko-KR" dirty="0"/>
              <a:t>(</a:t>
            </a:r>
            <a:r>
              <a:rPr lang="ko-KR" altLang="en-US" dirty="0"/>
              <a:t>임시</a:t>
            </a:r>
            <a:r>
              <a:rPr lang="en-US" altLang="ko-KR" dirty="0"/>
              <a:t>)&gt;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5229A-B51B-44AA-85C6-0BD30AD09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11653"/>
            <a:ext cx="10058400" cy="2796575"/>
          </a:xfrm>
        </p:spPr>
        <p:txBody>
          <a:bodyPr/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야구 경기가 거듭되면서 기록을 계속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Noto Sans KR"/>
              </a:rPr>
              <a:t>쌓다보면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 필연적으로 다양한 통계수치들이 발생한다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. </a:t>
            </a:r>
          </a:p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타자의 경우는 타율과 타점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도루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홈런 등이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투수에게는 평균자책점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탈삼진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승패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세이브 등과 같은 기록들이 쏟아진다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. </a:t>
            </a:r>
          </a:p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이처럼 통계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(Statistics)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에서 뽑은 선수 개인의 기록을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Noto Sans KR"/>
              </a:rPr>
              <a:t>스탯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(Stat)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이라고 부르는데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,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Noto Sans KR"/>
              </a:rPr>
              <a:t>스탯은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 그 선수가 뛰어난 선수인지 아닌지를 판단하는 기준으로 사용되고 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DE019B-12F7-4392-9E15-CBD41C23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2022-03-10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131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4ED1EB9-19B7-4417-A83A-FD6B447C0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DB4B-3A50-4455-B2E8-E700516BF366}" type="datetime1">
              <a:rPr lang="ko-KR" altLang="en-US" smtClean="0"/>
              <a:t>2022-03-10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197234-9543-4CD8-9256-BCC02B316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192"/>
            <a:ext cx="12192000" cy="631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78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65EF42-D778-4A19-A814-A21F826D8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DB4B-3A50-4455-B2E8-E700516BF366}" type="datetime1">
              <a:rPr lang="ko-KR" altLang="en-US" smtClean="0"/>
              <a:t>2022-03-10</a:t>
            </a:fld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7B8D92-B55A-47F1-9691-BD2C551FF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631"/>
            <a:ext cx="12192000" cy="626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18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90_TF56160789" id="{11A5DD40-D213-4239-B5A2-34C90E722621}" vid="{34CC6CB0-C27F-499C-B426-D32440FDD9F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{93CAF221-937D-4E4B-A6E1-C7E9C6F24B48}tf56160789_win32</Template>
  <TotalTime>582</TotalTime>
  <Words>254</Words>
  <Application>Microsoft Office PowerPoint</Application>
  <PresentationFormat>와이드스크린</PresentationFormat>
  <Paragraphs>57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-apple-system</vt:lpstr>
      <vt:lpstr>Noto Sans KR</vt:lpstr>
      <vt:lpstr>Malgun Gothic</vt:lpstr>
      <vt:lpstr>Malgun Gothic</vt:lpstr>
      <vt:lpstr>Batang</vt:lpstr>
      <vt:lpstr>Arial</vt:lpstr>
      <vt:lpstr>Calibri</vt:lpstr>
      <vt:lpstr>Franklin Gothic Book</vt:lpstr>
      <vt:lpstr>1_RetrospectVTI</vt:lpstr>
      <vt:lpstr>KBO 데이터 셋을    분석해보자</vt:lpstr>
      <vt:lpstr>&lt;목차(임시)&gt; </vt:lpstr>
      <vt:lpstr>&lt;개요&gt;</vt:lpstr>
      <vt:lpstr>&lt;나온 의견 정리(임시)&gt;</vt:lpstr>
      <vt:lpstr>&lt;야구 용어정리&gt;</vt:lpstr>
      <vt:lpstr>&lt;선수들의 나이에 따른 기량의 변화&gt;</vt:lpstr>
      <vt:lpstr>&lt;스탯에 관한 설명(임시)&gt;</vt:lpstr>
      <vt:lpstr>PowerPoint 프레젠테이션</vt:lpstr>
      <vt:lpstr>PowerPoint 프레젠테이션</vt:lpstr>
      <vt:lpstr>PowerPoint 프레젠테이션</vt:lpstr>
      <vt:lpstr>&lt;데이터 분석과정&gt;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KBO 데이터 셋 </dc:title>
  <dc:creator>- Greed</dc:creator>
  <cp:lastModifiedBy>- Greed</cp:lastModifiedBy>
  <cp:revision>3</cp:revision>
  <dcterms:created xsi:type="dcterms:W3CDTF">2022-03-08T06:16:09Z</dcterms:created>
  <dcterms:modified xsi:type="dcterms:W3CDTF">2022-03-10T07:29:23Z</dcterms:modified>
</cp:coreProperties>
</file>