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1" r:id="rId4"/>
    <p:sldId id="257" r:id="rId5"/>
    <p:sldId id="259" r:id="rId6"/>
    <p:sldId id="270" r:id="rId7"/>
    <p:sldId id="267" r:id="rId8"/>
    <p:sldId id="268" r:id="rId9"/>
    <p:sldId id="269" r:id="rId10"/>
    <p:sldId id="260" r:id="rId11"/>
    <p:sldId id="265" r:id="rId12"/>
    <p:sldId id="262" r:id="rId13"/>
    <p:sldId id="266" r:id="rId14"/>
    <p:sldId id="263" r:id="rId15"/>
    <p:sldId id="261"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844" autoAdjust="0"/>
  </p:normalViewPr>
  <p:slideViewPr>
    <p:cSldViewPr snapToGrid="0" snapToObjects="1">
      <p:cViewPr varScale="1">
        <p:scale>
          <a:sx n="58" d="100"/>
          <a:sy n="58" d="100"/>
        </p:scale>
        <p:origin x="-1880" y="-104"/>
      </p:cViewPr>
      <p:guideLst>
        <p:guide orient="horz" pos="2160"/>
        <p:guide pos="2880"/>
      </p:guideLst>
    </p:cSldViewPr>
  </p:slideViewPr>
  <p:notesTextViewPr>
    <p:cViewPr>
      <p:scale>
        <a:sx n="100" d="100"/>
        <a:sy n="100" d="100"/>
      </p:scale>
      <p:origin x="0" y="2272"/>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jekyllrb.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&amp;&amp; open-</a:t>
            </a:r>
            <a:r>
              <a:rPr lang="en-US" baseline="0" dirty="0" err="1" smtClean="0"/>
              <a:t>api</a:t>
            </a:r>
            <a:endParaRPr lang="en-US" baseline="0" dirty="0" smtClean="0"/>
          </a:p>
          <a:p>
            <a:r>
              <a:rPr lang="en-US" baseline="0" dirty="0" smtClean="0"/>
              <a:t>		- ? ?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kern="1200" dirty="0" err="1" smtClean="0">
                <a:solidFill>
                  <a:schemeClr val="tx1"/>
                </a:solidFill>
                <a:latin typeface="+mn-lt"/>
                <a:ea typeface="+mn-ea"/>
                <a:cs typeface="+mn-cs"/>
              </a:rPr>
              <a:t>gry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3"/>
              </a:rPr>
              <a:t>https://github.com/Q42/flippybitandtheattackofthehexadecimalsfrombase16.com</a:t>
            </a:r>
          </a:p>
          <a:p>
            <a:r>
              <a:rPr lang="en-US" sz="1200" u="sng" kern="1200" dirty="0" smtClean="0">
                <a:solidFill>
                  <a:schemeClr val="tx1"/>
                </a:solidFill>
                <a:latin typeface="+mn-lt"/>
                <a:ea typeface="+mn-ea"/>
                <a:cs typeface="+mn-cs"/>
                <a:hlinkClick r:id="rId4"/>
              </a:rPr>
              <a:t>https://github.com/Hextris/hextris</a:t>
            </a:r>
          </a:p>
          <a:p>
            <a:r>
              <a:rPr lang="en-US" sz="1200" kern="1200" dirty="0" err="1" smtClean="0">
                <a:solidFill>
                  <a:schemeClr val="tx1"/>
                </a:solidFill>
                <a:latin typeface="+mn-lt"/>
                <a:ea typeface="+mn-ea"/>
                <a:cs typeface="+mn-cs"/>
              </a:rPr>
              <a:t>prezentacje</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5"/>
              </a:rPr>
              <a:t>https://github.com/imakewebthings/deck.js</a:t>
            </a:r>
          </a:p>
          <a:p>
            <a:r>
              <a:rPr lang="en-US" sz="1200" u="sng" kern="1200" dirty="0" smtClean="0">
                <a:solidFill>
                  <a:schemeClr val="tx1"/>
                </a:solidFill>
                <a:latin typeface="+mn-lt"/>
                <a:ea typeface="+mn-ea"/>
                <a:cs typeface="+mn-cs"/>
                <a:hlinkClick r:id="rId6"/>
              </a:rPr>
              <a:t>https://github.com/viniciusalmeida/ninja-presentation</a:t>
            </a:r>
          </a:p>
          <a:p>
            <a:r>
              <a:rPr lang="en-US" sz="1200" kern="1200" dirty="0" err="1" smtClean="0">
                <a:solidFill>
                  <a:schemeClr val="tx1"/>
                </a:solidFill>
                <a:latin typeface="+mn-lt"/>
                <a:ea typeface="+mn-ea"/>
                <a:cs typeface="+mn-cs"/>
              </a:rPr>
              <a:t>mindmapy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7"/>
              </a:rPr>
              <a:t>https://github.com/ondras/my-mind</a:t>
            </a:r>
          </a:p>
          <a:p>
            <a:r>
              <a:rPr lang="en-US" sz="1200" u="sng" kern="1200" dirty="0" smtClean="0">
                <a:solidFill>
                  <a:schemeClr val="tx1"/>
                </a:solidFill>
                <a:latin typeface="+mn-lt"/>
                <a:ea typeface="+mn-ea"/>
                <a:cs typeface="+mn-cs"/>
                <a:hlinkClick r:id="rId8"/>
              </a:rPr>
              <a:t>https://github.com/freeplane/freeplane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smtClean="0"/>
              <a:t>Zaczynamy</a:t>
            </a:r>
            <a:r>
              <a:rPr lang="en-US" baseline="0" dirty="0" smtClean="0"/>
              <a:t> 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baseline="0" dirty="0" smtClean="0"/>
          </a:p>
          <a:p>
            <a:pPr algn="l"/>
            <a:r>
              <a:rPr lang="en-US" baseline="0" dirty="0" err="1" smtClean="0"/>
              <a:t>Znalesc</a:t>
            </a:r>
            <a:r>
              <a:rPr lang="en-US" baseline="0" dirty="0" smtClean="0"/>
              <a:t> pare </a:t>
            </a:r>
            <a:r>
              <a:rPr lang="en-US" baseline="0" dirty="0" err="1" smtClean="0"/>
              <a:t>innych</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przemycily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zalozeniami</a:t>
            </a:r>
            <a:r>
              <a:rPr lang="en-US" baseline="0" dirty="0" smtClean="0"/>
              <a:t>.</a:t>
            </a:r>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3</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/tech/elements/the-software-that-builds-software</a:t>
            </a:r>
          </a:p>
          <a:p>
            <a:r>
              <a:rPr lang="en-US" dirty="0" smtClean="0"/>
              <a:t>What is </a:t>
            </a:r>
            <a:r>
              <a:rPr lang="en-US" dirty="0" err="1" smtClean="0"/>
              <a:t>GitHub</a:t>
            </a:r>
            <a:r>
              <a:rPr lang="en-US" baseline="0" dirty="0" smtClean="0"/>
              <a:t>          - http://</a:t>
            </a:r>
            <a:r>
              <a:rPr lang="en-US" baseline="0" dirty="0" err="1" smtClean="0"/>
              <a:t>techcrunch.com</a:t>
            </a:r>
            <a:r>
              <a:rPr lang="en-US" baseline="0" dirty="0" smtClean="0"/>
              <a:t>/2012/07/14/what-exactly-is-</a:t>
            </a:r>
            <a:r>
              <a:rPr lang="en-US" baseline="0" dirty="0" err="1" smtClean="0"/>
              <a:t>github</a:t>
            </a:r>
            <a:r>
              <a:rPr lang="en-US" baseline="0" dirty="0" smtClean="0"/>
              <a:t>-anyway/</a:t>
            </a:r>
          </a:p>
          <a:p>
            <a:endParaRPr lang="en-US" baseline="0" dirty="0" smtClean="0"/>
          </a:p>
          <a:p>
            <a:endParaRPr lang="en-US" baseline="0" dirty="0" smtClean="0"/>
          </a:p>
          <a:p>
            <a:r>
              <a:rPr lang="en-US" dirty="0" smtClean="0"/>
              <a:t>https://</a:t>
            </a:r>
            <a:r>
              <a:rPr lang="en-US" dirty="0" err="1" smtClean="0"/>
              <a:t>www.lullabot.com</a:t>
            </a:r>
            <a:r>
              <a:rPr lang="en-US" dirty="0" smtClean="0"/>
              <a:t>/articles/managing-projects-with-</a:t>
            </a:r>
            <a:r>
              <a:rPr lang="en-US" dirty="0" err="1" smtClean="0"/>
              <a:t>github</a:t>
            </a:r>
            <a:endParaRPr lang="en-US" dirty="0" smtClean="0"/>
          </a:p>
          <a:p>
            <a:r>
              <a:rPr lang="en-US" dirty="0" smtClean="0"/>
              <a:t>http://</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Pretty</a:t>
            </a:r>
            <a:r>
              <a:rPr lang="en-US" baseline="0" dirty="0" smtClean="0"/>
              <a:t> 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-for-artists</a:t>
            </a:r>
          </a:p>
          <a:p>
            <a:r>
              <a:rPr lang="en-US" baseline="0" dirty="0" smtClean="0"/>
              <a:t>Take the into : http://</a:t>
            </a:r>
            <a:r>
              <a:rPr lang="en-US" baseline="0" dirty="0" err="1" smtClean="0"/>
              <a:t>www.slideshare.net</a:t>
            </a:r>
            <a:r>
              <a:rPr lang="en-US" baseline="0" dirty="0" smtClean="0"/>
              <a:t>/halr9000/using-</a:t>
            </a:r>
            <a:r>
              <a:rPr lang="en-US" baseline="0" dirty="0" err="1" smtClean="0"/>
              <a:t>git</a:t>
            </a:r>
            <a:r>
              <a:rPr lang="en-US" baseline="0" dirty="0" smtClean="0"/>
              <a:t>-and-</a:t>
            </a:r>
            <a:r>
              <a:rPr lang="en-US" baseline="0" dirty="0" err="1" smtClean="0"/>
              <a:t>github</a:t>
            </a:r>
            <a:r>
              <a:rPr lang="en-US" baseline="0" dirty="0" smtClean="0"/>
              <a:t>-for-non-developers</a:t>
            </a:r>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264069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247928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-coding</a:t>
            </a:r>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196731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madebyloren.com/github-for-writ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blog/2055-teachers-manage-your-courses-with-classroom-for-githu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uses</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lstStyle/>
          <a:p>
            <a:r>
              <a:rPr lang="en-US" dirty="0" smtClean="0"/>
              <a:t>Open source</a:t>
            </a:r>
            <a:endParaRPr lang="en-US" dirty="0"/>
          </a:p>
        </p:txBody>
      </p:sp>
    </p:spTree>
    <p:extLst>
      <p:ext uri="{BB962C8B-B14F-4D97-AF65-F5344CB8AC3E}">
        <p14:creationId xmlns:p14="http://schemas.microsoft.com/office/powerpoint/2010/main" val="316030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a:p>
        </p:txBody>
      </p:sp>
    </p:spTree>
    <p:extLst>
      <p:ext uri="{BB962C8B-B14F-4D97-AF65-F5344CB8AC3E}">
        <p14:creationId xmlns:p14="http://schemas.microsoft.com/office/powerpoint/2010/main" val="11171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 to jest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063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Repository</a:t>
            </a:r>
          </a:p>
          <a:p>
            <a:r>
              <a:rPr lang="en-US" dirty="0"/>
              <a:t>Forking a </a:t>
            </a:r>
            <a:r>
              <a:rPr lang="en-US" dirty="0" smtClean="0"/>
              <a:t>repo</a:t>
            </a:r>
          </a:p>
          <a:p>
            <a:r>
              <a:rPr lang="en-US" dirty="0"/>
              <a:t>Pull </a:t>
            </a:r>
            <a:r>
              <a:rPr lang="en-US" dirty="0" smtClean="0"/>
              <a:t>requests</a:t>
            </a:r>
          </a:p>
          <a:p>
            <a:r>
              <a:rPr lang="en-US" dirty="0"/>
              <a:t>Social </a:t>
            </a:r>
            <a:r>
              <a:rPr lang="en-US" dirty="0" smtClean="0"/>
              <a:t>networking</a:t>
            </a:r>
          </a:p>
          <a:p>
            <a:r>
              <a:rPr lang="en-US" dirty="0" err="1"/>
              <a:t>Changelogs</a:t>
            </a:r>
            <a:endParaRPr lang="en-US" dirty="0"/>
          </a:p>
        </p:txBody>
      </p:sp>
    </p:spTree>
    <p:extLst>
      <p:ext uri="{BB962C8B-B14F-4D97-AF65-F5344CB8AC3E}">
        <p14:creationId xmlns:p14="http://schemas.microsoft.com/office/powerpoint/2010/main" val="1667616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TotalTime>
  <Words>1424</Words>
  <Application>Microsoft Macintosh PowerPoint</Application>
  <PresentationFormat>On-screen Show (4:3)</PresentationFormat>
  <Paragraphs>167</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GitHub mało techniczne wprowadzenie</vt:lpstr>
      <vt:lpstr>Założenia</vt:lpstr>
      <vt:lpstr>Before we start</vt:lpstr>
      <vt:lpstr>Agenda</vt:lpstr>
      <vt:lpstr>Co to jest GitHub</vt:lpstr>
      <vt:lpstr>Where did it all start</vt:lpstr>
      <vt:lpstr>Version control systems</vt:lpstr>
      <vt:lpstr>The “Hub” in GitHub</vt:lpstr>
      <vt:lpstr>Vocabulary</vt:lpstr>
      <vt:lpstr>How do I use it - Demo</vt:lpstr>
      <vt:lpstr>Standard uses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17</cp:revision>
  <dcterms:created xsi:type="dcterms:W3CDTF">2015-10-06T09:01:04Z</dcterms:created>
  <dcterms:modified xsi:type="dcterms:W3CDTF">2015-10-09T14:54:12Z</dcterms:modified>
</cp:coreProperties>
</file>