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71" r:id="rId4"/>
    <p:sldId id="257" r:id="rId5"/>
    <p:sldId id="259" r:id="rId6"/>
    <p:sldId id="270" r:id="rId7"/>
    <p:sldId id="267" r:id="rId8"/>
    <p:sldId id="268" r:id="rId9"/>
    <p:sldId id="269" r:id="rId10"/>
    <p:sldId id="260" r:id="rId11"/>
    <p:sldId id="265" r:id="rId12"/>
    <p:sldId id="262" r:id="rId13"/>
    <p:sldId id="266" r:id="rId14"/>
    <p:sldId id="263" r:id="rId15"/>
    <p:sldId id="261"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844" autoAdjust="0"/>
  </p:normalViewPr>
  <p:slideViewPr>
    <p:cSldViewPr snapToGrid="0" snapToObjects="1">
      <p:cViewPr varScale="1">
        <p:scale>
          <a:sx n="58" d="100"/>
          <a:sy n="58" d="100"/>
        </p:scale>
        <p:origin x="-1880" y="-104"/>
      </p:cViewPr>
      <p:guideLst>
        <p:guide orient="horz" pos="2160"/>
        <p:guide pos="2880"/>
      </p:guideLst>
    </p:cSldViewPr>
  </p:slideViewPr>
  <p:notesTextViewPr>
    <p:cViewPr>
      <p:scale>
        <a:sx n="100" d="100"/>
        <a:sy n="100" d="100"/>
      </p:scale>
      <p:origin x="0" y="2272"/>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C5393-AF09-2149-9EDE-2C59368706AE}" type="datetimeFigureOut">
              <a:rPr lang="en-US"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756B3-920B-BF4B-941F-609798E27EE1}" type="slidenum">
              <a:rPr lang="en-US" smtClean="0"/>
              <a:t>‹#›</a:t>
            </a:fld>
            <a:endParaRPr lang="en-US"/>
          </a:p>
        </p:txBody>
      </p:sp>
    </p:spTree>
    <p:extLst>
      <p:ext uri="{BB962C8B-B14F-4D97-AF65-F5344CB8AC3E}">
        <p14:creationId xmlns:p14="http://schemas.microsoft.com/office/powerpoint/2010/main" val="21067214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Q42/flippybitandtheattackofthehexadecimalsfrombase16.com" TargetMode="External"/><Relationship Id="rId4" Type="http://schemas.openxmlformats.org/officeDocument/2006/relationships/hyperlink" Target="https://github.com/Hextris/hextris" TargetMode="External"/><Relationship Id="rId5" Type="http://schemas.openxmlformats.org/officeDocument/2006/relationships/hyperlink" Target="https://github.com/imakewebthings/deck.js" TargetMode="External"/><Relationship Id="rId6" Type="http://schemas.openxmlformats.org/officeDocument/2006/relationships/hyperlink" Target="https://github.com/viniciusalmeida/ninja-presentation" TargetMode="External"/><Relationship Id="rId7" Type="http://schemas.openxmlformats.org/officeDocument/2006/relationships/hyperlink" Target="https://github.com/ondras/my-mind" TargetMode="External"/><Relationship Id="rId8" Type="http://schemas.openxmlformats.org/officeDocument/2006/relationships/hyperlink" Target="https://github.com/freeplane/freeplane"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wired.com/2013/09/github-for-anything/all" TargetMode="External"/><Relationship Id="rId4" Type="http://schemas.openxmlformats.org/officeDocument/2006/relationships/hyperlink" Target="http://readwrite.com/2013/11/08/seven-ways-to-use-github-that-arent-coding"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jekyllrb.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between :</a:t>
            </a:r>
          </a:p>
          <a:p>
            <a:r>
              <a:rPr lang="en-US" dirty="0" smtClean="0"/>
              <a:t> - open source</a:t>
            </a:r>
            <a:r>
              <a:rPr lang="en-US" baseline="0" dirty="0" smtClean="0"/>
              <a:t> &amp;&amp; open </a:t>
            </a:r>
            <a:r>
              <a:rPr lang="en-US" baseline="0" dirty="0" err="1" smtClean="0"/>
              <a:t>api</a:t>
            </a:r>
            <a:r>
              <a:rPr lang="en-US" baseline="0" dirty="0" smtClean="0"/>
              <a:t> http://</a:t>
            </a:r>
            <a:r>
              <a:rPr lang="en-US" baseline="0" dirty="0" err="1" smtClean="0"/>
              <a:t>toni.org</a:t>
            </a:r>
            <a:r>
              <a:rPr lang="en-US" baseline="0" dirty="0" smtClean="0"/>
              <a:t>/2007/01/30/open-source-</a:t>
            </a:r>
            <a:r>
              <a:rPr lang="en-US" baseline="0" dirty="0" err="1" smtClean="0"/>
              <a:t>vs</a:t>
            </a:r>
            <a:r>
              <a:rPr lang="en-US" baseline="0" dirty="0" smtClean="0"/>
              <a:t>-open-</a:t>
            </a:r>
            <a:r>
              <a:rPr lang="en-US" baseline="0" dirty="0" err="1" smtClean="0"/>
              <a:t>apis</a:t>
            </a:r>
            <a:r>
              <a:rPr lang="en-US" baseline="0" dirty="0" smtClean="0"/>
              <a:t>/</a:t>
            </a:r>
          </a:p>
          <a:p>
            <a:endParaRPr lang="en-US" baseline="0" dirty="0" smtClean="0"/>
          </a:p>
          <a:p>
            <a:r>
              <a:rPr lang="en-US" baseline="0" dirty="0" smtClean="0"/>
              <a:t>Agenda:</a:t>
            </a:r>
          </a:p>
          <a:p>
            <a:r>
              <a:rPr lang="en-US" baseline="0" dirty="0" smtClean="0"/>
              <a:t> - intro</a:t>
            </a:r>
          </a:p>
          <a:p>
            <a:r>
              <a:rPr lang="en-US" baseline="0" dirty="0" smtClean="0"/>
              <a:t>	- z </a:t>
            </a:r>
            <a:r>
              <a:rPr lang="en-US" baseline="0" dirty="0" err="1" smtClean="0"/>
              <a:t>teflonem</a:t>
            </a:r>
            <a:r>
              <a:rPr lang="en-US" baseline="0" dirty="0" smtClean="0"/>
              <a:t> od </a:t>
            </a:r>
            <a:r>
              <a:rPr lang="en-US" baseline="0" dirty="0" err="1" smtClean="0"/>
              <a:t>promu</a:t>
            </a:r>
            <a:r>
              <a:rPr lang="en-US" baseline="0" dirty="0" smtClean="0"/>
              <a:t> </a:t>
            </a:r>
            <a:r>
              <a:rPr lang="en-US" baseline="0" dirty="0" err="1" smtClean="0"/>
              <a:t>kosmicznego</a:t>
            </a:r>
            <a:r>
              <a:rPr lang="en-US" baseline="0" dirty="0" smtClean="0"/>
              <a:t> do </a:t>
            </a:r>
            <a:r>
              <a:rPr lang="en-US" baseline="0" dirty="0" err="1" smtClean="0"/>
              <a:t>kuchni</a:t>
            </a:r>
            <a:endParaRPr lang="en-US" baseline="0" dirty="0" smtClean="0"/>
          </a:p>
          <a:p>
            <a:r>
              <a:rPr lang="en-US" baseline="0" dirty="0" smtClean="0"/>
              <a:t>	- </a:t>
            </a:r>
            <a:r>
              <a:rPr lang="en-US" baseline="0" dirty="0" err="1" smtClean="0"/>
              <a:t>inne</a:t>
            </a:r>
            <a:r>
              <a:rPr lang="en-US" baseline="0" dirty="0" smtClean="0"/>
              <a:t> </a:t>
            </a:r>
            <a:r>
              <a:rPr lang="en-US" baseline="0" dirty="0" err="1" smtClean="0"/>
              <a:t>przyklady</a:t>
            </a:r>
            <a:r>
              <a:rPr lang="en-US" baseline="0" dirty="0" smtClean="0"/>
              <a:t> </a:t>
            </a:r>
            <a:r>
              <a:rPr lang="en-US" baseline="0" dirty="0" err="1" smtClean="0"/>
              <a:t>rozwiazan</a:t>
            </a:r>
            <a:r>
              <a:rPr lang="en-US" baseline="0" dirty="0" smtClean="0"/>
              <a:t> </a:t>
            </a:r>
            <a:r>
              <a:rPr lang="en-US" baseline="0" dirty="0" err="1" smtClean="0"/>
              <a:t>technicznych</a:t>
            </a:r>
            <a:r>
              <a:rPr lang="en-US" baseline="0" dirty="0" smtClean="0"/>
              <a:t> </a:t>
            </a:r>
            <a:r>
              <a:rPr lang="en-US" baseline="0" dirty="0" err="1" smtClean="0"/>
              <a:t>ktore</a:t>
            </a:r>
            <a:r>
              <a:rPr lang="en-US" baseline="0" dirty="0" smtClean="0"/>
              <a:t> </a:t>
            </a:r>
            <a:r>
              <a:rPr lang="en-US" baseline="0" dirty="0" err="1" smtClean="0"/>
              <a:t>przenikly</a:t>
            </a:r>
            <a:r>
              <a:rPr lang="en-US" baseline="0" dirty="0" smtClean="0"/>
              <a:t> do </a:t>
            </a:r>
            <a:r>
              <a:rPr lang="en-US" baseline="0" dirty="0" err="1" smtClean="0"/>
              <a:t>naszego</a:t>
            </a:r>
            <a:r>
              <a:rPr lang="en-US" baseline="0" dirty="0" smtClean="0"/>
              <a:t> </a:t>
            </a:r>
            <a:r>
              <a:rPr lang="en-US" baseline="0" dirty="0" err="1" smtClean="0"/>
              <a:t>zycia</a:t>
            </a:r>
            <a:endParaRPr lang="en-US" baseline="0" dirty="0" smtClean="0"/>
          </a:p>
          <a:p>
            <a:r>
              <a:rPr lang="en-US" baseline="0" dirty="0" smtClean="0"/>
              <a:t>	- </a:t>
            </a:r>
            <a:r>
              <a:rPr lang="en-US" baseline="0" dirty="0" err="1" smtClean="0"/>
              <a:t>przyklady</a:t>
            </a:r>
            <a:r>
              <a:rPr lang="en-US" baseline="0" dirty="0" smtClean="0"/>
              <a:t> </a:t>
            </a:r>
            <a:r>
              <a:rPr lang="en-US" baseline="0" dirty="0" err="1" smtClean="0"/>
              <a:t>technologii</a:t>
            </a:r>
            <a:r>
              <a:rPr lang="en-US" baseline="0" dirty="0" smtClean="0"/>
              <a:t> IT</a:t>
            </a:r>
          </a:p>
          <a:p>
            <a:endParaRPr lang="en-US" baseline="0" dirty="0" smtClean="0"/>
          </a:p>
          <a:p>
            <a:r>
              <a:rPr lang="en-US" baseline="0" dirty="0" smtClean="0"/>
              <a:t> - 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a:t>
            </a:r>
            <a:r>
              <a:rPr lang="en-US" baseline="0" dirty="0" smtClean="0"/>
              <a:t>–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endParaRPr lang="en-US" baseline="0" dirty="0" smtClean="0"/>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endParaRPr lang="en-US" baseline="0" dirty="0" smtClean="0"/>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r>
              <a:rPr lang="en-US" baseline="0" dirty="0" smtClean="0"/>
              <a:t>	</a:t>
            </a:r>
          </a:p>
          <a:p>
            <a:r>
              <a:rPr lang="en-US" baseline="0" dirty="0" smtClean="0"/>
              <a:t> - 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endParaRPr lang="en-US" baseline="0" dirty="0" smtClean="0"/>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a:t>
            </a:r>
            <a:r>
              <a:rPr lang="en-US" baseline="0" dirty="0" smtClean="0"/>
              <a:t>movement &amp;&amp; open-</a:t>
            </a:r>
            <a:r>
              <a:rPr lang="en-US" baseline="0" smtClean="0"/>
              <a:t>api</a:t>
            </a:r>
            <a:endParaRPr lang="en-US" baseline="0" dirty="0" smtClean="0"/>
          </a:p>
          <a:p>
            <a:r>
              <a:rPr lang="en-US" baseline="0" dirty="0" smtClean="0"/>
              <a:t>		- ? ? ?</a:t>
            </a:r>
            <a:endParaRPr lang="en-US" baseline="0" dirty="0" smtClean="0"/>
          </a:p>
          <a:p>
            <a:r>
              <a:rPr lang="en-US" baseline="0" dirty="0" smtClean="0"/>
              <a:t>	- more learning </a:t>
            </a:r>
            <a:r>
              <a:rPr lang="en-US" baseline="0" dirty="0" smtClean="0"/>
              <a:t>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endParaRPr lang="en-US" baseline="0" dirty="0" smtClean="0"/>
          </a:p>
          <a:p>
            <a:r>
              <a:rPr lang="en-US" baseline="0" dirty="0" smtClean="0"/>
              <a:t> - </a:t>
            </a:r>
            <a:r>
              <a:rPr lang="en-US" baseline="0" dirty="0" err="1" smtClean="0"/>
              <a:t>podsumowanie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a:t>
            </a:fld>
            <a:endParaRPr lang="en-US"/>
          </a:p>
        </p:txBody>
      </p:sp>
    </p:spTree>
    <p:extLst>
      <p:ext uri="{BB962C8B-B14F-4D97-AF65-F5344CB8AC3E}">
        <p14:creationId xmlns:p14="http://schemas.microsoft.com/office/powerpoint/2010/main" val="392549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www.makeuseof.com</a:t>
            </a:r>
            <a:r>
              <a:rPr lang="en-US" dirty="0" smtClean="0"/>
              <a:t>/tag/the-10-best-open-source-projects-you-should-be-volunteering-to-help-with/</a:t>
            </a:r>
          </a:p>
          <a:p>
            <a:endParaRPr lang="en-US" dirty="0" smtClean="0"/>
          </a:p>
          <a:p>
            <a:r>
              <a:rPr lang="en-US" sz="1200" kern="1200" dirty="0" err="1" smtClean="0">
                <a:solidFill>
                  <a:schemeClr val="tx1"/>
                </a:solidFill>
                <a:latin typeface="+mn-lt"/>
                <a:ea typeface="+mn-ea"/>
                <a:cs typeface="+mn-cs"/>
              </a:rPr>
              <a:t>gry</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3"/>
              </a:rPr>
              <a:t>https://github.com/Q42/flippybitandtheattackofthehexadecimalsfrombase16.com</a:t>
            </a:r>
          </a:p>
          <a:p>
            <a:r>
              <a:rPr lang="en-US" sz="1200" u="sng" kern="1200" dirty="0" smtClean="0">
                <a:solidFill>
                  <a:schemeClr val="tx1"/>
                </a:solidFill>
                <a:latin typeface="+mn-lt"/>
                <a:ea typeface="+mn-ea"/>
                <a:cs typeface="+mn-cs"/>
                <a:hlinkClick r:id="rId4"/>
              </a:rPr>
              <a:t>https://github.com/Hextris/hextris</a:t>
            </a:r>
          </a:p>
          <a:p>
            <a:r>
              <a:rPr lang="en-US" sz="1200" kern="1200" dirty="0" err="1" smtClean="0">
                <a:solidFill>
                  <a:schemeClr val="tx1"/>
                </a:solidFill>
                <a:latin typeface="+mn-lt"/>
                <a:ea typeface="+mn-ea"/>
                <a:cs typeface="+mn-cs"/>
              </a:rPr>
              <a:t>prezentacje</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5"/>
              </a:rPr>
              <a:t>https://github.com/imakewebthings/deck.js</a:t>
            </a:r>
          </a:p>
          <a:p>
            <a:r>
              <a:rPr lang="en-US" sz="1200" u="sng" kern="1200" dirty="0" smtClean="0">
                <a:solidFill>
                  <a:schemeClr val="tx1"/>
                </a:solidFill>
                <a:latin typeface="+mn-lt"/>
                <a:ea typeface="+mn-ea"/>
                <a:cs typeface="+mn-cs"/>
                <a:hlinkClick r:id="rId6"/>
              </a:rPr>
              <a:t>https://github.com/viniciusalmeida/ninja-presentation</a:t>
            </a:r>
          </a:p>
          <a:p>
            <a:r>
              <a:rPr lang="en-US" sz="1200" kern="1200" dirty="0" err="1" smtClean="0">
                <a:solidFill>
                  <a:schemeClr val="tx1"/>
                </a:solidFill>
                <a:latin typeface="+mn-lt"/>
                <a:ea typeface="+mn-ea"/>
                <a:cs typeface="+mn-cs"/>
              </a:rPr>
              <a:t>mindmapy</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7"/>
              </a:rPr>
              <a:t>https://github.com/ondras/my-mind</a:t>
            </a:r>
          </a:p>
          <a:p>
            <a:r>
              <a:rPr lang="en-US" sz="1200" u="sng" kern="1200" dirty="0" smtClean="0">
                <a:solidFill>
                  <a:schemeClr val="tx1"/>
                </a:solidFill>
                <a:latin typeface="+mn-lt"/>
                <a:ea typeface="+mn-ea"/>
                <a:cs typeface="+mn-cs"/>
                <a:hlinkClick r:id="rId8"/>
              </a:rPr>
              <a:t>https://github.com/freeplane/freeplane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Opensource</a:t>
            </a:r>
            <a:r>
              <a:rPr lang="en-US" sz="1200" u="sng" kern="1200" dirty="0" smtClean="0">
                <a:solidFill>
                  <a:schemeClr val="tx1"/>
                </a:solidFill>
                <a:latin typeface="+mn-lt"/>
                <a:ea typeface="+mn-ea"/>
                <a:cs typeface="+mn-cs"/>
              </a:rPr>
              <a:t> http://</a:t>
            </a:r>
            <a:r>
              <a:rPr lang="en-US" sz="1200" u="sng" kern="1200" dirty="0" err="1" smtClean="0">
                <a:solidFill>
                  <a:schemeClr val="tx1"/>
                </a:solidFill>
                <a:latin typeface="+mn-lt"/>
                <a:ea typeface="+mn-ea"/>
                <a:cs typeface="+mn-cs"/>
              </a:rPr>
              <a:t>ben.balter.com</a:t>
            </a:r>
            <a:r>
              <a:rPr lang="en-US" sz="1200" u="sng" kern="1200" dirty="0" smtClean="0">
                <a:solidFill>
                  <a:schemeClr val="tx1"/>
                </a:solidFill>
                <a:latin typeface="+mn-lt"/>
                <a:ea typeface="+mn-ea"/>
                <a:cs typeface="+mn-cs"/>
              </a:rPr>
              <a:t>/2014/01/27/open-collaboration/ - open </a:t>
            </a:r>
            <a:r>
              <a:rPr lang="en-US" sz="1200" u="sng" kern="1200" dirty="0" err="1" smtClean="0">
                <a:solidFill>
                  <a:schemeClr val="tx1"/>
                </a:solidFill>
                <a:latin typeface="+mn-lt"/>
                <a:ea typeface="+mn-ea"/>
                <a:cs typeface="+mn-cs"/>
              </a:rPr>
              <a:t>api</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14</a:t>
            </a:fld>
            <a:endParaRPr lang="en-US"/>
          </a:p>
        </p:txBody>
      </p:sp>
    </p:spTree>
    <p:extLst>
      <p:ext uri="{BB962C8B-B14F-4D97-AF65-F5344CB8AC3E}">
        <p14:creationId xmlns:p14="http://schemas.microsoft.com/office/powerpoint/2010/main" val="291582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resources</a:t>
            </a:r>
            <a:r>
              <a:rPr lang="en-US" baseline="0" dirty="0" smtClean="0"/>
              <a:t> for journaling purposes: https://</a:t>
            </a:r>
            <a:r>
              <a:rPr lang="en-US" baseline="0" dirty="0" err="1" smtClean="0"/>
              <a:t>www.quora.com</a:t>
            </a:r>
            <a:r>
              <a:rPr lang="en-US" baseline="0" dirty="0" smtClean="0"/>
              <a:t>/What-are-some-interesting-repositories-on-GitHub-that-can-be-used-for-journalistic-purposes</a:t>
            </a:r>
          </a:p>
          <a:p>
            <a:endParaRPr lang="en-US" baseline="0" dirty="0" smtClean="0"/>
          </a:p>
          <a:p>
            <a:r>
              <a:rPr lang="en-US" baseline="0" dirty="0" smtClean="0"/>
              <a:t>Nice intro of the definition: http://</a:t>
            </a:r>
            <a:r>
              <a:rPr lang="en-US" baseline="0" dirty="0" err="1" smtClean="0"/>
              <a:t>www.howtogeek.com</a:t>
            </a:r>
            <a:r>
              <a:rPr lang="en-US" baseline="0" dirty="0" smtClean="0"/>
              <a:t>/180167/</a:t>
            </a:r>
            <a:r>
              <a:rPr lang="en-US" baseline="0" dirty="0" err="1" smtClean="0"/>
              <a:t>htg</a:t>
            </a:r>
            <a:r>
              <a:rPr lang="en-US" baseline="0" dirty="0" smtClean="0"/>
              <a:t>-explains-what-is-</a:t>
            </a:r>
            <a:r>
              <a:rPr lang="en-US" baseline="0" dirty="0" err="1" smtClean="0"/>
              <a:t>github</a:t>
            </a:r>
            <a:r>
              <a:rPr lang="en-US" baseline="0" dirty="0" smtClean="0"/>
              <a:t>-and-what-do-geeks-use-it-for/</a:t>
            </a:r>
          </a:p>
          <a:p>
            <a:endParaRPr lang="en-US" baseline="0" dirty="0" smtClean="0"/>
          </a:p>
          <a:p>
            <a:r>
              <a:rPr lang="en-US" baseline="0" dirty="0" err="1" smtClean="0"/>
              <a:t>GitHub</a:t>
            </a:r>
            <a:r>
              <a:rPr lang="en-US" baseline="0" dirty="0" smtClean="0"/>
              <a:t> Tricks; https://</a:t>
            </a:r>
            <a:r>
              <a:rPr lang="en-US" baseline="0" dirty="0" err="1" smtClean="0"/>
              <a:t>blog.newrelic.com</a:t>
            </a:r>
            <a:r>
              <a:rPr lang="en-US" baseline="0" dirty="0" smtClean="0"/>
              <a:t>/2015/08/17/</a:t>
            </a:r>
            <a:r>
              <a:rPr lang="en-US" baseline="0" dirty="0" err="1" smtClean="0"/>
              <a:t>github</a:t>
            </a:r>
            <a:r>
              <a:rPr lang="en-US" baseline="0" dirty="0" smtClean="0"/>
              <a:t>-tips-tricks/ </a:t>
            </a:r>
          </a:p>
          <a:p>
            <a:r>
              <a:rPr lang="en-US" baseline="0" dirty="0" smtClean="0"/>
              <a:t>		https://</a:t>
            </a:r>
            <a:r>
              <a:rPr lang="en-US" baseline="0" dirty="0" err="1" smtClean="0"/>
              <a:t>speakerdeck.com</a:t>
            </a:r>
            <a:r>
              <a:rPr lang="en-US" baseline="0" dirty="0" smtClean="0"/>
              <a:t>/</a:t>
            </a:r>
            <a:r>
              <a:rPr lang="en-US" baseline="0" dirty="0" err="1" smtClean="0"/>
              <a:t>brntbeer</a:t>
            </a:r>
            <a:r>
              <a:rPr lang="en-US" baseline="0" dirty="0" smtClean="0"/>
              <a:t>/everything-</a:t>
            </a:r>
            <a:r>
              <a:rPr lang="en-US" baseline="0" dirty="0" err="1" smtClean="0"/>
              <a:t>i</a:t>
            </a:r>
            <a:r>
              <a:rPr lang="en-US" baseline="0" dirty="0" smtClean="0"/>
              <a:t>-wish-</a:t>
            </a:r>
            <a:r>
              <a:rPr lang="en-US" baseline="0" dirty="0" err="1" smtClean="0"/>
              <a:t>i</a:t>
            </a:r>
            <a:r>
              <a:rPr lang="en-US" baseline="0" dirty="0" smtClean="0"/>
              <a:t>-knew-when-</a:t>
            </a:r>
            <a:r>
              <a:rPr lang="en-US" baseline="0" dirty="0" err="1" smtClean="0"/>
              <a:t>i</a:t>
            </a:r>
            <a:r>
              <a:rPr lang="en-US" baseline="0" dirty="0" smtClean="0"/>
              <a:t>-started-using-</a:t>
            </a:r>
            <a:r>
              <a:rPr lang="en-US" baseline="0" dirty="0" err="1" smtClean="0"/>
              <a:t>github</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16</a:t>
            </a:fld>
            <a:endParaRPr lang="en-US"/>
          </a:p>
        </p:txBody>
      </p:sp>
    </p:spTree>
    <p:extLst>
      <p:ext uri="{BB962C8B-B14F-4D97-AF65-F5344CB8AC3E}">
        <p14:creationId xmlns:p14="http://schemas.microsoft.com/office/powerpoint/2010/main" val="84642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err="1" smtClean="0"/>
              <a:t>Zaczynamy</a:t>
            </a:r>
            <a:r>
              <a:rPr lang="en-US" baseline="0" dirty="0" smtClean="0"/>
              <a:t> od </a:t>
            </a:r>
            <a:r>
              <a:rPr lang="en-US" baseline="0" dirty="0" err="1" smtClean="0"/>
              <a:t>patelni</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narzedzia</a:t>
            </a:r>
            <a:r>
              <a:rPr lang="en-US" baseline="0" dirty="0" smtClean="0"/>
              <a:t> </a:t>
            </a:r>
            <a:r>
              <a:rPr lang="en-US" baseline="0" dirty="0" err="1" smtClean="0"/>
              <a:t>ktore</a:t>
            </a:r>
            <a:r>
              <a:rPr lang="en-US" baseline="0" dirty="0" smtClean="0"/>
              <a:t> z </a:t>
            </a:r>
            <a:r>
              <a:rPr lang="en-US" baseline="0" dirty="0" err="1" smtClean="0"/>
              <a:t>czysto</a:t>
            </a:r>
            <a:r>
              <a:rPr lang="en-US" baseline="0" dirty="0" smtClean="0"/>
              <a:t> </a:t>
            </a:r>
            <a:r>
              <a:rPr lang="en-US" baseline="0" dirty="0" err="1" smtClean="0"/>
              <a:t>technicznych</a:t>
            </a:r>
            <a:r>
              <a:rPr lang="en-US" baseline="0" dirty="0" smtClean="0"/>
              <a:t> </a:t>
            </a:r>
            <a:r>
              <a:rPr lang="en-US" baseline="0" dirty="0" err="1" smtClean="0"/>
              <a:t>powodów</a:t>
            </a:r>
            <a:r>
              <a:rPr lang="en-US" baseline="0" dirty="0" smtClean="0"/>
              <a:t> do </a:t>
            </a:r>
            <a:r>
              <a:rPr lang="en-US" baseline="0" dirty="0" err="1" smtClean="0"/>
              <a:t>istnienia</a:t>
            </a:r>
            <a:r>
              <a:rPr lang="en-US" baseline="0" dirty="0" smtClean="0"/>
              <a:t> </a:t>
            </a:r>
            <a:r>
              <a:rPr lang="en-US" baseline="0" dirty="0" err="1" smtClean="0"/>
              <a:t>stao</a:t>
            </a:r>
            <a:r>
              <a:rPr lang="en-US" baseline="0" dirty="0" smtClean="0"/>
              <a:t> </a:t>
            </a:r>
            <a:r>
              <a:rPr lang="en-US" baseline="0" dirty="0" err="1" smtClean="0"/>
              <a:t>sie</a:t>
            </a:r>
            <a:r>
              <a:rPr lang="en-US" baseline="0" dirty="0" smtClean="0"/>
              <a:t> </a:t>
            </a:r>
            <a:r>
              <a:rPr lang="en-US" baseline="0" dirty="0" err="1" smtClean="0"/>
              <a:t>przydatnym</a:t>
            </a:r>
            <a:r>
              <a:rPr lang="en-US" baseline="0" dirty="0" smtClean="0"/>
              <a:t> </a:t>
            </a:r>
            <a:r>
              <a:rPr lang="en-US" baseline="0" dirty="0" err="1" smtClean="0"/>
              <a:t>elementem</a:t>
            </a:r>
            <a:r>
              <a:rPr lang="en-US" baseline="0" dirty="0" smtClean="0"/>
              <a:t> w </a:t>
            </a:r>
            <a:r>
              <a:rPr lang="en-US" baseline="0" dirty="0" err="1" smtClean="0"/>
              <a:t>zyciu</a:t>
            </a:r>
            <a:r>
              <a:rPr lang="en-US" baseline="0" dirty="0" smtClean="0"/>
              <a:t> </a:t>
            </a:r>
            <a:r>
              <a:rPr lang="en-US" baseline="0" dirty="0" err="1" smtClean="0"/>
              <a:t>normalnych</a:t>
            </a:r>
            <a:r>
              <a:rPr lang="en-US" baseline="0" dirty="0" smtClean="0"/>
              <a:t> </a:t>
            </a:r>
            <a:r>
              <a:rPr lang="en-US" baseline="0" dirty="0" err="1" smtClean="0"/>
              <a:t>ludzi</a:t>
            </a:r>
            <a:r>
              <a:rPr lang="en-US" baseline="0" dirty="0" smtClean="0"/>
              <a:t>. </a:t>
            </a:r>
            <a:r>
              <a:rPr lang="en-US" baseline="0" dirty="0" err="1" smtClean="0"/>
              <a:t>Np</a:t>
            </a:r>
            <a:r>
              <a:rPr lang="en-US" baseline="0" dirty="0" smtClean="0"/>
              <a:t>. Teflon </a:t>
            </a:r>
          </a:p>
          <a:p>
            <a:pPr algn="l"/>
            <a:endParaRPr lang="en-US" baseline="0" dirty="0" smtClean="0"/>
          </a:p>
          <a:p>
            <a:pPr algn="l"/>
            <a:r>
              <a:rPr lang="en-US" baseline="0" dirty="0" err="1" smtClean="0"/>
              <a:t>Fajnie</a:t>
            </a:r>
            <a:r>
              <a:rPr lang="en-US" baseline="0" dirty="0" smtClean="0"/>
              <a:t> </a:t>
            </a:r>
            <a:r>
              <a:rPr lang="en-US" baseline="0" dirty="0" err="1" smtClean="0"/>
              <a:t>ze</a:t>
            </a:r>
            <a:r>
              <a:rPr lang="en-US" baseline="0" dirty="0" smtClean="0"/>
              <a:t> </a:t>
            </a:r>
            <a:r>
              <a:rPr lang="en-US" baseline="0" dirty="0" err="1" smtClean="0"/>
              <a:t>jestescie</a:t>
            </a:r>
            <a:r>
              <a:rPr lang="en-US" baseline="0" dirty="0" smtClean="0"/>
              <a:t>, </a:t>
            </a:r>
            <a:r>
              <a:rPr lang="en-US" baseline="0" dirty="0" err="1" smtClean="0"/>
              <a:t>pewnie</a:t>
            </a:r>
            <a:r>
              <a:rPr lang="en-US" baseline="0" dirty="0" smtClean="0"/>
              <a:t> </a:t>
            </a:r>
            <a:r>
              <a:rPr lang="en-US" baseline="0" dirty="0" err="1" smtClean="0"/>
              <a:t>przyszliscie</a:t>
            </a:r>
            <a:r>
              <a:rPr lang="en-US" baseline="0" dirty="0" smtClean="0"/>
              <a:t> </a:t>
            </a:r>
            <a:r>
              <a:rPr lang="en-US" baseline="0" dirty="0" err="1" smtClean="0"/>
              <a:t>posluchac</a:t>
            </a:r>
            <a:r>
              <a:rPr lang="en-US" baseline="0" dirty="0" smtClean="0"/>
              <a:t> o </a:t>
            </a:r>
            <a:r>
              <a:rPr lang="en-US" baseline="0" dirty="0" err="1" smtClean="0"/>
              <a:t>programowaniu</a:t>
            </a:r>
            <a:r>
              <a:rPr lang="en-US" baseline="0" dirty="0" smtClean="0"/>
              <a:t>.. </a:t>
            </a:r>
            <a:r>
              <a:rPr lang="en-US" baseline="0" dirty="0" err="1" smtClean="0"/>
              <a:t>Zacznijmy</a:t>
            </a:r>
            <a:r>
              <a:rPr lang="en-US" baseline="0" dirty="0" smtClean="0"/>
              <a:t> </a:t>
            </a:r>
            <a:r>
              <a:rPr lang="en-US" baseline="0" dirty="0" err="1" smtClean="0"/>
              <a:t>wiec</a:t>
            </a:r>
            <a:r>
              <a:rPr lang="en-US" baseline="0" dirty="0" smtClean="0"/>
              <a:t> od </a:t>
            </a:r>
            <a:r>
              <a:rPr lang="en-US" baseline="0" dirty="0" err="1" smtClean="0"/>
              <a:t>patelni</a:t>
            </a:r>
            <a:r>
              <a:rPr lang="en-US" baseline="0" dirty="0" smtClean="0"/>
              <a:t>.</a:t>
            </a:r>
          </a:p>
          <a:p>
            <a:pPr algn="l"/>
            <a:r>
              <a:rPr lang="en-US" baseline="0" dirty="0" err="1" smtClean="0"/>
              <a:t>Szybka</a:t>
            </a:r>
            <a:r>
              <a:rPr lang="en-US" baseline="0" dirty="0" smtClean="0"/>
              <a:t> </a:t>
            </a:r>
            <a:r>
              <a:rPr lang="en-US" baseline="0" dirty="0" err="1" smtClean="0"/>
              <a:t>historia</a:t>
            </a:r>
            <a:r>
              <a:rPr lang="en-US" baseline="0" dirty="0" smtClean="0"/>
              <a:t> </a:t>
            </a:r>
            <a:r>
              <a:rPr lang="en-US" baseline="0" dirty="0" err="1" smtClean="0"/>
              <a:t>teflonu</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czegos</a:t>
            </a:r>
            <a:r>
              <a:rPr lang="en-US" baseline="0" dirty="0" smtClean="0"/>
              <a:t>) </a:t>
            </a:r>
          </a:p>
          <a:p>
            <a:pPr algn="l"/>
            <a:endParaRPr lang="en-US" baseline="0" dirty="0" smtClean="0"/>
          </a:p>
          <a:p>
            <a:pPr algn="l"/>
            <a:r>
              <a:rPr lang="en-US" baseline="0" dirty="0" err="1" smtClean="0"/>
              <a:t>Znalesc</a:t>
            </a:r>
            <a:r>
              <a:rPr lang="en-US" baseline="0" dirty="0" smtClean="0"/>
              <a:t> pare </a:t>
            </a:r>
            <a:r>
              <a:rPr lang="en-US" baseline="0" dirty="0" err="1" smtClean="0"/>
              <a:t>innych</a:t>
            </a:r>
            <a:endParaRPr lang="en-US" baseline="0" dirty="0" smtClean="0"/>
          </a:p>
          <a:p>
            <a:pPr algn="l"/>
            <a:endParaRPr lang="en-US" baseline="0" dirty="0" smtClean="0"/>
          </a:p>
          <a:p>
            <a:pPr algn="l"/>
            <a:r>
              <a:rPr lang="en-US" baseline="0" dirty="0" err="1" smtClean="0"/>
              <a:t>Podobnie</a:t>
            </a:r>
            <a:r>
              <a:rPr lang="en-US" baseline="0" dirty="0" smtClean="0"/>
              <a:t> jest z </a:t>
            </a:r>
            <a:r>
              <a:rPr lang="en-US" baseline="0" dirty="0" err="1" smtClean="0"/>
              <a:t>ciekawymi</a:t>
            </a:r>
            <a:r>
              <a:rPr lang="en-US" baseline="0" dirty="0" smtClean="0"/>
              <a:t> </a:t>
            </a:r>
            <a:r>
              <a:rPr lang="en-US" baseline="0" dirty="0" err="1" smtClean="0"/>
              <a:t>technologiami</a:t>
            </a:r>
            <a:r>
              <a:rPr lang="en-US" baseline="0" dirty="0" smtClean="0"/>
              <a:t> IT </a:t>
            </a:r>
            <a:r>
              <a:rPr lang="en-US" baseline="0" dirty="0" err="1" smtClean="0"/>
              <a:t>ktore</a:t>
            </a:r>
            <a:r>
              <a:rPr lang="en-US" baseline="0" dirty="0" smtClean="0"/>
              <a:t> </a:t>
            </a:r>
            <a:r>
              <a:rPr lang="en-US" baseline="0" dirty="0" err="1" smtClean="0"/>
              <a:t>przemycily</a:t>
            </a:r>
            <a:r>
              <a:rPr lang="en-US" baseline="0" dirty="0" smtClean="0"/>
              <a:t> </a:t>
            </a:r>
            <a:r>
              <a:rPr lang="en-US" baseline="0" dirty="0" err="1" smtClean="0"/>
              <a:t>sie</a:t>
            </a:r>
            <a:r>
              <a:rPr lang="en-US" baseline="0" dirty="0" smtClean="0"/>
              <a:t> do </a:t>
            </a:r>
            <a:r>
              <a:rPr lang="en-US" baseline="0" dirty="0" err="1" smtClean="0"/>
              <a:t>zycia</a:t>
            </a:r>
            <a:r>
              <a:rPr lang="en-US" baseline="0" dirty="0" smtClean="0"/>
              <a:t> </a:t>
            </a:r>
            <a:r>
              <a:rPr lang="en-US" baseline="0" dirty="0" err="1" smtClean="0"/>
              <a:t>ludzi</a:t>
            </a:r>
            <a:r>
              <a:rPr lang="en-US" baseline="0" dirty="0" smtClean="0"/>
              <a:t> </a:t>
            </a:r>
            <a:r>
              <a:rPr lang="en-US" baseline="0" dirty="0" err="1" smtClean="0"/>
              <a:t>poniewaz</a:t>
            </a:r>
            <a:r>
              <a:rPr lang="en-US" baseline="0" dirty="0" smtClean="0"/>
              <a:t> </a:t>
            </a:r>
            <a:r>
              <a:rPr lang="en-US" baseline="0" dirty="0" err="1" smtClean="0"/>
              <a:t>sa</a:t>
            </a:r>
            <a:r>
              <a:rPr lang="en-US" baseline="0" dirty="0" smtClean="0"/>
              <a:t> </a:t>
            </a:r>
            <a:r>
              <a:rPr lang="en-US" baseline="0" dirty="0" err="1" smtClean="0"/>
              <a:t>przyadtne</a:t>
            </a:r>
            <a:r>
              <a:rPr lang="en-US" baseline="0" dirty="0" smtClean="0"/>
              <a:t> </a:t>
            </a:r>
            <a:r>
              <a:rPr lang="en-US" baseline="0" dirty="0" err="1" smtClean="0"/>
              <a:t>poza</a:t>
            </a:r>
            <a:r>
              <a:rPr lang="en-US" baseline="0" dirty="0" smtClean="0"/>
              <a:t> </a:t>
            </a:r>
            <a:r>
              <a:rPr lang="en-US" baseline="0" dirty="0" err="1" smtClean="0"/>
              <a:t>pierwotnymi</a:t>
            </a:r>
            <a:r>
              <a:rPr lang="en-US" baseline="0" dirty="0" smtClean="0"/>
              <a:t> </a:t>
            </a:r>
            <a:r>
              <a:rPr lang="en-US" baseline="0" dirty="0" err="1" smtClean="0"/>
              <a:t>zalozeniami</a:t>
            </a:r>
            <a:r>
              <a:rPr lang="en-US" baseline="0" dirty="0" smtClean="0"/>
              <a:t>.</a:t>
            </a:r>
          </a:p>
          <a:p>
            <a:pPr algn="l"/>
            <a:endParaRPr lang="en-US" baseline="0" dirty="0" smtClean="0"/>
          </a:p>
          <a:p>
            <a:pPr algn="l"/>
            <a:r>
              <a:rPr lang="en-US" baseline="0" dirty="0" smtClean="0"/>
              <a:t>Mail, </a:t>
            </a:r>
            <a:r>
              <a:rPr lang="en-US" baseline="0" dirty="0" err="1" smtClean="0"/>
              <a:t>smsy</a:t>
            </a:r>
            <a:r>
              <a:rPr lang="en-US" baseline="0" dirty="0" smtClean="0"/>
              <a:t> – </a:t>
            </a:r>
            <a:r>
              <a:rPr lang="en-US" baseline="0" dirty="0" err="1" smtClean="0"/>
              <a:t>znalesc</a:t>
            </a:r>
            <a:r>
              <a:rPr lang="en-US" baseline="0" dirty="0" smtClean="0"/>
              <a:t> </a:t>
            </a:r>
            <a:r>
              <a:rPr lang="en-US" baseline="0" dirty="0" err="1" smtClean="0"/>
              <a:t>inne</a:t>
            </a:r>
            <a:endParaRPr lang="en-US" baseline="0" dirty="0" smtClean="0"/>
          </a:p>
          <a:p>
            <a:pPr algn="l"/>
            <a:endParaRPr lang="en-US" baseline="0" dirty="0" smtClean="0"/>
          </a:p>
          <a:p>
            <a:pPr algn="l"/>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3</a:t>
            </a:fld>
            <a:endParaRPr lang="en-US"/>
          </a:p>
        </p:txBody>
      </p:sp>
    </p:spTree>
    <p:extLst>
      <p:ext uri="{BB962C8B-B14F-4D97-AF65-F5344CB8AC3E}">
        <p14:creationId xmlns:p14="http://schemas.microsoft.com/office/powerpoint/2010/main" val="4052291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 http://</a:t>
            </a:r>
            <a:r>
              <a:rPr lang="en-US" dirty="0" err="1" smtClean="0"/>
              <a:t>www.howtogeek.com</a:t>
            </a:r>
            <a:r>
              <a:rPr lang="en-US" dirty="0" smtClean="0"/>
              <a:t>/180167/</a:t>
            </a:r>
            <a:r>
              <a:rPr lang="en-US" dirty="0" err="1" smtClean="0"/>
              <a:t>htg</a:t>
            </a:r>
            <a:r>
              <a:rPr lang="en-US" dirty="0" smtClean="0"/>
              <a:t>-explains-what-is-</a:t>
            </a:r>
            <a:r>
              <a:rPr lang="en-US" dirty="0" err="1" smtClean="0"/>
              <a:t>github</a:t>
            </a:r>
            <a:r>
              <a:rPr lang="en-US" dirty="0" smtClean="0"/>
              <a:t>-and-what-do-geeks-use-it-for/</a:t>
            </a:r>
          </a:p>
          <a:p>
            <a:endParaRPr lang="en-US" dirty="0" smtClean="0"/>
          </a:p>
          <a:p>
            <a:endParaRPr lang="en-US" dirty="0" smtClean="0"/>
          </a:p>
          <a:p>
            <a:r>
              <a:rPr lang="en-US" dirty="0" err="1" smtClean="0"/>
              <a:t>GitHub</a:t>
            </a:r>
            <a:r>
              <a:rPr lang="en-US" dirty="0" smtClean="0"/>
              <a:t> phenomenon -</a:t>
            </a:r>
            <a:r>
              <a:rPr lang="en-US" baseline="0" dirty="0" smtClean="0"/>
              <a:t> http://</a:t>
            </a:r>
            <a:r>
              <a:rPr lang="en-US" baseline="0" dirty="0" err="1" smtClean="0"/>
              <a:t>www.newyorker.com</a:t>
            </a:r>
            <a:r>
              <a:rPr lang="en-US" baseline="0" dirty="0" smtClean="0"/>
              <a:t>/tech/elements/the-software-that-builds-software</a:t>
            </a:r>
          </a:p>
          <a:p>
            <a:r>
              <a:rPr lang="en-US" dirty="0" smtClean="0"/>
              <a:t>What is </a:t>
            </a:r>
            <a:r>
              <a:rPr lang="en-US" dirty="0" err="1" smtClean="0"/>
              <a:t>GitHub</a:t>
            </a:r>
            <a:r>
              <a:rPr lang="en-US" baseline="0" dirty="0" smtClean="0"/>
              <a:t>          - http://</a:t>
            </a:r>
            <a:r>
              <a:rPr lang="en-US" baseline="0" dirty="0" err="1" smtClean="0"/>
              <a:t>techcrunch.com</a:t>
            </a:r>
            <a:r>
              <a:rPr lang="en-US" baseline="0" dirty="0" smtClean="0"/>
              <a:t>/2012/07/14/what-exactly-is-</a:t>
            </a:r>
            <a:r>
              <a:rPr lang="en-US" baseline="0" dirty="0" err="1" smtClean="0"/>
              <a:t>github</a:t>
            </a:r>
            <a:r>
              <a:rPr lang="en-US" baseline="0" dirty="0" smtClean="0"/>
              <a:t>-anyway/</a:t>
            </a:r>
          </a:p>
          <a:p>
            <a:endParaRPr lang="en-US" baseline="0" dirty="0" smtClean="0"/>
          </a:p>
          <a:p>
            <a:endParaRPr lang="en-US" baseline="0" dirty="0" smtClean="0"/>
          </a:p>
          <a:p>
            <a:r>
              <a:rPr lang="en-US" dirty="0" smtClean="0"/>
              <a:t>https://</a:t>
            </a:r>
            <a:r>
              <a:rPr lang="en-US" dirty="0" err="1" smtClean="0"/>
              <a:t>www.lullabot.com</a:t>
            </a:r>
            <a:r>
              <a:rPr lang="en-US" dirty="0" smtClean="0"/>
              <a:t>/articles/managing-projects-with-</a:t>
            </a:r>
            <a:r>
              <a:rPr lang="en-US" dirty="0" err="1" smtClean="0"/>
              <a:t>github</a:t>
            </a:r>
            <a:endParaRPr lang="en-US" dirty="0" smtClean="0"/>
          </a:p>
          <a:p>
            <a:r>
              <a:rPr lang="en-US" dirty="0" smtClean="0"/>
              <a:t>http://</a:t>
            </a:r>
            <a:r>
              <a:rPr lang="en-US" dirty="0" err="1" smtClean="0"/>
              <a:t>anitacheng.com</a:t>
            </a:r>
            <a:r>
              <a:rPr lang="en-US" dirty="0" smtClean="0"/>
              <a:t>/</a:t>
            </a:r>
            <a:r>
              <a:rPr lang="en-US" dirty="0" err="1" smtClean="0"/>
              <a:t>git-for-non-developers#howgit</a:t>
            </a:r>
            <a:endParaRPr lang="en-US" dirty="0" smtClean="0"/>
          </a:p>
          <a:p>
            <a:endParaRPr lang="en-US" dirty="0" smtClean="0"/>
          </a:p>
          <a:p>
            <a:r>
              <a:rPr lang="en-US" dirty="0" smtClean="0"/>
              <a:t>Pretty</a:t>
            </a:r>
            <a:r>
              <a:rPr lang="en-US" baseline="0" dirty="0" smtClean="0"/>
              <a:t> good showcase - http://</a:t>
            </a:r>
            <a:r>
              <a:rPr lang="en-US" baseline="0" dirty="0" err="1" smtClean="0"/>
              <a:t>www.slideshare.net</a:t>
            </a:r>
            <a:r>
              <a:rPr lang="en-US" baseline="0" dirty="0" smtClean="0"/>
              <a:t>/</a:t>
            </a:r>
            <a:r>
              <a:rPr lang="en-US" baseline="0" dirty="0" err="1" smtClean="0"/>
              <a:t>arjoly</a:t>
            </a:r>
            <a:r>
              <a:rPr lang="en-US" baseline="0" dirty="0" smtClean="0"/>
              <a:t>/slide-39468387</a:t>
            </a:r>
          </a:p>
          <a:p>
            <a:r>
              <a:rPr lang="en-US" baseline="0" dirty="0" smtClean="0"/>
              <a:t>Get the intro from here: http://</a:t>
            </a:r>
            <a:r>
              <a:rPr lang="en-US" baseline="0" dirty="0" err="1" smtClean="0"/>
              <a:t>www.slideshare.net</a:t>
            </a:r>
            <a:r>
              <a:rPr lang="en-US" baseline="0" dirty="0" smtClean="0"/>
              <a:t>/</a:t>
            </a:r>
            <a:r>
              <a:rPr lang="en-US" baseline="0" dirty="0" err="1" smtClean="0"/>
              <a:t>workergnome</a:t>
            </a:r>
            <a:r>
              <a:rPr lang="en-US" baseline="0" dirty="0" smtClean="0"/>
              <a:t>/introduction-to-</a:t>
            </a:r>
            <a:r>
              <a:rPr lang="en-US" baseline="0" dirty="0" err="1" smtClean="0"/>
              <a:t>git</a:t>
            </a:r>
            <a:r>
              <a:rPr lang="en-US" baseline="0" dirty="0" smtClean="0"/>
              <a:t>-for-artists</a:t>
            </a:r>
          </a:p>
          <a:p>
            <a:r>
              <a:rPr lang="en-US" baseline="0" dirty="0" smtClean="0"/>
              <a:t>Take the into : http://</a:t>
            </a:r>
            <a:r>
              <a:rPr lang="en-US" baseline="0" dirty="0" err="1" smtClean="0"/>
              <a:t>www.slideshare.net</a:t>
            </a:r>
            <a:r>
              <a:rPr lang="en-US" baseline="0" dirty="0" smtClean="0"/>
              <a:t>/halr9000/using-</a:t>
            </a:r>
            <a:r>
              <a:rPr lang="en-US" baseline="0" dirty="0" err="1" smtClean="0"/>
              <a:t>git</a:t>
            </a:r>
            <a:r>
              <a:rPr lang="en-US" baseline="0" dirty="0" smtClean="0"/>
              <a:t>-and-</a:t>
            </a:r>
            <a:r>
              <a:rPr lang="en-US" baseline="0" dirty="0" err="1" smtClean="0"/>
              <a:t>github</a:t>
            </a:r>
            <a:r>
              <a:rPr lang="en-US" baseline="0" dirty="0" smtClean="0"/>
              <a:t>-for-non-developers</a:t>
            </a:r>
            <a:endParaRPr lang="en-US"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5</a:t>
            </a:fld>
            <a:endParaRPr lang="en-US"/>
          </a:p>
        </p:txBody>
      </p:sp>
    </p:spTree>
    <p:extLst>
      <p:ext uri="{BB962C8B-B14F-4D97-AF65-F5344CB8AC3E}">
        <p14:creationId xmlns:p14="http://schemas.microsoft.com/office/powerpoint/2010/main" val="34668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So, </a:t>
            </a:r>
            <a:r>
              <a:rPr lang="en-US" dirty="0" err="1" smtClean="0"/>
              <a:t>Git</a:t>
            </a:r>
            <a:r>
              <a:rPr lang="en-US" dirty="0" smtClean="0"/>
              <a:t> is a “version control system,” what’s that mean? When developers are creating something (an application, for example), they are making constant changes to the code and releasing new versions, up to and after the first official (non-beta) release.</a:t>
            </a:r>
          </a:p>
          <a:p>
            <a:endParaRPr lang="en-US" dirty="0" smtClean="0"/>
          </a:p>
          <a:p>
            <a:r>
              <a:rPr lang="en-US" dirty="0" smtClean="0"/>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endParaRPr lang="en-US" dirty="0" smtClean="0"/>
          </a:p>
          <a:p>
            <a:r>
              <a:rPr lang="en-US" dirty="0" smtClean="0"/>
              <a:t>Similarly, people who have nothing to do with the development of a project can still download the files and use them. Most Linux users should be familiar with this process, as using </a:t>
            </a:r>
            <a:r>
              <a:rPr lang="en-US" dirty="0" err="1" smtClean="0"/>
              <a:t>Git</a:t>
            </a:r>
            <a:r>
              <a:rPr lang="en-US" dirty="0" smtClean="0"/>
              <a:t>, Subversion, or some other similar method is pretty common for downloading needed files, especially in preparation for compiling a program from source code (a rather common practice for Linux geeks).</a:t>
            </a:r>
          </a:p>
          <a:p>
            <a:endParaRPr lang="en-US" dirty="0" smtClean="0"/>
          </a:p>
          <a:p>
            <a:r>
              <a:rPr lang="en-US" dirty="0" smtClean="0"/>
              <a:t>In case you are wondering why </a:t>
            </a:r>
            <a:r>
              <a:rPr lang="en-US" dirty="0" err="1" smtClean="0"/>
              <a:t>Git</a:t>
            </a:r>
            <a:r>
              <a:rPr lang="en-US" dirty="0" smtClean="0"/>
              <a:t> is the preferred version control system of most developers, it has multiple advantages over the other systems available, including a more efficient way to store file changes and ensuring file integrity. If you’re interested in knowing the details, check out this page to read a thorough explanation on how </a:t>
            </a:r>
            <a:r>
              <a:rPr lang="en-US" dirty="0" err="1" smtClean="0"/>
              <a:t>Git</a:t>
            </a:r>
            <a:r>
              <a:rPr lang="en-US" dirty="0" smtClean="0"/>
              <a:t> works.</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7</a:t>
            </a:fld>
            <a:endParaRPr lang="en-US"/>
          </a:p>
        </p:txBody>
      </p:sp>
    </p:spTree>
    <p:extLst>
      <p:ext uri="{BB962C8B-B14F-4D97-AF65-F5344CB8AC3E}">
        <p14:creationId xmlns:p14="http://schemas.microsoft.com/office/powerpoint/2010/main" val="2640691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established that </a:t>
            </a:r>
            <a:r>
              <a:rPr lang="en-US" dirty="0" err="1" smtClean="0"/>
              <a:t>Git</a:t>
            </a:r>
            <a:r>
              <a:rPr lang="en-US" dirty="0" smtClean="0"/>
              <a:t> is a version control system, similar but better than the many alternatives available. So, what makes </a:t>
            </a:r>
            <a:r>
              <a:rPr lang="en-US" dirty="0" err="1" smtClean="0"/>
              <a:t>GitHub</a:t>
            </a:r>
            <a:r>
              <a:rPr lang="en-US" dirty="0" smtClean="0"/>
              <a:t> so special? </a:t>
            </a:r>
            <a:r>
              <a:rPr lang="en-US" dirty="0" err="1" smtClean="0"/>
              <a:t>Git</a:t>
            </a:r>
            <a:r>
              <a:rPr lang="en-US" dirty="0" smtClean="0"/>
              <a:t> is a command-line tool, but the center around which all things involving </a:t>
            </a:r>
            <a:r>
              <a:rPr lang="en-US" dirty="0" err="1" smtClean="0"/>
              <a:t>Git</a:t>
            </a:r>
            <a:r>
              <a:rPr lang="en-US" dirty="0" smtClean="0"/>
              <a:t> revolve – effectively, the Hub, is </a:t>
            </a:r>
            <a:r>
              <a:rPr lang="en-US" dirty="0" err="1" smtClean="0"/>
              <a:t>GitHub.com</a:t>
            </a:r>
            <a:r>
              <a:rPr lang="en-US" dirty="0" smtClean="0"/>
              <a:t>, where developers can store their projects and network with likeminded people.</a:t>
            </a:r>
          </a:p>
          <a:p>
            <a:endParaRPr lang="en-US" dirty="0" smtClean="0"/>
          </a:p>
          <a:p>
            <a:r>
              <a:rPr lang="en-US" dirty="0" smtClean="0"/>
              <a:t>Let’s go over a few of the main reasons that geeks like to use </a:t>
            </a:r>
            <a:r>
              <a:rPr lang="en-US" dirty="0" err="1" smtClean="0"/>
              <a:t>GitHub</a:t>
            </a:r>
            <a:r>
              <a:rPr lang="en-US" dirty="0" smtClean="0"/>
              <a:t>, and learn some terminology along the way.</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8</a:t>
            </a:fld>
            <a:endParaRPr lang="en-US"/>
          </a:p>
        </p:txBody>
      </p:sp>
    </p:spTree>
    <p:extLst>
      <p:ext uri="{BB962C8B-B14F-4D97-AF65-F5344CB8AC3E}">
        <p14:creationId xmlns:p14="http://schemas.microsoft.com/office/powerpoint/2010/main" val="3791581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full workflow – from</a:t>
            </a:r>
            <a:r>
              <a:rPr lang="en-US" baseline="0" dirty="0" smtClean="0"/>
              <a:t> nothing to a commit in a repo – both from the client or </a:t>
            </a:r>
            <a:r>
              <a:rPr lang="en-US" baseline="0" dirty="0" err="1" smtClean="0"/>
              <a:t>cmd</a:t>
            </a:r>
            <a:r>
              <a:rPr lang="en-US" baseline="0" dirty="0" smtClean="0"/>
              <a:t> like in here: http://</a:t>
            </a:r>
            <a:r>
              <a:rPr lang="en-US" baseline="0" dirty="0" err="1" smtClean="0"/>
              <a:t>lifehacker.com</a:t>
            </a:r>
            <a:r>
              <a:rPr lang="en-US" baseline="0" dirty="0" smtClean="0"/>
              <a:t>/5983680/how-the-heck-do-</a:t>
            </a:r>
            <a:r>
              <a:rPr lang="en-US" baseline="0" dirty="0" err="1" smtClean="0"/>
              <a:t>i</a:t>
            </a:r>
            <a:r>
              <a:rPr lang="en-US" baseline="0" dirty="0" smtClean="0"/>
              <a:t>-use-</a:t>
            </a:r>
            <a:r>
              <a:rPr lang="en-US" baseline="0" dirty="0" err="1" smtClean="0"/>
              <a:t>github</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10</a:t>
            </a:fld>
            <a:endParaRPr lang="en-US"/>
          </a:p>
        </p:txBody>
      </p:sp>
    </p:spTree>
    <p:extLst>
      <p:ext uri="{BB962C8B-B14F-4D97-AF65-F5344CB8AC3E}">
        <p14:creationId xmlns:p14="http://schemas.microsoft.com/office/powerpoint/2010/main" val="247928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Praca</a:t>
            </a:r>
            <a:r>
              <a:rPr lang="en-US" dirty="0" smtClean="0"/>
              <a:t> w </a:t>
            </a:r>
            <a:r>
              <a:rPr lang="en-US" dirty="0" err="1" smtClean="0"/>
              <a:t>grupie</a:t>
            </a:r>
            <a:r>
              <a:rPr lang="en-US" dirty="0" smtClean="0"/>
              <a:t>:</a:t>
            </a:r>
            <a:r>
              <a:rPr lang="en-US" baseline="0" dirty="0" smtClean="0"/>
              <a:t> </a:t>
            </a:r>
            <a:r>
              <a:rPr lang="en-US" dirty="0" smtClean="0"/>
              <a:t>https://</a:t>
            </a:r>
            <a:r>
              <a:rPr lang="en-US" dirty="0" err="1" smtClean="0"/>
              <a:t>www.lullabot.com</a:t>
            </a:r>
            <a:r>
              <a:rPr lang="en-US" dirty="0" smtClean="0"/>
              <a:t>/articles/managing-projects-with-</a:t>
            </a:r>
            <a:r>
              <a:rPr lang="en-US" dirty="0" err="1" smtClean="0"/>
              <a:t>github</a:t>
            </a:r>
            <a:endParaRPr lang="en-US"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11</a:t>
            </a:fld>
            <a:endParaRPr lang="en-US"/>
          </a:p>
        </p:txBody>
      </p:sp>
    </p:spTree>
    <p:extLst>
      <p:ext uri="{BB962C8B-B14F-4D97-AF65-F5344CB8AC3E}">
        <p14:creationId xmlns:p14="http://schemas.microsoft.com/office/powerpoint/2010/main" val="185041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r>
              <a:rPr lang="en-US" dirty="0" smtClean="0"/>
              <a:t> - http://</a:t>
            </a:r>
            <a:r>
              <a:rPr lang="en-US" dirty="0" err="1" smtClean="0"/>
              <a:t>www.wired.com</a:t>
            </a:r>
            <a:r>
              <a:rPr lang="en-US" dirty="0" smtClean="0"/>
              <a:t>/2013/09/</a:t>
            </a:r>
            <a:r>
              <a:rPr lang="en-US" dirty="0" err="1" smtClean="0"/>
              <a:t>github</a:t>
            </a:r>
            <a:r>
              <a:rPr lang="en-US" dirty="0" smtClean="0"/>
              <a:t>-for-anything/all</a:t>
            </a:r>
          </a:p>
          <a:p>
            <a:r>
              <a:rPr lang="en-US" dirty="0" smtClean="0"/>
              <a:t> - http://</a:t>
            </a:r>
            <a:r>
              <a:rPr lang="en-US" dirty="0" err="1" smtClean="0"/>
              <a:t>readwrite.com</a:t>
            </a:r>
            <a:r>
              <a:rPr lang="en-US" dirty="0" smtClean="0"/>
              <a:t>/2013/11/08/seven-ways-to-use-</a:t>
            </a:r>
            <a:r>
              <a:rPr lang="en-US" dirty="0" err="1" smtClean="0"/>
              <a:t>github</a:t>
            </a:r>
            <a:r>
              <a:rPr lang="en-US" dirty="0" smtClean="0"/>
              <a:t>-that-</a:t>
            </a:r>
            <a:r>
              <a:rPr lang="en-US" dirty="0" err="1" smtClean="0"/>
              <a:t>arent</a:t>
            </a:r>
            <a:r>
              <a:rPr lang="en-US" dirty="0" smtClean="0"/>
              <a:t>-coding</a:t>
            </a:r>
          </a:p>
          <a:p>
            <a:endParaRPr lang="en-US" dirty="0" smtClean="0"/>
          </a:p>
          <a:p>
            <a:r>
              <a:rPr lang="en-US" sz="1200" kern="1200" dirty="0" smtClean="0">
                <a:solidFill>
                  <a:schemeClr val="tx1"/>
                </a:solidFill>
                <a:latin typeface="+mn-lt"/>
                <a:ea typeface="+mn-ea"/>
                <a:cs typeface="+mn-cs"/>
              </a:rPr>
              <a:t>As reported in </a:t>
            </a:r>
            <a:r>
              <a:rPr lang="en-US" sz="1200" u="sng" kern="1200" dirty="0" smtClean="0">
                <a:solidFill>
                  <a:schemeClr val="tx1"/>
                </a:solidFill>
                <a:latin typeface="+mn-lt"/>
                <a:ea typeface="+mn-ea"/>
                <a:cs typeface="+mn-cs"/>
                <a:hlinkClick r:id="rId3"/>
              </a:rPr>
              <a:t>Wired, </a:t>
            </a:r>
            <a:r>
              <a:rPr lang="en-US" sz="1200" u="sng" kern="1200" dirty="0" smtClean="0">
                <a:solidFill>
                  <a:schemeClr val="tx1"/>
                </a:solidFill>
                <a:latin typeface="+mn-lt"/>
                <a:ea typeface="+mn-ea"/>
                <a:cs typeface="+mn-cs"/>
                <a:hlinkClick r:id="rId4"/>
              </a:rPr>
              <a:t>ReadWrite, and elsewhere, GitHub is used to manage the collaborative development of recipes, musical scores, books, fonts, legal documents, lessons and tutorials, and data sets. Given the infamous complexity of Git, how is this possible?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 Classroom - http://</a:t>
            </a:r>
            <a:r>
              <a:rPr lang="en-US" sz="1200" u="sng" kern="1200" dirty="0" err="1" smtClean="0">
                <a:solidFill>
                  <a:schemeClr val="tx1"/>
                </a:solidFill>
                <a:latin typeface="+mn-lt"/>
                <a:ea typeface="+mn-ea"/>
                <a:cs typeface="+mn-cs"/>
              </a:rPr>
              <a:t>www.wired.com</a:t>
            </a:r>
            <a:r>
              <a:rPr lang="en-US" sz="1200" u="sng" kern="1200" dirty="0" smtClean="0">
                <a:solidFill>
                  <a:schemeClr val="tx1"/>
                </a:solidFill>
                <a:latin typeface="+mn-lt"/>
                <a:ea typeface="+mn-ea"/>
                <a:cs typeface="+mn-cs"/>
              </a:rPr>
              <a:t>/2015/02/university-bans-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-homework-changes-mind/</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Resources:</a:t>
            </a:r>
            <a:r>
              <a:rPr lang="en-US" sz="1200" u="none" kern="1200" baseline="0" dirty="0" smtClean="0">
                <a:solidFill>
                  <a:schemeClr val="tx1"/>
                </a:solidFill>
                <a:latin typeface="+mn-lt"/>
                <a:ea typeface="+mn-ea"/>
                <a:cs typeface="+mn-cs"/>
              </a:rPr>
              <a:t> </a:t>
            </a:r>
          </a:p>
          <a:p>
            <a:pPr marL="171450" indent="-171450">
              <a:buFont typeface="Arial"/>
              <a:buChar char="•"/>
            </a:pP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www.javaworld.com</a:t>
            </a:r>
            <a:r>
              <a:rPr lang="en-US" sz="1200" u="sng" kern="1200" dirty="0" smtClean="0">
                <a:solidFill>
                  <a:schemeClr val="tx1"/>
                </a:solidFill>
                <a:latin typeface="+mn-lt"/>
                <a:ea typeface="+mn-ea"/>
                <a:cs typeface="+mn-cs"/>
              </a:rPr>
              <a:t>/article/2888181/open-source-tools/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-for-the-rest-of-</a:t>
            </a:r>
            <a:r>
              <a:rPr lang="en-US" sz="1200" u="sng" kern="1200" dirty="0" err="1" smtClean="0">
                <a:solidFill>
                  <a:schemeClr val="tx1"/>
                </a:solidFill>
                <a:latin typeface="+mn-lt"/>
                <a:ea typeface="+mn-ea"/>
                <a:cs typeface="+mn-cs"/>
              </a:rPr>
              <a:t>us.html</a:t>
            </a:r>
            <a:r>
              <a:rPr lang="en-US" sz="1200" u="sng" kern="1200" dirty="0" smtClean="0">
                <a:solidFill>
                  <a:schemeClr val="tx1"/>
                </a:solidFill>
                <a:latin typeface="+mn-lt"/>
                <a:ea typeface="+mn-ea"/>
                <a:cs typeface="+mn-cs"/>
              </a:rPr>
              <a:t> – very</a:t>
            </a:r>
            <a:r>
              <a:rPr lang="en-US" sz="1200" u="sng" kern="1200" baseline="0" dirty="0" smtClean="0">
                <a:solidFill>
                  <a:schemeClr val="tx1"/>
                </a:solidFill>
                <a:latin typeface="+mn-lt"/>
                <a:ea typeface="+mn-ea"/>
                <a:cs typeface="+mn-cs"/>
              </a:rPr>
              <a:t> good - read it!!!!! Reuse it</a:t>
            </a:r>
          </a:p>
          <a:p>
            <a:pPr marL="171450" indent="-171450">
              <a:buFont typeface="Arial"/>
              <a:buChar char="•"/>
            </a:pPr>
            <a:endParaRPr lang="en-US" sz="1200" u="sng"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B756B3-920B-BF4B-941F-609798E27EE1}" type="slidenum">
              <a:rPr lang="en-US" smtClean="0"/>
              <a:t>12</a:t>
            </a:fld>
            <a:endParaRPr lang="en-US"/>
          </a:p>
        </p:txBody>
      </p:sp>
    </p:spTree>
    <p:extLst>
      <p:ext uri="{BB962C8B-B14F-4D97-AF65-F5344CB8AC3E}">
        <p14:creationId xmlns:p14="http://schemas.microsoft.com/office/powerpoint/2010/main" val="176082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helps programmers (and teams of programmers) keep track of different versions of code, an important task when hundreds of people might be editing the same code base or piece of software. It can compare two different code snippets and tell you what the differences between them are, and who made those changes. It can tell you how all the changes in a project compare to each other. And it can, in the service of that one, huge, change-tracking feature, do a ton of other things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lets users annotate code, marking areas that don't work or need improvement.</a:t>
            </a:r>
          </a:p>
          <a:p>
            <a:r>
              <a:rPr lang="en-US" sz="1200" kern="1200" dirty="0" smtClean="0">
                <a:solidFill>
                  <a:schemeClr val="tx1"/>
                </a:solidFill>
                <a:latin typeface="+mn-lt"/>
                <a:ea typeface="+mn-ea"/>
                <a:cs typeface="+mn-cs"/>
              </a:rPr>
              <a:t>It allows users to correspond with each other, so many companies conduct internal communications through it. </a:t>
            </a:r>
          </a:p>
          <a:p>
            <a:r>
              <a:rPr lang="en-US" sz="1200" kern="1200" dirty="0" smtClean="0">
                <a:solidFill>
                  <a:schemeClr val="tx1"/>
                </a:solidFill>
                <a:latin typeface="+mn-lt"/>
                <a:ea typeface="+mn-ea"/>
                <a:cs typeface="+mn-cs"/>
              </a:rPr>
              <a:t>It provides free hosting for open-source software projects.</a:t>
            </a:r>
          </a:p>
          <a:p>
            <a:r>
              <a:rPr lang="en-US" sz="1200" kern="1200" dirty="0" smtClean="0">
                <a:solidFill>
                  <a:schemeClr val="tx1"/>
                </a:solidFill>
                <a:latin typeface="+mn-lt"/>
                <a:ea typeface="+mn-ea"/>
                <a:cs typeface="+mn-cs"/>
              </a:rPr>
              <a:t>It hosts the sites made with the blogging software </a:t>
            </a:r>
            <a:r>
              <a:rPr lang="en-US" sz="1200" u="sng" kern="1200" dirty="0" smtClean="0">
                <a:solidFill>
                  <a:schemeClr val="tx1"/>
                </a:solidFill>
                <a:latin typeface="+mn-lt"/>
                <a:ea typeface="+mn-ea"/>
                <a:cs typeface="+mn-cs"/>
                <a:hlinkClick r:id="rId3"/>
              </a:rPr>
              <a:t>Jekyll for free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13</a:t>
            </a:fld>
            <a:endParaRPr lang="en-US"/>
          </a:p>
        </p:txBody>
      </p:sp>
    </p:spTree>
    <p:extLst>
      <p:ext uri="{BB962C8B-B14F-4D97-AF65-F5344CB8AC3E}">
        <p14:creationId xmlns:p14="http://schemas.microsoft.com/office/powerpoint/2010/main" val="196731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3268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627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2249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80465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9955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164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ADEE3E2A-E35D-7B46-9E11-734D9E490D91}" type="datetimeFigureOut">
              <a:rPr lang="en-US" smtClean="0"/>
              <a:t>10/9/15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332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ADEE3E2A-E35D-7B46-9E11-734D9E490D91}" type="datetimeFigureOut">
              <a:rPr lang="en-US" smtClean="0"/>
              <a:t>10/9/15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583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3E2A-E35D-7B46-9E11-734D9E490D91}" type="datetimeFigureOut">
              <a:rPr lang="en-US" smtClean="0"/>
              <a:t>10/9/15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91169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7585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09349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3E2A-E35D-7B46-9E11-734D9E490D91}" type="datetimeFigureOut">
              <a:rPr lang="en-US" smtClean="0"/>
              <a:t>10/9/15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0EA31-AB2E-CD4E-BCC0-0E5F3FE69DC3}" type="slidenum">
              <a:rPr lang="en-US" smtClean="0"/>
              <a:t>‹#›</a:t>
            </a:fld>
            <a:endParaRPr lang="en-US"/>
          </a:p>
        </p:txBody>
      </p:sp>
    </p:spTree>
    <p:extLst>
      <p:ext uri="{BB962C8B-B14F-4D97-AF65-F5344CB8AC3E}">
        <p14:creationId xmlns:p14="http://schemas.microsoft.com/office/powerpoint/2010/main" val="374506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madebyloren.com/github-for-writ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blog/2055-teachers-manage-your-courses-with-classroom-for-githu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code.dblock.org/2011/07/14/github-is-your-new-resume.html" TargetMode="External"/><Relationship Id="rId4" Type="http://schemas.openxmlformats.org/officeDocument/2006/relationships/hyperlink" Target="https://dannguyen.github.io/github-for-portfolios/"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quora.com/What-are-some-good-uses-for-the-GitHub-Student-Developer-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a:r>
            <a:br>
              <a:rPr lang="en-US" dirty="0" smtClean="0"/>
            </a:br>
            <a:r>
              <a:rPr lang="en-US" dirty="0" err="1" smtClean="0"/>
              <a:t>mało</a:t>
            </a:r>
            <a:r>
              <a:rPr lang="en-US" dirty="0" smtClean="0"/>
              <a:t> </a:t>
            </a:r>
            <a:r>
              <a:rPr lang="en-US" dirty="0" err="1" smtClean="0"/>
              <a:t>techniczne</a:t>
            </a:r>
            <a:r>
              <a:rPr lang="en-US" dirty="0" smtClean="0"/>
              <a:t> </a:t>
            </a:r>
            <a:r>
              <a:rPr lang="en-US" dirty="0" err="1" smtClean="0"/>
              <a:t>wprowadzenie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402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 Demo</a:t>
            </a:r>
            <a:endParaRPr lang="en-US" dirty="0"/>
          </a:p>
        </p:txBody>
      </p:sp>
      <p:sp>
        <p:nvSpPr>
          <p:cNvPr id="3" name="Content Placeholder 2"/>
          <p:cNvSpPr>
            <a:spLocks noGrp="1"/>
          </p:cNvSpPr>
          <p:nvPr>
            <p:ph idx="1"/>
          </p:nvPr>
        </p:nvSpPr>
        <p:spPr/>
        <p:txBody>
          <a:bodyPr/>
          <a:lstStyle/>
          <a:p>
            <a:r>
              <a:rPr lang="en-US" dirty="0" smtClean="0"/>
              <a:t>How do I register</a:t>
            </a:r>
          </a:p>
          <a:p>
            <a:r>
              <a:rPr lang="en-US" dirty="0" smtClean="0"/>
              <a:t>How to do I install </a:t>
            </a:r>
            <a:r>
              <a:rPr lang="en-US" dirty="0" err="1" smtClean="0"/>
              <a:t>dev</a:t>
            </a:r>
            <a:r>
              <a:rPr lang="en-US" dirty="0" smtClean="0"/>
              <a:t> tools</a:t>
            </a:r>
          </a:p>
          <a:p>
            <a:r>
              <a:rPr lang="en-US" dirty="0" smtClean="0"/>
              <a:t>How do I create a repo</a:t>
            </a:r>
          </a:p>
          <a:p>
            <a:r>
              <a:rPr lang="en-US" dirty="0" smtClean="0"/>
              <a:t>How do I make/push changes</a:t>
            </a:r>
          </a:p>
          <a:p>
            <a:pPr marL="0" indent="0">
              <a:buNone/>
            </a:pPr>
            <a:endParaRPr lang="en-US" dirty="0"/>
          </a:p>
        </p:txBody>
      </p:sp>
    </p:spTree>
    <p:extLst>
      <p:ext uri="{BB962C8B-B14F-4D97-AF65-F5344CB8AC3E}">
        <p14:creationId xmlns:p14="http://schemas.microsoft.com/office/powerpoint/2010/main" val="16412656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uses</a:t>
            </a:r>
            <a:endParaRPr lang="en-US" dirty="0"/>
          </a:p>
        </p:txBody>
      </p:sp>
      <p:sp>
        <p:nvSpPr>
          <p:cNvPr id="3" name="Content Placeholder 2"/>
          <p:cNvSpPr>
            <a:spLocks noGrp="1"/>
          </p:cNvSpPr>
          <p:nvPr>
            <p:ph idx="1"/>
          </p:nvPr>
        </p:nvSpPr>
        <p:spPr/>
        <p:txBody>
          <a:bodyPr/>
          <a:lstStyle/>
          <a:p>
            <a:r>
              <a:rPr lang="en-US" dirty="0" err="1" smtClean="0"/>
              <a:t>Praca</a:t>
            </a:r>
            <a:r>
              <a:rPr lang="en-US" dirty="0" smtClean="0"/>
              <a:t> w </a:t>
            </a:r>
            <a:r>
              <a:rPr lang="en-US" dirty="0" err="1" smtClean="0"/>
              <a:t>grupie</a:t>
            </a:r>
            <a:r>
              <a:rPr lang="en-US" dirty="0" smtClean="0"/>
              <a:t> </a:t>
            </a:r>
          </a:p>
          <a:p>
            <a:r>
              <a:rPr lang="en-US" dirty="0" err="1" smtClean="0"/>
              <a:t>Przykład</a:t>
            </a:r>
            <a:r>
              <a:rPr lang="en-US" dirty="0" smtClean="0"/>
              <a:t> ‘for writers’ </a:t>
            </a:r>
            <a:r>
              <a:rPr lang="en-US" dirty="0" smtClean="0">
                <a:hlinkClick r:id="rId3"/>
              </a:rPr>
              <a:t>http://www.madebyloren.com/github-for-writers</a:t>
            </a:r>
            <a:endParaRPr lang="en-US" dirty="0" smtClean="0"/>
          </a:p>
          <a:p>
            <a:endParaRPr lang="en-US" dirty="0"/>
          </a:p>
        </p:txBody>
      </p:sp>
    </p:spTree>
    <p:extLst>
      <p:ext uri="{BB962C8B-B14F-4D97-AF65-F5344CB8AC3E}">
        <p14:creationId xmlns:p14="http://schemas.microsoft.com/office/powerpoint/2010/main" val="246053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dev</a:t>
            </a:r>
            <a:r>
              <a:rPr lang="en-US" dirty="0" smtClean="0"/>
              <a:t> uses</a:t>
            </a:r>
            <a:endParaRPr lang="en-US" dirty="0"/>
          </a:p>
        </p:txBody>
      </p:sp>
      <p:sp>
        <p:nvSpPr>
          <p:cNvPr id="3" name="Content Placeholder 2"/>
          <p:cNvSpPr>
            <a:spLocks noGrp="1"/>
          </p:cNvSpPr>
          <p:nvPr>
            <p:ph idx="1"/>
          </p:nvPr>
        </p:nvSpPr>
        <p:spPr/>
        <p:txBody>
          <a:bodyPr>
            <a:normAutofit/>
          </a:bodyPr>
          <a:lstStyle/>
          <a:p>
            <a:r>
              <a:rPr lang="en-US" sz="1600" dirty="0" err="1" smtClean="0"/>
              <a:t>Classtoom</a:t>
            </a:r>
            <a:r>
              <a:rPr lang="en-US" sz="1600" dirty="0" smtClean="0"/>
              <a:t> </a:t>
            </a:r>
            <a:r>
              <a:rPr lang="en-US" sz="1600" dirty="0" err="1" smtClean="0"/>
              <a:t>assignement</a:t>
            </a:r>
            <a:r>
              <a:rPr lang="en-US" sz="1600" dirty="0" smtClean="0"/>
              <a:t> on </a:t>
            </a:r>
            <a:r>
              <a:rPr lang="en-US" sz="1600" dirty="0" err="1" smtClean="0"/>
              <a:t>Github</a:t>
            </a:r>
            <a:r>
              <a:rPr lang="en-US" sz="1600" dirty="0" smtClean="0"/>
              <a:t> </a:t>
            </a:r>
            <a:r>
              <a:rPr lang="en-US" sz="1600" dirty="0" smtClean="0">
                <a:hlinkClick r:id="rId3"/>
              </a:rPr>
              <a:t>–</a:t>
            </a:r>
            <a:r>
              <a:rPr lang="en-US" sz="1600" dirty="0" smtClean="0"/>
              <a:t> same as Google </a:t>
            </a:r>
            <a:r>
              <a:rPr lang="en-US" sz="1600" dirty="0" err="1" smtClean="0"/>
              <a:t>Docs</a:t>
            </a:r>
            <a:r>
              <a:rPr lang="en-US" sz="1600" dirty="0" err="1" smtClean="0">
                <a:hlinkClick r:id="rId3"/>
              </a:rPr>
              <a:t>https</a:t>
            </a:r>
            <a:r>
              <a:rPr lang="en-US" sz="1600" dirty="0" smtClean="0">
                <a:hlinkClick r:id="rId3"/>
              </a:rPr>
              <a:t>://github.com/blog/2055-teachers-manage-your-courses-with-classroom-for-github</a:t>
            </a: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407932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is your new resume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hlinkClick r:id="rId3"/>
              </a:rPr>
              <a:t>http://code.dblock.org/2011/07/14/github-is-your-new-resume.html</a:t>
            </a:r>
            <a:endParaRPr lang="en-US" sz="2400" dirty="0" smtClean="0"/>
          </a:p>
          <a:p>
            <a:r>
              <a:rPr lang="en-US" sz="2400" dirty="0" smtClean="0"/>
              <a:t>More &amp; more jobs are requiring a </a:t>
            </a:r>
            <a:r>
              <a:rPr lang="en-US" sz="2400" dirty="0" err="1" smtClean="0"/>
              <a:t>github</a:t>
            </a:r>
            <a:r>
              <a:rPr lang="en-US" sz="2400" dirty="0" smtClean="0"/>
              <a:t> account followed by references</a:t>
            </a:r>
          </a:p>
          <a:p>
            <a:r>
              <a:rPr lang="en-US" sz="2400" dirty="0" smtClean="0"/>
              <a:t>Make your </a:t>
            </a:r>
            <a:r>
              <a:rPr lang="en-US" sz="2400" dirty="0" err="1" smtClean="0"/>
              <a:t>GitHub</a:t>
            </a:r>
            <a:r>
              <a:rPr lang="en-US" sz="2400" dirty="0" smtClean="0"/>
              <a:t> pages your portfolio</a:t>
            </a:r>
          </a:p>
          <a:p>
            <a:pPr lvl="1"/>
            <a:r>
              <a:rPr lang="en-US" sz="2000" dirty="0" smtClean="0"/>
              <a:t>Even when in school – post you project &amp; </a:t>
            </a:r>
            <a:r>
              <a:rPr lang="en-US" sz="2000" dirty="0" err="1" smtClean="0"/>
              <a:t>achivements</a:t>
            </a:r>
            <a:endParaRPr lang="en-US" sz="2000" dirty="0" smtClean="0"/>
          </a:p>
          <a:p>
            <a:pPr lvl="1"/>
            <a:r>
              <a:rPr lang="en-US" sz="2000" dirty="0" smtClean="0"/>
              <a:t>Learn to work collaboratively with SCM in a team (essential skill for an adult to have in the industry)</a:t>
            </a:r>
          </a:p>
          <a:p>
            <a:r>
              <a:rPr lang="en-US" sz="2400" dirty="0" smtClean="0"/>
              <a:t>Times are shifting</a:t>
            </a:r>
          </a:p>
          <a:p>
            <a:pPr lvl="1"/>
            <a:r>
              <a:rPr lang="en-US" sz="2000" dirty="0" smtClean="0"/>
              <a:t>One case use </a:t>
            </a:r>
            <a:r>
              <a:rPr lang="en-US" sz="2000" dirty="0" err="1" smtClean="0"/>
              <a:t>GitHub</a:t>
            </a:r>
            <a:r>
              <a:rPr lang="en-US" sz="2000" dirty="0" smtClean="0"/>
              <a:t> to confirm if one is really passionate about IT</a:t>
            </a:r>
          </a:p>
          <a:p>
            <a:r>
              <a:rPr lang="en-US" sz="2400" dirty="0" smtClean="0"/>
              <a:t>Your new portfolio </a:t>
            </a:r>
            <a:r>
              <a:rPr lang="en-US" sz="2400" dirty="0" smtClean="0">
                <a:hlinkClick r:id="rId4"/>
              </a:rPr>
              <a:t>https://dannguyen.github.io/github-for-portfolios/</a:t>
            </a:r>
            <a:endParaRPr lang="en-US" sz="2400" dirty="0" smtClean="0"/>
          </a:p>
          <a:p>
            <a:endParaRPr lang="en-US" sz="2400" dirty="0" smtClean="0"/>
          </a:p>
        </p:txBody>
      </p:sp>
    </p:spTree>
    <p:extLst>
      <p:ext uri="{BB962C8B-B14F-4D97-AF65-F5344CB8AC3E}">
        <p14:creationId xmlns:p14="http://schemas.microsoft.com/office/powerpoint/2010/main" val="283086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Wartościowe</a:t>
            </a:r>
            <a:r>
              <a:rPr lang="en-US" dirty="0" smtClean="0"/>
              <a:t> </a:t>
            </a:r>
            <a:r>
              <a:rPr lang="en-US" dirty="0" err="1" smtClean="0"/>
              <a:t>rzeczy</a:t>
            </a:r>
            <a:endParaRPr lang="en-US" dirty="0"/>
          </a:p>
        </p:txBody>
      </p:sp>
      <p:sp>
        <p:nvSpPr>
          <p:cNvPr id="3" name="Content Placeholder 2"/>
          <p:cNvSpPr>
            <a:spLocks noGrp="1"/>
          </p:cNvSpPr>
          <p:nvPr>
            <p:ph idx="1"/>
          </p:nvPr>
        </p:nvSpPr>
        <p:spPr/>
        <p:txBody>
          <a:bodyPr/>
          <a:lstStyle/>
          <a:p>
            <a:r>
              <a:rPr lang="en-US" dirty="0" smtClean="0"/>
              <a:t>Open source</a:t>
            </a:r>
            <a:endParaRPr lang="en-US" dirty="0"/>
          </a:p>
        </p:txBody>
      </p:sp>
    </p:spTree>
    <p:extLst>
      <p:ext uri="{BB962C8B-B14F-4D97-AF65-F5344CB8AC3E}">
        <p14:creationId xmlns:p14="http://schemas.microsoft.com/office/powerpoint/2010/main" val="316030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stuff about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Branch</a:t>
            </a:r>
          </a:p>
          <a:p>
            <a:r>
              <a:rPr lang="en-US" dirty="0" smtClean="0"/>
              <a:t>Rebase</a:t>
            </a:r>
          </a:p>
          <a:p>
            <a:r>
              <a:rPr lang="en-US" dirty="0" smtClean="0"/>
              <a:t>Edit history </a:t>
            </a:r>
            <a:r>
              <a:rPr lang="en-US" dirty="0" err="1" smtClean="0"/>
              <a:t>etc</a:t>
            </a:r>
            <a:endParaRPr lang="en-US" dirty="0"/>
          </a:p>
        </p:txBody>
      </p:sp>
    </p:spTree>
    <p:extLst>
      <p:ext uri="{BB962C8B-B14F-4D97-AF65-F5344CB8AC3E}">
        <p14:creationId xmlns:p14="http://schemas.microsoft.com/office/powerpoint/2010/main" val="111713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Dalsze</a:t>
            </a:r>
            <a:r>
              <a:rPr lang="en-US" dirty="0" smtClean="0"/>
              <a:t> </a:t>
            </a:r>
            <a:r>
              <a:rPr lang="en-US" dirty="0" err="1" smtClean="0"/>
              <a:t>nauka</a:t>
            </a:r>
            <a:endParaRPr lang="en-US" dirty="0"/>
          </a:p>
        </p:txBody>
      </p:sp>
      <p:sp>
        <p:nvSpPr>
          <p:cNvPr id="3" name="Content Placeholder 2"/>
          <p:cNvSpPr>
            <a:spLocks noGrp="1"/>
          </p:cNvSpPr>
          <p:nvPr>
            <p:ph idx="1"/>
          </p:nvPr>
        </p:nvSpPr>
        <p:spPr/>
        <p:txBody>
          <a:bodyPr/>
          <a:lstStyle/>
          <a:p>
            <a:r>
              <a:rPr lang="en-US" dirty="0" smtClean="0">
                <a:hlinkClick r:id="rId3"/>
              </a:rPr>
              <a:t>https://www.quora.com/What-are-some-good-uses-for-the-GitHub-Student-Developer-Pack</a:t>
            </a:r>
            <a:endParaRPr lang="en-US" dirty="0" smtClean="0"/>
          </a:p>
          <a:p>
            <a:endParaRPr lang="en-US" dirty="0"/>
          </a:p>
        </p:txBody>
      </p:sp>
    </p:spTree>
    <p:extLst>
      <p:ext uri="{BB962C8B-B14F-4D97-AF65-F5344CB8AC3E}">
        <p14:creationId xmlns:p14="http://schemas.microsoft.com/office/powerpoint/2010/main" val="10458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Założenia</a:t>
            </a:r>
            <a:endParaRPr lang="en-US" dirty="0"/>
          </a:p>
        </p:txBody>
      </p:sp>
      <p:sp>
        <p:nvSpPr>
          <p:cNvPr id="3" name="Content Placeholder 2"/>
          <p:cNvSpPr>
            <a:spLocks noGrp="1"/>
          </p:cNvSpPr>
          <p:nvPr>
            <p:ph idx="1"/>
          </p:nvPr>
        </p:nvSpPr>
        <p:spPr/>
        <p:txBody>
          <a:bodyPr/>
          <a:lstStyle/>
          <a:p>
            <a:r>
              <a:rPr lang="en-US" dirty="0" err="1" smtClean="0"/>
              <a:t>Dla</a:t>
            </a:r>
            <a:r>
              <a:rPr lang="en-US" dirty="0" smtClean="0"/>
              <a:t> </a:t>
            </a:r>
            <a:r>
              <a:rPr lang="en-US" dirty="0" err="1" smtClean="0"/>
              <a:t>osób</a:t>
            </a:r>
            <a:r>
              <a:rPr lang="en-US" dirty="0" smtClean="0"/>
              <a:t> </a:t>
            </a:r>
            <a:r>
              <a:rPr lang="en-US" dirty="0" err="1" smtClean="0"/>
              <a:t>nietechnicznych</a:t>
            </a:r>
            <a:r>
              <a:rPr lang="en-US" dirty="0" smtClean="0"/>
              <a:t> (</a:t>
            </a:r>
            <a:r>
              <a:rPr lang="en-US" dirty="0" err="1" smtClean="0"/>
              <a:t>licealiści</a:t>
            </a:r>
            <a:r>
              <a:rPr lang="en-US" dirty="0" smtClean="0"/>
              <a:t>/</a:t>
            </a:r>
            <a:r>
              <a:rPr lang="en-US" dirty="0" err="1" smtClean="0"/>
              <a:t>studenci</a:t>
            </a:r>
            <a:r>
              <a:rPr lang="en-US" dirty="0" smtClean="0"/>
              <a:t>) </a:t>
            </a:r>
            <a:r>
              <a:rPr lang="en-US" dirty="0" err="1" smtClean="0"/>
              <a:t>potencjalnie</a:t>
            </a:r>
            <a:r>
              <a:rPr lang="en-US" dirty="0" smtClean="0"/>
              <a:t> z </a:t>
            </a:r>
            <a:r>
              <a:rPr lang="en-US" dirty="0" err="1" smtClean="0"/>
              <a:t>zainteresowanie</a:t>
            </a:r>
            <a:r>
              <a:rPr lang="en-US" dirty="0" smtClean="0"/>
              <a:t> do </a:t>
            </a:r>
            <a:r>
              <a:rPr lang="en-US" dirty="0" err="1" smtClean="0"/>
              <a:t>nowych</a:t>
            </a:r>
            <a:r>
              <a:rPr lang="en-US" dirty="0" smtClean="0"/>
              <a:t> </a:t>
            </a:r>
            <a:r>
              <a:rPr lang="en-US" dirty="0" err="1" smtClean="0"/>
              <a:t>technologii</a:t>
            </a:r>
            <a:endParaRPr lang="en-US" dirty="0" smtClean="0"/>
          </a:p>
          <a:p>
            <a:r>
              <a:rPr lang="en-US" dirty="0" smtClean="0"/>
              <a:t>W </a:t>
            </a:r>
            <a:r>
              <a:rPr lang="en-US" dirty="0" err="1" smtClean="0"/>
              <a:t>wielu</a:t>
            </a:r>
            <a:r>
              <a:rPr lang="en-US" dirty="0" smtClean="0"/>
              <a:t> </a:t>
            </a:r>
            <a:r>
              <a:rPr lang="en-US" dirty="0" err="1" smtClean="0"/>
              <a:t>miejscach</a:t>
            </a:r>
            <a:r>
              <a:rPr lang="en-US" dirty="0" smtClean="0"/>
              <a:t> </a:t>
            </a:r>
            <a:r>
              <a:rPr lang="en-US" dirty="0" err="1" smtClean="0"/>
              <a:t>będą</a:t>
            </a:r>
            <a:r>
              <a:rPr lang="en-US" dirty="0" smtClean="0"/>
              <a:t> </a:t>
            </a:r>
            <a:r>
              <a:rPr lang="en-US" dirty="0" err="1" smtClean="0"/>
              <a:t>uproszczenia</a:t>
            </a:r>
            <a:endParaRPr lang="en-US" dirty="0" smtClean="0"/>
          </a:p>
          <a:p>
            <a:r>
              <a:rPr lang="en-US" dirty="0" err="1" smtClean="0"/>
              <a:t>Prosze</a:t>
            </a:r>
            <a:r>
              <a:rPr lang="en-US" dirty="0" smtClean="0"/>
              <a:t> </a:t>
            </a:r>
            <a:r>
              <a:rPr lang="en-US" dirty="0" err="1" smtClean="0"/>
              <a:t>zadawać</a:t>
            </a:r>
            <a:r>
              <a:rPr lang="en-US" dirty="0" smtClean="0"/>
              <a:t> </a:t>
            </a:r>
            <a:r>
              <a:rPr lang="en-US" dirty="0" err="1" smtClean="0"/>
              <a:t>pytania</a:t>
            </a:r>
            <a:endParaRPr lang="en-US" dirty="0"/>
          </a:p>
        </p:txBody>
      </p:sp>
    </p:spTree>
    <p:extLst>
      <p:ext uri="{BB962C8B-B14F-4D97-AF65-F5344CB8AC3E}">
        <p14:creationId xmlns:p14="http://schemas.microsoft.com/office/powerpoint/2010/main" val="188273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61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2325009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 to jest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Co to jest</a:t>
            </a:r>
          </a:p>
          <a:p>
            <a:r>
              <a:rPr lang="en-US" dirty="0" err="1" smtClean="0"/>
              <a:t>Skad</a:t>
            </a:r>
            <a:r>
              <a:rPr lang="en-US" dirty="0" smtClean="0"/>
              <a:t> </a:t>
            </a:r>
            <a:r>
              <a:rPr lang="en-US" dirty="0" err="1" smtClean="0"/>
              <a:t>sie</a:t>
            </a:r>
            <a:r>
              <a:rPr lang="en-US" dirty="0" smtClean="0"/>
              <a:t> </a:t>
            </a:r>
            <a:r>
              <a:rPr lang="en-US" dirty="0" err="1" smtClean="0"/>
              <a:t>wział</a:t>
            </a:r>
            <a:r>
              <a:rPr lang="en-US" dirty="0" smtClean="0"/>
              <a:t> – source code management</a:t>
            </a:r>
          </a:p>
          <a:p>
            <a:r>
              <a:rPr lang="en-US" dirty="0" smtClean="0"/>
              <a:t> </a:t>
            </a:r>
          </a:p>
          <a:p>
            <a:endParaRPr lang="en-US" dirty="0"/>
          </a:p>
        </p:txBody>
      </p:sp>
    </p:spTree>
    <p:extLst>
      <p:ext uri="{BB962C8B-B14F-4D97-AF65-F5344CB8AC3E}">
        <p14:creationId xmlns:p14="http://schemas.microsoft.com/office/powerpoint/2010/main" val="42377738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it all start</a:t>
            </a:r>
            <a:endParaRPr lang="en-US" dirty="0"/>
          </a:p>
        </p:txBody>
      </p:sp>
      <p:sp>
        <p:nvSpPr>
          <p:cNvPr id="3" name="Content Placeholder 2"/>
          <p:cNvSpPr>
            <a:spLocks noGrp="1"/>
          </p:cNvSpPr>
          <p:nvPr>
            <p:ph idx="1"/>
          </p:nvPr>
        </p:nvSpPr>
        <p:spPr/>
        <p:txBody>
          <a:bodyPr/>
          <a:lstStyle/>
          <a:p>
            <a:r>
              <a:rPr lang="en-US" dirty="0" smtClean="0"/>
              <a:t>Linus -&gt; </a:t>
            </a:r>
            <a:r>
              <a:rPr lang="en-US" dirty="0" err="1" smtClean="0"/>
              <a:t>linux</a:t>
            </a:r>
            <a:r>
              <a:rPr lang="en-US" dirty="0" smtClean="0"/>
              <a:t> -&gt; </a:t>
            </a:r>
            <a:r>
              <a:rPr lang="en-US" dirty="0" err="1" smtClean="0"/>
              <a:t>git</a:t>
            </a:r>
            <a:r>
              <a:rPr lang="en-US" dirty="0" smtClean="0"/>
              <a:t> -&gt; </a:t>
            </a:r>
            <a:r>
              <a:rPr lang="en-US" dirty="0" err="1" smtClean="0"/>
              <a:t>gitHub</a:t>
            </a:r>
            <a:endParaRPr lang="en-US" dirty="0"/>
          </a:p>
        </p:txBody>
      </p:sp>
    </p:spTree>
    <p:extLst>
      <p:ext uri="{BB962C8B-B14F-4D97-AF65-F5344CB8AC3E}">
        <p14:creationId xmlns:p14="http://schemas.microsoft.com/office/powerpoint/2010/main" val="167786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063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“Hub” in </a:t>
            </a:r>
            <a:r>
              <a:rPr lang="en-US" dirty="0" err="1"/>
              <a:t>GitHub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418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lstStyle/>
          <a:p>
            <a:r>
              <a:rPr lang="en-US" dirty="0" smtClean="0"/>
              <a:t>Repository</a:t>
            </a:r>
          </a:p>
          <a:p>
            <a:r>
              <a:rPr lang="en-US" dirty="0"/>
              <a:t>Forking a </a:t>
            </a:r>
            <a:r>
              <a:rPr lang="en-US" dirty="0" smtClean="0"/>
              <a:t>repo</a:t>
            </a:r>
          </a:p>
          <a:p>
            <a:r>
              <a:rPr lang="en-US" dirty="0"/>
              <a:t>Pull </a:t>
            </a:r>
            <a:r>
              <a:rPr lang="en-US" dirty="0" smtClean="0"/>
              <a:t>requests</a:t>
            </a:r>
          </a:p>
          <a:p>
            <a:r>
              <a:rPr lang="en-US" dirty="0"/>
              <a:t>Social </a:t>
            </a:r>
            <a:r>
              <a:rPr lang="en-US" dirty="0" smtClean="0"/>
              <a:t>networking</a:t>
            </a:r>
          </a:p>
          <a:p>
            <a:r>
              <a:rPr lang="en-US" dirty="0" err="1"/>
              <a:t>Changelogs</a:t>
            </a:r>
            <a:endParaRPr lang="en-US" dirty="0"/>
          </a:p>
        </p:txBody>
      </p:sp>
    </p:spTree>
    <p:extLst>
      <p:ext uri="{BB962C8B-B14F-4D97-AF65-F5344CB8AC3E}">
        <p14:creationId xmlns:p14="http://schemas.microsoft.com/office/powerpoint/2010/main" val="1667616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263</TotalTime>
  <Words>1424</Words>
  <Application>Microsoft Macintosh PowerPoint</Application>
  <PresentationFormat>On-screen Show (4:3)</PresentationFormat>
  <Paragraphs>166</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GitHub mało techniczne wprowadzenie</vt:lpstr>
      <vt:lpstr>Założenia</vt:lpstr>
      <vt:lpstr>Before we start</vt:lpstr>
      <vt:lpstr>Agenda</vt:lpstr>
      <vt:lpstr>Co to jest GitHub</vt:lpstr>
      <vt:lpstr>Where did it all start</vt:lpstr>
      <vt:lpstr>Version control systems</vt:lpstr>
      <vt:lpstr>The “Hub” in GitHub</vt:lpstr>
      <vt:lpstr>Vocabulary</vt:lpstr>
      <vt:lpstr>How do I use it - Demo</vt:lpstr>
      <vt:lpstr>Standard uses</vt:lpstr>
      <vt:lpstr>Non-dev uses</vt:lpstr>
      <vt:lpstr>GitHub is your new resume </vt:lpstr>
      <vt:lpstr>Wartościowe rzeczy</vt:lpstr>
      <vt:lpstr>Cool stuff about Git</vt:lpstr>
      <vt:lpstr>Dalsze nauka</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mało techniczne wprowadzenie</dc:title>
  <dc:creator>SAP SAP</dc:creator>
  <cp:lastModifiedBy>SAP SAP</cp:lastModifiedBy>
  <cp:revision>16</cp:revision>
  <dcterms:created xsi:type="dcterms:W3CDTF">2015-10-06T09:01:04Z</dcterms:created>
  <dcterms:modified xsi:type="dcterms:W3CDTF">2015-10-09T14:49:09Z</dcterms:modified>
</cp:coreProperties>
</file>