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75" r:id="rId3"/>
    <p:sldId id="258" r:id="rId4"/>
    <p:sldId id="274" r:id="rId5"/>
    <p:sldId id="257" r:id="rId6"/>
    <p:sldId id="271" r:id="rId7"/>
    <p:sldId id="272" r:id="rId8"/>
    <p:sldId id="270" r:id="rId9"/>
    <p:sldId id="259" r:id="rId10"/>
    <p:sldId id="268" r:id="rId11"/>
    <p:sldId id="260" r:id="rId12"/>
    <p:sldId id="265" r:id="rId13"/>
    <p:sldId id="276" r:id="rId14"/>
    <p:sldId id="273" r:id="rId15"/>
    <p:sldId id="262" r:id="rId16"/>
    <p:sldId id="266" r:id="rId17"/>
    <p:sldId id="263" r:id="rId18"/>
    <p:sldId id="261" r:id="rId19"/>
    <p:sldId id="26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5286" autoAdjust="0"/>
  </p:normalViewPr>
  <p:slideViewPr>
    <p:cSldViewPr snapToGrid="0" snapToObjects="1">
      <p:cViewPr varScale="1">
        <p:scale>
          <a:sx n="39" d="100"/>
          <a:sy n="39" d="100"/>
        </p:scale>
        <p:origin x="-290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EC5393-AF09-2149-9EDE-2C59368706AE}" type="datetimeFigureOut">
              <a:rPr lang="en-US" smtClean="0"/>
              <a:t>10/9/15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B756B3-920B-BF4B-941F-609798E27EE1}" type="slidenum">
              <a:rPr lang="en-US" smtClean="0"/>
              <a:t>‹#›</a:t>
            </a:fld>
            <a:endParaRPr lang="en-US"/>
          </a:p>
        </p:txBody>
      </p:sp>
    </p:spTree>
    <p:extLst>
      <p:ext uri="{BB962C8B-B14F-4D97-AF65-F5344CB8AC3E}">
        <p14:creationId xmlns:p14="http://schemas.microsoft.com/office/powerpoint/2010/main" val="21067214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www.madebyloren.com/github-for-writer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wired.com/2013/09/github-for-anything/all" TargetMode="External"/><Relationship Id="rId4" Type="http://schemas.openxmlformats.org/officeDocument/2006/relationships/hyperlink" Target="http://readwrite.com/2013/11/08/seven-ways-to-use-github-that-arent-coding" TargetMode="External"/><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jekyllrb.com/"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Template:</a:t>
            </a:r>
            <a:r>
              <a:rPr lang="en-US" baseline="0" dirty="0" smtClean="0"/>
              <a:t> https://</a:t>
            </a:r>
            <a:r>
              <a:rPr lang="en-US" baseline="0" dirty="0" err="1" smtClean="0"/>
              <a:t>speakerdeck.com</a:t>
            </a:r>
            <a:r>
              <a:rPr lang="en-US" baseline="0" dirty="0" smtClean="0"/>
              <a:t>/</a:t>
            </a:r>
            <a:r>
              <a:rPr lang="en-US" baseline="0" dirty="0" err="1" smtClean="0"/>
              <a:t>garethr</a:t>
            </a:r>
            <a:r>
              <a:rPr lang="en-US" baseline="0" dirty="0" smtClean="0"/>
              <a:t>/operations-without-the-operating-system</a:t>
            </a:r>
          </a:p>
          <a:p>
            <a:r>
              <a:rPr lang="en-US" baseline="0" dirty="0" smtClean="0"/>
              <a:t>Template: https://</a:t>
            </a:r>
            <a:r>
              <a:rPr lang="en-US" baseline="0" dirty="0" err="1" smtClean="0"/>
              <a:t>speakerdeck.com</a:t>
            </a:r>
            <a:r>
              <a:rPr lang="en-US" baseline="0" dirty="0" smtClean="0"/>
              <a:t>/</a:t>
            </a:r>
            <a:r>
              <a:rPr lang="en-US" baseline="0" dirty="0" err="1" smtClean="0"/>
              <a:t>portertech</a:t>
            </a:r>
            <a:r>
              <a:rPr lang="en-US" baseline="0" dirty="0" smtClean="0"/>
              <a:t>/infrastructure-as-code-and-monitoring</a:t>
            </a:r>
            <a:endParaRPr lang="en-US" dirty="0" smtClean="0"/>
          </a:p>
          <a:p>
            <a:endParaRPr lang="en-US" dirty="0" smtClean="0"/>
          </a:p>
          <a:p>
            <a:r>
              <a:rPr lang="en-US" dirty="0" smtClean="0"/>
              <a:t>The </a:t>
            </a:r>
            <a:r>
              <a:rPr lang="en-US" dirty="0" smtClean="0"/>
              <a:t>difference between :</a:t>
            </a:r>
          </a:p>
          <a:p>
            <a:r>
              <a:rPr lang="en-US" dirty="0" smtClean="0"/>
              <a:t> - open source</a:t>
            </a:r>
            <a:r>
              <a:rPr lang="en-US" baseline="0" dirty="0" smtClean="0"/>
              <a:t> &amp;&amp; open </a:t>
            </a:r>
            <a:r>
              <a:rPr lang="en-US" baseline="0" dirty="0" err="1" smtClean="0"/>
              <a:t>api</a:t>
            </a:r>
            <a:r>
              <a:rPr lang="en-US" baseline="0" dirty="0" smtClean="0"/>
              <a:t> http://</a:t>
            </a:r>
            <a:r>
              <a:rPr lang="en-US" baseline="0" dirty="0" err="1" smtClean="0"/>
              <a:t>toni.org</a:t>
            </a:r>
            <a:r>
              <a:rPr lang="en-US" baseline="0" dirty="0" smtClean="0"/>
              <a:t>/2007/01/30/open-source-</a:t>
            </a:r>
            <a:r>
              <a:rPr lang="en-US" baseline="0" dirty="0" err="1" smtClean="0"/>
              <a:t>vs</a:t>
            </a:r>
            <a:r>
              <a:rPr lang="en-US" baseline="0" dirty="0" smtClean="0"/>
              <a:t>-open-</a:t>
            </a:r>
            <a:r>
              <a:rPr lang="en-US" baseline="0" dirty="0" err="1" smtClean="0"/>
              <a:t>apis</a:t>
            </a:r>
            <a:r>
              <a:rPr lang="en-US" baseline="0" dirty="0" smtClean="0"/>
              <a:t>/</a:t>
            </a:r>
          </a:p>
          <a:p>
            <a:endParaRPr lang="en-US" baseline="0" dirty="0" smtClean="0"/>
          </a:p>
          <a:p>
            <a:r>
              <a:rPr lang="en-US" baseline="0" dirty="0" smtClean="0"/>
              <a:t>Agenda:</a:t>
            </a:r>
          </a:p>
          <a:p>
            <a:r>
              <a:rPr lang="en-US" baseline="0" dirty="0" smtClean="0"/>
              <a:t> - intro</a:t>
            </a:r>
          </a:p>
          <a:p>
            <a:r>
              <a:rPr lang="en-US" baseline="0" dirty="0" smtClean="0"/>
              <a:t>	- z </a:t>
            </a:r>
            <a:r>
              <a:rPr lang="en-US" baseline="0" dirty="0" err="1" smtClean="0"/>
              <a:t>teflonem</a:t>
            </a:r>
            <a:r>
              <a:rPr lang="en-US" baseline="0" dirty="0" smtClean="0"/>
              <a:t> od </a:t>
            </a:r>
            <a:r>
              <a:rPr lang="en-US" baseline="0" dirty="0" err="1" smtClean="0"/>
              <a:t>promu</a:t>
            </a:r>
            <a:r>
              <a:rPr lang="en-US" baseline="0" dirty="0" smtClean="0"/>
              <a:t> </a:t>
            </a:r>
            <a:r>
              <a:rPr lang="en-US" baseline="0" dirty="0" err="1" smtClean="0"/>
              <a:t>kosmicznego</a:t>
            </a:r>
            <a:r>
              <a:rPr lang="en-US" baseline="0" dirty="0" smtClean="0"/>
              <a:t> do </a:t>
            </a:r>
            <a:r>
              <a:rPr lang="en-US" baseline="0" dirty="0" err="1" smtClean="0"/>
              <a:t>kuchni</a:t>
            </a:r>
            <a:endParaRPr lang="en-US" baseline="0" dirty="0" smtClean="0"/>
          </a:p>
          <a:p>
            <a:r>
              <a:rPr lang="en-US" baseline="0" dirty="0" smtClean="0"/>
              <a:t>	- </a:t>
            </a:r>
            <a:r>
              <a:rPr lang="en-US" baseline="0" dirty="0" err="1" smtClean="0"/>
              <a:t>inne</a:t>
            </a:r>
            <a:r>
              <a:rPr lang="en-US" baseline="0" dirty="0" smtClean="0"/>
              <a:t> </a:t>
            </a:r>
            <a:r>
              <a:rPr lang="en-US" baseline="0" dirty="0" err="1" smtClean="0"/>
              <a:t>przyklady</a:t>
            </a:r>
            <a:r>
              <a:rPr lang="en-US" baseline="0" dirty="0" smtClean="0"/>
              <a:t> </a:t>
            </a:r>
            <a:r>
              <a:rPr lang="en-US" baseline="0" dirty="0" err="1" smtClean="0"/>
              <a:t>rozwiazan</a:t>
            </a:r>
            <a:r>
              <a:rPr lang="en-US" baseline="0" dirty="0" smtClean="0"/>
              <a:t> </a:t>
            </a:r>
            <a:r>
              <a:rPr lang="en-US" baseline="0" dirty="0" err="1" smtClean="0"/>
              <a:t>technicznych</a:t>
            </a:r>
            <a:r>
              <a:rPr lang="en-US" baseline="0" dirty="0" smtClean="0"/>
              <a:t> </a:t>
            </a:r>
            <a:r>
              <a:rPr lang="en-US" baseline="0" dirty="0" err="1" smtClean="0"/>
              <a:t>ktore</a:t>
            </a:r>
            <a:r>
              <a:rPr lang="en-US" baseline="0" dirty="0" smtClean="0"/>
              <a:t> </a:t>
            </a:r>
            <a:r>
              <a:rPr lang="en-US" baseline="0" dirty="0" err="1" smtClean="0"/>
              <a:t>przenikly</a:t>
            </a:r>
            <a:r>
              <a:rPr lang="en-US" baseline="0" dirty="0" smtClean="0"/>
              <a:t> do </a:t>
            </a:r>
            <a:r>
              <a:rPr lang="en-US" baseline="0" dirty="0" err="1" smtClean="0"/>
              <a:t>naszego</a:t>
            </a:r>
            <a:r>
              <a:rPr lang="en-US" baseline="0" dirty="0" smtClean="0"/>
              <a:t> </a:t>
            </a:r>
            <a:r>
              <a:rPr lang="en-US" baseline="0" dirty="0" err="1" smtClean="0"/>
              <a:t>zycia</a:t>
            </a:r>
            <a:endParaRPr lang="en-US" baseline="0" dirty="0" smtClean="0"/>
          </a:p>
          <a:p>
            <a:r>
              <a:rPr lang="en-US" baseline="0" dirty="0" smtClean="0"/>
              <a:t>	- </a:t>
            </a:r>
            <a:r>
              <a:rPr lang="en-US" baseline="0" dirty="0" err="1" smtClean="0"/>
              <a:t>przyklady</a:t>
            </a:r>
            <a:r>
              <a:rPr lang="en-US" baseline="0" dirty="0" smtClean="0"/>
              <a:t> </a:t>
            </a:r>
            <a:r>
              <a:rPr lang="en-US" baseline="0" dirty="0" err="1" smtClean="0"/>
              <a:t>technologii</a:t>
            </a:r>
            <a:r>
              <a:rPr lang="en-US" baseline="0" dirty="0" smtClean="0"/>
              <a:t> IT</a:t>
            </a:r>
          </a:p>
          <a:p>
            <a:endParaRPr lang="en-US" baseline="0" dirty="0" smtClean="0"/>
          </a:p>
          <a:p>
            <a:r>
              <a:rPr lang="en-US" baseline="0" dirty="0" smtClean="0"/>
              <a:t> - co </a:t>
            </a:r>
            <a:r>
              <a:rPr lang="en-US" baseline="0" dirty="0" err="1" smtClean="0"/>
              <a:t>github</a:t>
            </a:r>
            <a:r>
              <a:rPr lang="en-US" baseline="0" dirty="0" smtClean="0"/>
              <a:t> </a:t>
            </a:r>
            <a:r>
              <a:rPr lang="en-US" baseline="0" dirty="0" err="1" smtClean="0"/>
              <a:t>znaczy</a:t>
            </a:r>
            <a:r>
              <a:rPr lang="en-US" baseline="0" dirty="0" smtClean="0"/>
              <a:t> </a:t>
            </a:r>
            <a:r>
              <a:rPr lang="en-US" baseline="0" dirty="0" err="1" smtClean="0"/>
              <a:t>dla</a:t>
            </a:r>
            <a:r>
              <a:rPr lang="en-US" baseline="0" dirty="0" smtClean="0"/>
              <a:t> </a:t>
            </a:r>
            <a:r>
              <a:rPr lang="en-US" baseline="0" dirty="0" err="1" smtClean="0"/>
              <a:t>mnie</a:t>
            </a:r>
            <a:endParaRPr lang="en-US" baseline="0" dirty="0" smtClean="0"/>
          </a:p>
          <a:p>
            <a:r>
              <a:rPr lang="en-US" baseline="0" dirty="0" smtClean="0"/>
              <a:t>	- </a:t>
            </a:r>
            <a:r>
              <a:rPr lang="en-US" baseline="0" dirty="0" err="1" smtClean="0"/>
              <a:t>czym</a:t>
            </a:r>
            <a:r>
              <a:rPr lang="en-US" baseline="0" dirty="0" smtClean="0"/>
              <a:t> </a:t>
            </a:r>
            <a:r>
              <a:rPr lang="en-US" baseline="0" dirty="0" err="1" smtClean="0"/>
              <a:t>wlasciwie</a:t>
            </a:r>
            <a:r>
              <a:rPr lang="en-US" baseline="0" dirty="0" smtClean="0"/>
              <a:t> jest </a:t>
            </a:r>
            <a:r>
              <a:rPr lang="en-US" baseline="0" dirty="0" err="1" smtClean="0"/>
              <a:t>gitub</a:t>
            </a:r>
            <a:endParaRPr lang="en-US" baseline="0" dirty="0" smtClean="0"/>
          </a:p>
          <a:p>
            <a:r>
              <a:rPr lang="en-US" baseline="0" dirty="0" smtClean="0"/>
              <a:t>		- </a:t>
            </a:r>
            <a:r>
              <a:rPr lang="en-US" baseline="0" dirty="0" err="1" smtClean="0"/>
              <a:t>obrazek</a:t>
            </a:r>
            <a:r>
              <a:rPr lang="en-US" baseline="0" dirty="0" smtClean="0"/>
              <a:t> </a:t>
            </a:r>
            <a:r>
              <a:rPr lang="en-US" baseline="0" dirty="0" err="1" smtClean="0"/>
              <a:t>github</a:t>
            </a:r>
            <a:r>
              <a:rPr lang="en-US" baseline="0" dirty="0" smtClean="0"/>
              <a:t> </a:t>
            </a:r>
            <a:r>
              <a:rPr lang="en-US" baseline="0" dirty="0" err="1" smtClean="0"/>
              <a:t>na</a:t>
            </a:r>
            <a:r>
              <a:rPr lang="en-US" baseline="0" dirty="0" smtClean="0"/>
              <a:t> </a:t>
            </a:r>
            <a:r>
              <a:rPr lang="en-US" baseline="0" dirty="0" err="1" smtClean="0"/>
              <a:t>ścianie</a:t>
            </a:r>
            <a:r>
              <a:rPr lang="en-US" baseline="0" dirty="0" smtClean="0"/>
              <a:t> w </a:t>
            </a:r>
            <a:r>
              <a:rPr lang="en-US" baseline="0" dirty="0" err="1" smtClean="0"/>
              <a:t>pracy</a:t>
            </a:r>
            <a:endParaRPr lang="en-US" baseline="0" dirty="0" smtClean="0"/>
          </a:p>
          <a:p>
            <a:r>
              <a:rPr lang="en-US" baseline="0" dirty="0" smtClean="0"/>
              <a:t>	- </a:t>
            </a:r>
            <a:r>
              <a:rPr lang="en-US" baseline="0" dirty="0" err="1" smtClean="0"/>
              <a:t>jak</a:t>
            </a:r>
            <a:r>
              <a:rPr lang="en-US" baseline="0" dirty="0" smtClean="0"/>
              <a:t> to </a:t>
            </a:r>
            <a:r>
              <a:rPr lang="en-US" baseline="0" dirty="0" err="1" smtClean="0"/>
              <a:t>sie</a:t>
            </a:r>
            <a:r>
              <a:rPr lang="en-US" baseline="0" dirty="0" smtClean="0"/>
              <a:t> </a:t>
            </a:r>
            <a:r>
              <a:rPr lang="en-US" baseline="0" dirty="0" err="1" smtClean="0"/>
              <a:t>zaczelo</a:t>
            </a:r>
            <a:r>
              <a:rPr lang="en-US" baseline="0" dirty="0" smtClean="0"/>
              <a:t> – </a:t>
            </a:r>
            <a:r>
              <a:rPr lang="en-US" baseline="0" dirty="0" err="1" smtClean="0"/>
              <a:t>linus</a:t>
            </a:r>
            <a:r>
              <a:rPr lang="en-US" baseline="0" dirty="0" smtClean="0"/>
              <a:t> – </a:t>
            </a:r>
            <a:r>
              <a:rPr lang="en-US" baseline="0" dirty="0" err="1" smtClean="0"/>
              <a:t>linux</a:t>
            </a:r>
            <a:r>
              <a:rPr lang="en-US" baseline="0" dirty="0" smtClean="0"/>
              <a:t> – </a:t>
            </a:r>
            <a:r>
              <a:rPr lang="en-US" baseline="0" dirty="0" err="1" smtClean="0"/>
              <a:t>git</a:t>
            </a:r>
            <a:r>
              <a:rPr lang="en-US" baseline="0" dirty="0" smtClean="0"/>
              <a:t> – </a:t>
            </a:r>
            <a:r>
              <a:rPr lang="en-US" baseline="0" dirty="0" err="1" smtClean="0"/>
              <a:t>github</a:t>
            </a:r>
            <a:endParaRPr lang="en-US" baseline="0" dirty="0" smtClean="0"/>
          </a:p>
          <a:p>
            <a:r>
              <a:rPr lang="en-US" baseline="0" dirty="0" smtClean="0"/>
              <a:t>		- </a:t>
            </a:r>
            <a:r>
              <a:rPr lang="en-US" baseline="0" dirty="0" err="1" smtClean="0"/>
              <a:t>czy</a:t>
            </a:r>
            <a:r>
              <a:rPr lang="en-US" baseline="0" dirty="0" smtClean="0"/>
              <a:t> </a:t>
            </a:r>
            <a:r>
              <a:rPr lang="en-US" baseline="0" dirty="0" err="1" smtClean="0"/>
              <a:t>ktos</a:t>
            </a:r>
            <a:r>
              <a:rPr lang="en-US" baseline="0" dirty="0" smtClean="0"/>
              <a:t> </a:t>
            </a:r>
            <a:r>
              <a:rPr lang="en-US" baseline="0" dirty="0" err="1" smtClean="0"/>
              <a:t>wie</a:t>
            </a:r>
            <a:r>
              <a:rPr lang="en-US" baseline="0" dirty="0" smtClean="0"/>
              <a:t> </a:t>
            </a:r>
            <a:r>
              <a:rPr lang="en-US" baseline="0" dirty="0" err="1" smtClean="0"/>
              <a:t>kto</a:t>
            </a:r>
            <a:r>
              <a:rPr lang="en-US" baseline="0" dirty="0" smtClean="0"/>
              <a:t> to jest (</a:t>
            </a:r>
            <a:r>
              <a:rPr lang="en-US" baseline="0" dirty="0" err="1" smtClean="0"/>
              <a:t>zdjecie</a:t>
            </a:r>
            <a:r>
              <a:rPr lang="en-US" baseline="0" dirty="0" smtClean="0"/>
              <a:t> </a:t>
            </a:r>
            <a:r>
              <a:rPr lang="en-US" baseline="0" dirty="0" err="1" smtClean="0"/>
              <a:t>Linusa</a:t>
            </a:r>
            <a:r>
              <a:rPr lang="en-US" baseline="0" dirty="0" smtClean="0"/>
              <a:t>)</a:t>
            </a:r>
          </a:p>
          <a:p>
            <a:r>
              <a:rPr lang="en-US" baseline="0" dirty="0" smtClean="0"/>
              <a:t>	- </a:t>
            </a:r>
            <a:r>
              <a:rPr lang="en-US" baseline="0" dirty="0" err="1" smtClean="0"/>
              <a:t>dlaczego</a:t>
            </a:r>
            <a:r>
              <a:rPr lang="en-US" baseline="0" dirty="0" smtClean="0"/>
              <a:t> </a:t>
            </a:r>
            <a:r>
              <a:rPr lang="en-US" baseline="0" dirty="0" err="1" smtClean="0"/>
              <a:t>powstal</a:t>
            </a:r>
            <a:r>
              <a:rPr lang="en-US" baseline="0" dirty="0" smtClean="0"/>
              <a:t> </a:t>
            </a:r>
            <a:r>
              <a:rPr lang="en-US" baseline="0" dirty="0" err="1" smtClean="0"/>
              <a:t>git</a:t>
            </a:r>
            <a:r>
              <a:rPr lang="en-US" baseline="0" dirty="0" smtClean="0"/>
              <a:t> </a:t>
            </a:r>
            <a:r>
              <a:rPr lang="en-US" baseline="0" dirty="0" err="1" smtClean="0"/>
              <a:t>jaki</a:t>
            </a:r>
            <a:r>
              <a:rPr lang="en-US" baseline="0" dirty="0" smtClean="0"/>
              <a:t> </a:t>
            </a:r>
            <a:r>
              <a:rPr lang="en-US" baseline="0" dirty="0" err="1" smtClean="0"/>
              <a:t>pojawil</a:t>
            </a:r>
            <a:r>
              <a:rPr lang="en-US" baseline="0" dirty="0" smtClean="0"/>
              <a:t> </a:t>
            </a:r>
            <a:r>
              <a:rPr lang="en-US" baseline="0" dirty="0" err="1" smtClean="0"/>
              <a:t>sie</a:t>
            </a:r>
            <a:r>
              <a:rPr lang="en-US" baseline="0" dirty="0" smtClean="0"/>
              <a:t> problem – z </a:t>
            </a:r>
            <a:r>
              <a:rPr lang="en-US" baseline="0" dirty="0" err="1" smtClean="0"/>
              <a:t>kodowaniem</a:t>
            </a:r>
            <a:r>
              <a:rPr lang="en-US" baseline="0" dirty="0" smtClean="0"/>
              <a:t> </a:t>
            </a:r>
            <a:r>
              <a:rPr lang="en-US" baseline="0" dirty="0" err="1" smtClean="0"/>
              <a:t>przez</a:t>
            </a:r>
            <a:r>
              <a:rPr lang="en-US" baseline="0" dirty="0" smtClean="0"/>
              <a:t> 100 </a:t>
            </a:r>
            <a:r>
              <a:rPr lang="en-US" baseline="0" dirty="0" err="1" smtClean="0"/>
              <a:t>dev</a:t>
            </a:r>
            <a:endParaRPr lang="en-US" baseline="0" dirty="0" smtClean="0"/>
          </a:p>
          <a:p>
            <a:r>
              <a:rPr lang="en-US" baseline="0" dirty="0" smtClean="0"/>
              <a:t>		- co to jest </a:t>
            </a:r>
            <a:r>
              <a:rPr lang="en-US" baseline="0" dirty="0" err="1" smtClean="0"/>
              <a:t>git</a:t>
            </a:r>
            <a:r>
              <a:rPr lang="en-US" baseline="0" dirty="0" smtClean="0"/>
              <a:t> – 1 </a:t>
            </a:r>
            <a:r>
              <a:rPr lang="en-US" baseline="0" dirty="0" err="1" smtClean="0"/>
              <a:t>slaid</a:t>
            </a:r>
            <a:endParaRPr lang="en-US" baseline="0" dirty="0" smtClean="0"/>
          </a:p>
          <a:p>
            <a:r>
              <a:rPr lang="en-US" baseline="0" dirty="0" smtClean="0"/>
              <a:t>		- </a:t>
            </a:r>
            <a:r>
              <a:rPr lang="en-US" baseline="0" dirty="0" err="1" smtClean="0"/>
              <a:t>wizualizajca</a:t>
            </a:r>
            <a:r>
              <a:rPr lang="en-US" baseline="0" dirty="0" smtClean="0"/>
              <a:t> </a:t>
            </a:r>
            <a:r>
              <a:rPr lang="en-US" baseline="0" dirty="0" err="1" smtClean="0"/>
              <a:t>problemu</a:t>
            </a:r>
            <a:r>
              <a:rPr lang="en-US" baseline="0" dirty="0" smtClean="0"/>
              <a:t> </a:t>
            </a:r>
            <a:r>
              <a:rPr lang="en-US" baseline="0" dirty="0" err="1" smtClean="0"/>
              <a:t>kodowania</a:t>
            </a:r>
            <a:endParaRPr lang="en-US" baseline="0" dirty="0" smtClean="0"/>
          </a:p>
          <a:p>
            <a:r>
              <a:rPr lang="en-US" baseline="0" dirty="0" smtClean="0"/>
              <a:t>	- co </a:t>
            </a:r>
            <a:r>
              <a:rPr lang="en-US" baseline="0" dirty="0" err="1" smtClean="0"/>
              <a:t>umozliwia</a:t>
            </a:r>
            <a:r>
              <a:rPr lang="en-US" baseline="0" dirty="0" smtClean="0"/>
              <a:t> </a:t>
            </a:r>
            <a:r>
              <a:rPr lang="en-US" baseline="0" dirty="0" err="1" smtClean="0"/>
              <a:t>GitHub</a:t>
            </a:r>
            <a:r>
              <a:rPr lang="en-US" baseline="0" dirty="0" smtClean="0"/>
              <a:t> </a:t>
            </a:r>
          </a:p>
          <a:p>
            <a:r>
              <a:rPr lang="en-US" baseline="0" dirty="0" smtClean="0"/>
              <a:t>		- </a:t>
            </a:r>
            <a:r>
              <a:rPr lang="en-US" baseline="0" dirty="0" err="1" smtClean="0"/>
              <a:t>przechowywanie</a:t>
            </a:r>
            <a:r>
              <a:rPr lang="en-US" baseline="0" dirty="0" smtClean="0"/>
              <a:t> </a:t>
            </a:r>
            <a:r>
              <a:rPr lang="en-US" baseline="0" dirty="0" err="1" smtClean="0"/>
              <a:t>kodu</a:t>
            </a:r>
            <a:r>
              <a:rPr lang="en-US" baseline="0" dirty="0" smtClean="0"/>
              <a:t> to </a:t>
            </a:r>
            <a:r>
              <a:rPr lang="en-US" baseline="0" dirty="0" err="1" smtClean="0"/>
              <a:t>nie</a:t>
            </a:r>
            <a:r>
              <a:rPr lang="en-US" baseline="0" dirty="0" smtClean="0"/>
              <a:t> </a:t>
            </a:r>
            <a:r>
              <a:rPr lang="en-US" baseline="0" dirty="0" err="1" smtClean="0"/>
              <a:t>wszystko</a:t>
            </a:r>
            <a:endParaRPr lang="en-US" baseline="0" dirty="0" smtClean="0"/>
          </a:p>
          <a:p>
            <a:r>
              <a:rPr lang="en-US" baseline="0" dirty="0" smtClean="0"/>
              <a:t>		- </a:t>
            </a:r>
            <a:r>
              <a:rPr lang="en-US" baseline="0" dirty="0" err="1" smtClean="0"/>
              <a:t>podstawowe</a:t>
            </a:r>
            <a:r>
              <a:rPr lang="en-US" baseline="0" dirty="0" smtClean="0"/>
              <a:t> </a:t>
            </a:r>
            <a:r>
              <a:rPr lang="en-US" baseline="0" dirty="0" err="1" smtClean="0"/>
              <a:t>funkcje</a:t>
            </a:r>
            <a:endParaRPr lang="en-US" baseline="0" dirty="0" smtClean="0"/>
          </a:p>
          <a:p>
            <a:r>
              <a:rPr lang="en-US" baseline="0" dirty="0" smtClean="0"/>
              <a:t>	</a:t>
            </a:r>
          </a:p>
          <a:p>
            <a:r>
              <a:rPr lang="en-US" baseline="0" dirty="0" smtClean="0"/>
              <a:t> - co </a:t>
            </a:r>
            <a:r>
              <a:rPr lang="en-US" baseline="0" dirty="0" err="1" smtClean="0"/>
              <a:t>github</a:t>
            </a:r>
            <a:r>
              <a:rPr lang="en-US" baseline="0" dirty="0" smtClean="0"/>
              <a:t> </a:t>
            </a:r>
            <a:r>
              <a:rPr lang="en-US" baseline="0" dirty="0" err="1" smtClean="0"/>
              <a:t>moze</a:t>
            </a:r>
            <a:r>
              <a:rPr lang="en-US" baseline="0" dirty="0" smtClean="0"/>
              <a:t> </a:t>
            </a:r>
            <a:r>
              <a:rPr lang="en-US" baseline="0" dirty="0" err="1" smtClean="0"/>
              <a:t>znacycz</a:t>
            </a:r>
            <a:r>
              <a:rPr lang="en-US" baseline="0" dirty="0" smtClean="0"/>
              <a:t> </a:t>
            </a:r>
            <a:r>
              <a:rPr lang="en-US" baseline="0" dirty="0" err="1" smtClean="0"/>
              <a:t>dla</a:t>
            </a:r>
            <a:r>
              <a:rPr lang="en-US" baseline="0" dirty="0" smtClean="0"/>
              <a:t> was</a:t>
            </a:r>
          </a:p>
          <a:p>
            <a:r>
              <a:rPr lang="en-US" baseline="0" dirty="0" smtClean="0"/>
              <a:t>	- demo – </a:t>
            </a:r>
            <a:r>
              <a:rPr lang="en-US" baseline="0" dirty="0" err="1" smtClean="0"/>
              <a:t>wspolna</a:t>
            </a:r>
            <a:r>
              <a:rPr lang="en-US" baseline="0" dirty="0" smtClean="0"/>
              <a:t> </a:t>
            </a:r>
            <a:r>
              <a:rPr lang="en-US" baseline="0" dirty="0" err="1" smtClean="0"/>
              <a:t>praca</a:t>
            </a:r>
            <a:r>
              <a:rPr lang="en-US" baseline="0" dirty="0" smtClean="0"/>
              <a:t> </a:t>
            </a:r>
            <a:r>
              <a:rPr lang="en-US" baseline="0" dirty="0" err="1" smtClean="0"/>
              <a:t>nad</a:t>
            </a:r>
            <a:r>
              <a:rPr lang="en-US" baseline="0" dirty="0" smtClean="0"/>
              <a:t> </a:t>
            </a:r>
            <a:r>
              <a:rPr lang="en-US" baseline="0" dirty="0" err="1" smtClean="0"/>
              <a:t>dokumentemtej</a:t>
            </a:r>
            <a:r>
              <a:rPr lang="en-US" baseline="0" dirty="0" smtClean="0"/>
              <a:t> </a:t>
            </a:r>
            <a:r>
              <a:rPr lang="en-US" baseline="0" dirty="0" err="1" smtClean="0"/>
              <a:t>prezentacji</a:t>
            </a:r>
            <a:endParaRPr lang="en-US" baseline="0" dirty="0" smtClean="0"/>
          </a:p>
          <a:p>
            <a:r>
              <a:rPr lang="en-US" baseline="0" dirty="0" smtClean="0"/>
              <a:t>		- </a:t>
            </a:r>
            <a:r>
              <a:rPr lang="en-US" baseline="0" dirty="0" err="1" smtClean="0"/>
              <a:t>wy</a:t>
            </a:r>
            <a:r>
              <a:rPr lang="en-US" baseline="0" dirty="0" smtClean="0"/>
              <a:t> </a:t>
            </a:r>
            <a:r>
              <a:rPr lang="en-US" baseline="0" dirty="0" err="1" smtClean="0"/>
              <a:t>tez</a:t>
            </a:r>
            <a:r>
              <a:rPr lang="en-US" baseline="0" dirty="0" smtClean="0"/>
              <a:t> </a:t>
            </a:r>
            <a:r>
              <a:rPr lang="en-US" baseline="0" dirty="0" err="1" smtClean="0"/>
              <a:t>mozecie</a:t>
            </a:r>
            <a:r>
              <a:rPr lang="en-US" baseline="0" dirty="0" smtClean="0"/>
              <a:t> </a:t>
            </a:r>
            <a:r>
              <a:rPr lang="en-US" baseline="0" dirty="0" err="1" smtClean="0"/>
              <a:t>korzystac</a:t>
            </a:r>
            <a:r>
              <a:rPr lang="en-US" baseline="0" dirty="0" smtClean="0"/>
              <a:t> z </a:t>
            </a:r>
            <a:r>
              <a:rPr lang="en-US" baseline="0" dirty="0" err="1" smtClean="0"/>
              <a:t>tych</a:t>
            </a:r>
            <a:r>
              <a:rPr lang="en-US" baseline="0" dirty="0" smtClean="0"/>
              <a:t> </a:t>
            </a:r>
            <a:r>
              <a:rPr lang="en-US" baseline="0" dirty="0" err="1" smtClean="0"/>
              <a:t>wszystkich</a:t>
            </a:r>
            <a:r>
              <a:rPr lang="en-US" baseline="0" dirty="0" smtClean="0"/>
              <a:t> </a:t>
            </a:r>
            <a:r>
              <a:rPr lang="en-US" baseline="0" dirty="0" err="1" smtClean="0"/>
              <a:t>funkji</a:t>
            </a:r>
            <a:endParaRPr lang="en-US" baseline="0" dirty="0" smtClean="0"/>
          </a:p>
          <a:p>
            <a:r>
              <a:rPr lang="en-US" baseline="0" dirty="0" smtClean="0"/>
              <a:t>	- </a:t>
            </a:r>
            <a:r>
              <a:rPr lang="en-US" baseline="0" dirty="0" err="1" smtClean="0"/>
              <a:t>niestandardowe</a:t>
            </a:r>
            <a:r>
              <a:rPr lang="en-US" baseline="0" dirty="0" smtClean="0"/>
              <a:t> </a:t>
            </a:r>
            <a:r>
              <a:rPr lang="en-US" baseline="0" dirty="0" err="1" smtClean="0"/>
              <a:t>przypadki</a:t>
            </a:r>
            <a:r>
              <a:rPr lang="en-US" baseline="0" dirty="0" smtClean="0"/>
              <a:t> </a:t>
            </a:r>
            <a:r>
              <a:rPr lang="en-US" baseline="0" dirty="0" err="1" smtClean="0"/>
              <a:t>uzycia</a:t>
            </a:r>
            <a:endParaRPr lang="en-US" baseline="0" dirty="0" smtClean="0"/>
          </a:p>
          <a:p>
            <a:r>
              <a:rPr lang="en-US" baseline="0" dirty="0" smtClean="0"/>
              <a:t>		- </a:t>
            </a:r>
            <a:r>
              <a:rPr lang="en-US" baseline="0" dirty="0" err="1" smtClean="0"/>
              <a:t>github</a:t>
            </a:r>
            <a:r>
              <a:rPr lang="en-US" baseline="0" dirty="0" smtClean="0"/>
              <a:t> pages</a:t>
            </a:r>
          </a:p>
          <a:p>
            <a:r>
              <a:rPr lang="en-US" baseline="0" dirty="0" smtClean="0"/>
              <a:t>		- blow</a:t>
            </a:r>
          </a:p>
          <a:p>
            <a:r>
              <a:rPr lang="en-US" baseline="0" dirty="0" smtClean="0"/>
              <a:t>		- resume</a:t>
            </a:r>
          </a:p>
          <a:p>
            <a:r>
              <a:rPr lang="en-US" baseline="0" dirty="0" smtClean="0"/>
              <a:t>		</a:t>
            </a:r>
          </a:p>
          <a:p>
            <a:r>
              <a:rPr lang="en-US" baseline="0" dirty="0" smtClean="0"/>
              <a:t>	- </a:t>
            </a:r>
            <a:r>
              <a:rPr lang="en-US" baseline="0" dirty="0" err="1" smtClean="0"/>
              <a:t>wartosciowe</a:t>
            </a:r>
            <a:r>
              <a:rPr lang="en-US" baseline="0" dirty="0" smtClean="0"/>
              <a:t> </a:t>
            </a:r>
            <a:r>
              <a:rPr lang="en-US" baseline="0" dirty="0" err="1" smtClean="0"/>
              <a:t>rzeczy</a:t>
            </a:r>
            <a:endParaRPr lang="en-US" baseline="0" dirty="0" smtClean="0"/>
          </a:p>
          <a:p>
            <a:r>
              <a:rPr lang="en-US" baseline="0" dirty="0" smtClean="0"/>
              <a:t>		- </a:t>
            </a:r>
            <a:r>
              <a:rPr lang="en-US" baseline="0" dirty="0" err="1" smtClean="0"/>
              <a:t>resourcy</a:t>
            </a:r>
            <a:r>
              <a:rPr lang="en-US" baseline="0" dirty="0" smtClean="0"/>
              <a:t> od </a:t>
            </a:r>
            <a:r>
              <a:rPr lang="en-US" baseline="0" dirty="0" err="1" smtClean="0"/>
              <a:t>Wojtka</a:t>
            </a:r>
            <a:r>
              <a:rPr lang="en-US" baseline="0" dirty="0" smtClean="0"/>
              <a:t> </a:t>
            </a:r>
            <a:r>
              <a:rPr lang="en-US" baseline="0" dirty="0" err="1" smtClean="0"/>
              <a:t>Nawy</a:t>
            </a:r>
            <a:endParaRPr lang="en-US" baseline="0" dirty="0" smtClean="0"/>
          </a:p>
          <a:p>
            <a:r>
              <a:rPr lang="en-US" baseline="0" dirty="0" smtClean="0"/>
              <a:t>	- open-source movement </a:t>
            </a:r>
          </a:p>
          <a:p>
            <a:r>
              <a:rPr lang="en-US" baseline="0" dirty="0" smtClean="0"/>
              <a:t>		- </a:t>
            </a:r>
            <a:r>
              <a:rPr lang="en-US" baseline="0" dirty="0" smtClean="0"/>
              <a:t>w </a:t>
            </a:r>
            <a:r>
              <a:rPr lang="en-US" baseline="0" dirty="0" err="1" smtClean="0"/>
              <a:t>paru</a:t>
            </a:r>
            <a:r>
              <a:rPr lang="en-US" baseline="0" dirty="0" smtClean="0"/>
              <a:t> </a:t>
            </a:r>
            <a:r>
              <a:rPr lang="en-US" baseline="0" dirty="0" err="1" smtClean="0"/>
              <a:t>zdaniach</a:t>
            </a:r>
            <a:r>
              <a:rPr lang="en-US" baseline="0" dirty="0" smtClean="0"/>
              <a:t> </a:t>
            </a:r>
            <a:r>
              <a:rPr lang="en-US" baseline="0" dirty="0" err="1" smtClean="0"/>
              <a:t>opisac</a:t>
            </a:r>
            <a:r>
              <a:rPr lang="en-US" baseline="0" dirty="0" smtClean="0"/>
              <a:t> co to jest </a:t>
            </a:r>
            <a:r>
              <a:rPr lang="en-US" baseline="0" dirty="0" err="1" smtClean="0"/>
              <a:t>i</a:t>
            </a:r>
            <a:r>
              <a:rPr lang="en-US" baseline="0" dirty="0" smtClean="0"/>
              <a:t> </a:t>
            </a:r>
            <a:r>
              <a:rPr lang="en-US" baseline="0" dirty="0" err="1" smtClean="0"/>
              <a:t>ze</a:t>
            </a:r>
            <a:r>
              <a:rPr lang="en-US" baseline="0" dirty="0" smtClean="0"/>
              <a:t> </a:t>
            </a:r>
            <a:r>
              <a:rPr lang="en-US" baseline="0" dirty="0" err="1" smtClean="0"/>
              <a:t>git</a:t>
            </a:r>
            <a:r>
              <a:rPr lang="en-US" baseline="0" dirty="0" smtClean="0"/>
              <a:t> hub ma </a:t>
            </a:r>
            <a:r>
              <a:rPr lang="en-US" baseline="0" dirty="0" err="1" smtClean="0"/>
              <a:t>tego</a:t>
            </a:r>
            <a:r>
              <a:rPr lang="en-US" baseline="0" dirty="0" smtClean="0"/>
              <a:t> </a:t>
            </a:r>
            <a:r>
              <a:rPr lang="en-US" baseline="0" dirty="0" err="1" smtClean="0"/>
              <a:t>całą</a:t>
            </a:r>
            <a:r>
              <a:rPr lang="en-US" baseline="0" dirty="0" smtClean="0"/>
              <a:t> </a:t>
            </a:r>
            <a:r>
              <a:rPr lang="en-US" baseline="0" dirty="0" err="1" smtClean="0"/>
              <a:t>masę</a:t>
            </a:r>
            <a:endParaRPr lang="en-US" baseline="0" dirty="0" smtClean="0"/>
          </a:p>
          <a:p>
            <a:r>
              <a:rPr lang="en-US" baseline="0" dirty="0" smtClean="0"/>
              <a:t>		- </a:t>
            </a:r>
          </a:p>
          <a:p>
            <a:r>
              <a:rPr lang="en-US" baseline="0" dirty="0" smtClean="0"/>
              <a:t>		</a:t>
            </a:r>
            <a:endParaRPr lang="en-US" baseline="0" dirty="0" smtClean="0"/>
          </a:p>
          <a:p>
            <a:r>
              <a:rPr lang="en-US" baseline="0" dirty="0" smtClean="0"/>
              <a:t>	- more learning resources</a:t>
            </a:r>
          </a:p>
          <a:p>
            <a:r>
              <a:rPr lang="en-US" baseline="0" dirty="0" smtClean="0"/>
              <a:t>		- </a:t>
            </a:r>
            <a:r>
              <a:rPr lang="en-US" baseline="0" dirty="0" err="1" smtClean="0"/>
              <a:t>podac</a:t>
            </a:r>
            <a:r>
              <a:rPr lang="en-US" baseline="0" dirty="0" smtClean="0"/>
              <a:t> pare </a:t>
            </a:r>
            <a:r>
              <a:rPr lang="en-US" baseline="0" dirty="0" err="1" smtClean="0"/>
              <a:t>ciekawszych</a:t>
            </a:r>
            <a:endParaRPr lang="en-US" baseline="0" dirty="0" smtClean="0"/>
          </a:p>
          <a:p>
            <a:r>
              <a:rPr lang="en-US" baseline="0" dirty="0" smtClean="0"/>
              <a:t>		- </a:t>
            </a:r>
            <a:r>
              <a:rPr lang="en-US" baseline="0" dirty="0" err="1" smtClean="0"/>
              <a:t>dokumentacja</a:t>
            </a:r>
            <a:r>
              <a:rPr lang="en-US" baseline="0" dirty="0" smtClean="0"/>
              <a:t> </a:t>
            </a:r>
            <a:r>
              <a:rPr lang="en-US" baseline="0" dirty="0" err="1" smtClean="0"/>
              <a:t>githuba</a:t>
            </a:r>
            <a:r>
              <a:rPr lang="en-US" baseline="0" dirty="0" smtClean="0"/>
              <a:t> – </a:t>
            </a:r>
            <a:r>
              <a:rPr lang="en-US" baseline="0" dirty="0" err="1" smtClean="0"/>
              <a:t>np</a:t>
            </a:r>
            <a:r>
              <a:rPr lang="en-US" baseline="0" dirty="0" smtClean="0"/>
              <a:t>. </a:t>
            </a:r>
            <a:r>
              <a:rPr lang="en-US" baseline="0" dirty="0" err="1" smtClean="0"/>
              <a:t>Jak</a:t>
            </a:r>
            <a:r>
              <a:rPr lang="en-US" baseline="0" dirty="0" smtClean="0"/>
              <a:t> </a:t>
            </a:r>
            <a:r>
              <a:rPr lang="en-US" baseline="0" dirty="0" err="1" smtClean="0"/>
              <a:t>wygenerowc</a:t>
            </a:r>
            <a:r>
              <a:rPr lang="en-US" baseline="0" dirty="0" smtClean="0"/>
              <a:t> pare </a:t>
            </a:r>
            <a:r>
              <a:rPr lang="en-US" baseline="0" dirty="0" err="1" smtClean="0"/>
              <a:t>kluczy</a:t>
            </a:r>
            <a:endParaRPr lang="en-US" baseline="0" dirty="0" smtClean="0"/>
          </a:p>
          <a:p>
            <a:endParaRPr lang="en-US" baseline="0" dirty="0" smtClean="0"/>
          </a:p>
          <a:p>
            <a:r>
              <a:rPr lang="en-US" baseline="0" dirty="0" smtClean="0"/>
              <a:t> - </a:t>
            </a:r>
            <a:r>
              <a:rPr lang="en-US" baseline="0" dirty="0" err="1" smtClean="0"/>
              <a:t>podsumowanie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a:t>
            </a:fld>
            <a:endParaRPr lang="en-US"/>
          </a:p>
        </p:txBody>
      </p:sp>
    </p:spTree>
    <p:extLst>
      <p:ext uri="{BB962C8B-B14F-4D97-AF65-F5344CB8AC3E}">
        <p14:creationId xmlns:p14="http://schemas.microsoft.com/office/powerpoint/2010/main" val="3925492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Praca</a:t>
            </a:r>
            <a:r>
              <a:rPr lang="en-US" dirty="0" smtClean="0"/>
              <a:t> w </a:t>
            </a:r>
            <a:r>
              <a:rPr lang="en-US" dirty="0" err="1" smtClean="0"/>
              <a:t>grupie</a:t>
            </a:r>
            <a:r>
              <a:rPr lang="en-US" dirty="0" smtClean="0"/>
              <a:t>:</a:t>
            </a:r>
            <a:r>
              <a:rPr lang="en-US" baseline="0" dirty="0" smtClean="0"/>
              <a:t> </a:t>
            </a:r>
            <a:r>
              <a:rPr lang="en-US" dirty="0" smtClean="0"/>
              <a:t>https://</a:t>
            </a:r>
            <a:r>
              <a:rPr lang="en-US" dirty="0" err="1" smtClean="0"/>
              <a:t>www.lullabot.com</a:t>
            </a:r>
            <a:r>
              <a:rPr lang="en-US" dirty="0" smtClean="0"/>
              <a:t>/articles/managing-projects-with-</a:t>
            </a:r>
            <a:r>
              <a:rPr lang="en-US" dirty="0" err="1" smtClean="0"/>
              <a:t>github</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Przykład</a:t>
            </a:r>
            <a:r>
              <a:rPr lang="en-US" dirty="0" smtClean="0"/>
              <a:t> ‘for writers’ </a:t>
            </a:r>
            <a:r>
              <a:rPr lang="en-US" dirty="0" smtClean="0">
                <a:hlinkClick r:id="rId3"/>
              </a:rPr>
              <a:t>http://www.madebyloren.com/github-for-writers</a:t>
            </a:r>
            <a:endParaRPr lang="en-US" dirty="0" smtClean="0"/>
          </a:p>
          <a:p>
            <a:endParaRPr lang="en-US" dirty="0" smtClean="0"/>
          </a:p>
          <a:p>
            <a:r>
              <a:rPr lang="en-US" dirty="0" err="1" smtClean="0"/>
              <a:t>Pokazac</a:t>
            </a:r>
            <a:r>
              <a:rPr lang="en-US" baseline="0" dirty="0" smtClean="0"/>
              <a:t> </a:t>
            </a:r>
            <a:r>
              <a:rPr lang="en-US" baseline="0" dirty="0" err="1" smtClean="0"/>
              <a:t>na</a:t>
            </a:r>
            <a:r>
              <a:rPr lang="en-US" baseline="0" dirty="0" smtClean="0"/>
              <a:t> </a:t>
            </a:r>
            <a:r>
              <a:rPr lang="en-US" baseline="0" dirty="0" err="1" smtClean="0"/>
              <a:t>przykladzie</a:t>
            </a:r>
            <a:r>
              <a:rPr lang="en-US" baseline="0" dirty="0" smtClean="0"/>
              <a:t> </a:t>
            </a:r>
            <a:r>
              <a:rPr lang="en-US" baseline="0" dirty="0" err="1" smtClean="0"/>
              <a:t>jakiegos</a:t>
            </a:r>
            <a:r>
              <a:rPr lang="en-US" baseline="0" dirty="0" smtClean="0"/>
              <a:t> </a:t>
            </a:r>
            <a:r>
              <a:rPr lang="en-US" baseline="0" dirty="0" err="1" smtClean="0"/>
              <a:t>projektu</a:t>
            </a:r>
            <a:r>
              <a:rPr lang="en-US" baseline="0" dirty="0" smtClean="0"/>
              <a:t> open source </a:t>
            </a:r>
            <a:r>
              <a:rPr lang="en-US" baseline="0" dirty="0" err="1" smtClean="0"/>
              <a:t>ilu</a:t>
            </a:r>
            <a:r>
              <a:rPr lang="en-US" baseline="0" dirty="0" smtClean="0"/>
              <a:t> </a:t>
            </a:r>
            <a:r>
              <a:rPr lang="en-US" baseline="0" dirty="0" err="1" smtClean="0"/>
              <a:t>ludzi</a:t>
            </a:r>
            <a:r>
              <a:rPr lang="en-US" baseline="0" dirty="0" smtClean="0"/>
              <a:t> tam </a:t>
            </a:r>
            <a:r>
              <a:rPr lang="en-US" baseline="0" dirty="0" err="1" smtClean="0"/>
              <a:t>commituje</a:t>
            </a:r>
            <a:r>
              <a:rPr lang="en-US" baseline="0" dirty="0" smtClean="0"/>
              <a:t> – I </a:t>
            </a:r>
            <a:r>
              <a:rPr lang="en-US" baseline="0" dirty="0" err="1" smtClean="0"/>
              <a:t>jakies</a:t>
            </a:r>
            <a:r>
              <a:rPr lang="en-US" baseline="0" dirty="0" smtClean="0"/>
              <a:t> </a:t>
            </a:r>
            <a:r>
              <a:rPr lang="en-US" baseline="0" dirty="0" err="1" smtClean="0"/>
              <a:t>ciekawe</a:t>
            </a:r>
            <a:r>
              <a:rPr lang="en-US" baseline="0" dirty="0" smtClean="0"/>
              <a:t> </a:t>
            </a:r>
            <a:r>
              <a:rPr lang="en-US" baseline="0" dirty="0" err="1" smtClean="0"/>
              <a:t>funkcjie</a:t>
            </a:r>
            <a:endParaRPr lang="en-US" baseline="0" dirty="0" smtClean="0"/>
          </a:p>
          <a:p>
            <a:endParaRPr lang="en-US" baseline="0" dirty="0" smtClean="0"/>
          </a:p>
          <a:p>
            <a:r>
              <a:rPr lang="en-US" baseline="0" dirty="0" err="1" smtClean="0"/>
              <a:t>Pokazac</a:t>
            </a:r>
            <a:r>
              <a:rPr lang="en-US" baseline="0" dirty="0" smtClean="0"/>
              <a:t> </a:t>
            </a:r>
            <a:r>
              <a:rPr lang="en-US" baseline="0" dirty="0" err="1" smtClean="0"/>
              <a:t>moze</a:t>
            </a:r>
            <a:r>
              <a:rPr lang="en-US" baseline="0" dirty="0" smtClean="0"/>
              <a:t> </a:t>
            </a:r>
            <a:r>
              <a:rPr lang="en-US" baseline="0" dirty="0" err="1" smtClean="0"/>
              <a:t>GitHub</a:t>
            </a:r>
            <a:r>
              <a:rPr lang="en-US" baseline="0" dirty="0" smtClean="0"/>
              <a:t> flow:</a:t>
            </a:r>
          </a:p>
          <a:p>
            <a:endParaRPr lang="en-US" baseline="0" dirty="0" smtClean="0"/>
          </a:p>
          <a:p>
            <a:r>
              <a:rPr lang="en-US" sz="1200" kern="1200" dirty="0" smtClean="0">
                <a:solidFill>
                  <a:schemeClr val="tx1"/>
                </a:solidFill>
                <a:latin typeface="+mn-lt"/>
                <a:ea typeface="+mn-ea"/>
                <a:cs typeface="+mn-cs"/>
              </a:rPr>
              <a:t>The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Flow is a workflow built on top of </a:t>
            </a:r>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 that goes like this:  </a:t>
            </a:r>
          </a:p>
          <a:p>
            <a:r>
              <a:rPr lang="en-US" sz="1200" kern="1200" dirty="0" smtClean="0">
                <a:solidFill>
                  <a:schemeClr val="tx1"/>
                </a:solidFill>
                <a:latin typeface="+mn-lt"/>
                <a:ea typeface="+mn-ea"/>
                <a:cs typeface="+mn-cs"/>
              </a:rPr>
              <a:t>A main (master) branch is considered stable</a:t>
            </a:r>
          </a:p>
          <a:p>
            <a:r>
              <a:rPr lang="en-US" sz="1200" kern="1200" dirty="0" smtClean="0">
                <a:solidFill>
                  <a:schemeClr val="tx1"/>
                </a:solidFill>
                <a:latin typeface="+mn-lt"/>
                <a:ea typeface="+mn-ea"/>
                <a:cs typeface="+mn-cs"/>
              </a:rPr>
              <a:t>Updates are done on separate branches off of master</a:t>
            </a:r>
          </a:p>
          <a:p>
            <a:r>
              <a:rPr lang="en-US" sz="1200" kern="1200" dirty="0" smtClean="0">
                <a:solidFill>
                  <a:schemeClr val="tx1"/>
                </a:solidFill>
                <a:latin typeface="+mn-lt"/>
                <a:ea typeface="+mn-ea"/>
                <a:cs typeface="+mn-cs"/>
              </a:rPr>
              <a:t>When an update is ready to be merged in, a 'pull request' is created</a:t>
            </a:r>
          </a:p>
          <a:p>
            <a:r>
              <a:rPr lang="en-US" sz="1200" kern="1200" dirty="0" smtClean="0">
                <a:solidFill>
                  <a:schemeClr val="tx1"/>
                </a:solidFill>
                <a:latin typeface="+mn-lt"/>
                <a:ea typeface="+mn-ea"/>
                <a:cs typeface="+mn-cs"/>
              </a:rPr>
              <a:t>The pull request is reviewed by a team member, noting any changes that should be made</a:t>
            </a:r>
          </a:p>
          <a:p>
            <a:r>
              <a:rPr lang="en-US" sz="1200" kern="1200" dirty="0" smtClean="0">
                <a:solidFill>
                  <a:schemeClr val="tx1"/>
                </a:solidFill>
                <a:latin typeface="+mn-lt"/>
                <a:ea typeface="+mn-ea"/>
                <a:cs typeface="+mn-cs"/>
              </a:rPr>
              <a:t>When the pull request is approved, the branch containing updates is merged into master</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 for non-developers</a:t>
            </a: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Imagine the same workflow applied to a collaborative document, like a college engineering group research paper: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 start writing the paper, implementing a basic structure and some initial facts.</a:t>
            </a:r>
          </a:p>
          <a:p>
            <a:r>
              <a:rPr lang="en-US" sz="1200" kern="1200" dirty="0" smtClean="0">
                <a:solidFill>
                  <a:schemeClr val="tx1"/>
                </a:solidFill>
                <a:latin typeface="+mn-lt"/>
                <a:ea typeface="+mn-ea"/>
                <a:cs typeface="+mn-cs"/>
              </a:rPr>
              <a:t>Jacob clicks a button and branches off onto his own version of the document. He doesn't have to download a file, make a copy, and rename it. </a:t>
            </a:r>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 takes care of that. He can make changes at will, without worrying about affecting anybody else (unlike real-time tools like Google Docs). He adds a new section, and also fixes some of my factual errors.</a:t>
            </a:r>
          </a:p>
          <a:p>
            <a:r>
              <a:rPr lang="en-US" sz="1200" kern="1200" dirty="0" smtClean="0">
                <a:solidFill>
                  <a:schemeClr val="tx1"/>
                </a:solidFill>
                <a:latin typeface="+mn-lt"/>
                <a:ea typeface="+mn-ea"/>
                <a:cs typeface="+mn-cs"/>
              </a:rPr>
              <a:t>Jacob thinks his changes are ready to be merged into the main document, so he creates a pull request (again, with the click of a button).</a:t>
            </a:r>
          </a:p>
          <a:p>
            <a:r>
              <a:rPr lang="en-US" sz="1200" kern="1200" dirty="0" smtClean="0">
                <a:solidFill>
                  <a:schemeClr val="tx1"/>
                </a:solidFill>
                <a:latin typeface="+mn-lt"/>
                <a:ea typeface="+mn-ea"/>
                <a:cs typeface="+mn-cs"/>
              </a:rPr>
              <a:t>The team is automatically notified via email that Jacob opened a pull request. Everyone can quickly see exactly what changed - line for line, word for word.</a:t>
            </a:r>
          </a:p>
          <a:p>
            <a:r>
              <a:rPr lang="en-US" sz="1200" kern="1200" dirty="0" err="1" smtClean="0">
                <a:solidFill>
                  <a:schemeClr val="tx1"/>
                </a:solidFill>
                <a:latin typeface="+mn-lt"/>
                <a:ea typeface="+mn-ea"/>
                <a:cs typeface="+mn-cs"/>
              </a:rPr>
              <a:t>Marva</a:t>
            </a:r>
            <a:r>
              <a:rPr lang="en-US" sz="1200" kern="1200" dirty="0" smtClean="0">
                <a:solidFill>
                  <a:schemeClr val="tx1"/>
                </a:solidFill>
                <a:latin typeface="+mn-lt"/>
                <a:ea typeface="+mn-ea"/>
                <a:cs typeface="+mn-cs"/>
              </a:rPr>
              <a:t> looks over Jacob's work and notices a few grammatical issues, which she points out in a comment on Jacob's pull request.</a:t>
            </a:r>
          </a:p>
          <a:p>
            <a:r>
              <a:rPr lang="en-US" sz="1200" kern="1200" dirty="0" smtClean="0">
                <a:solidFill>
                  <a:schemeClr val="tx1"/>
                </a:solidFill>
                <a:latin typeface="+mn-lt"/>
                <a:ea typeface="+mn-ea"/>
                <a:cs typeface="+mn-cs"/>
              </a:rPr>
              <a:t>Jacob fixes the errors, </a:t>
            </a:r>
            <a:r>
              <a:rPr lang="en-US" sz="1200" kern="1200" dirty="0" err="1" smtClean="0">
                <a:solidFill>
                  <a:schemeClr val="tx1"/>
                </a:solidFill>
                <a:latin typeface="+mn-lt"/>
                <a:ea typeface="+mn-ea"/>
                <a:cs typeface="+mn-cs"/>
              </a:rPr>
              <a:t>Marva</a:t>
            </a:r>
            <a:r>
              <a:rPr lang="en-US" sz="1200" kern="1200" dirty="0" smtClean="0">
                <a:solidFill>
                  <a:schemeClr val="tx1"/>
                </a:solidFill>
                <a:latin typeface="+mn-lt"/>
                <a:ea typeface="+mn-ea"/>
                <a:cs typeface="+mn-cs"/>
              </a:rPr>
              <a:t> approves his pull request (again, with the click of a button), and the changes are merged into the main document.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workflow may sound complex, but it's actually incredibly simple and efficient in practice.</a:t>
            </a:r>
            <a:endParaRPr lang="en-US" baseline="0" dirty="0" smtClean="0"/>
          </a:p>
        </p:txBody>
      </p:sp>
      <p:sp>
        <p:nvSpPr>
          <p:cNvPr id="4" name="Slide Number Placeholder 3"/>
          <p:cNvSpPr>
            <a:spLocks noGrp="1"/>
          </p:cNvSpPr>
          <p:nvPr>
            <p:ph type="sldNum" sz="quarter" idx="10"/>
          </p:nvPr>
        </p:nvSpPr>
        <p:spPr/>
        <p:txBody>
          <a:bodyPr/>
          <a:lstStyle/>
          <a:p>
            <a:fld id="{4CB756B3-920B-BF4B-941F-609798E27EE1}" type="slidenum">
              <a:rPr lang="en-US" smtClean="0"/>
              <a:t>12</a:t>
            </a:fld>
            <a:endParaRPr lang="en-US"/>
          </a:p>
        </p:txBody>
      </p:sp>
    </p:spTree>
    <p:extLst>
      <p:ext uri="{BB962C8B-B14F-4D97-AF65-F5344CB8AC3E}">
        <p14:creationId xmlns:p14="http://schemas.microsoft.com/office/powerpoint/2010/main" val="1850418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 </a:t>
            </a:r>
            <a:r>
              <a:rPr lang="en-US" baseline="0" dirty="0" err="1" smtClean="0"/>
              <a:t>github</a:t>
            </a:r>
            <a:r>
              <a:rPr lang="en-US" baseline="0" dirty="0" smtClean="0"/>
              <a:t> </a:t>
            </a:r>
            <a:r>
              <a:rPr lang="en-US" baseline="0" dirty="0" err="1" smtClean="0"/>
              <a:t>moze</a:t>
            </a:r>
            <a:r>
              <a:rPr lang="en-US" baseline="0" dirty="0" smtClean="0"/>
              <a:t> </a:t>
            </a:r>
            <a:r>
              <a:rPr lang="en-US" baseline="0" dirty="0" err="1" smtClean="0"/>
              <a:t>znacycz</a:t>
            </a:r>
            <a:r>
              <a:rPr lang="en-US" baseline="0" dirty="0" smtClean="0"/>
              <a:t> </a:t>
            </a:r>
            <a:r>
              <a:rPr lang="en-US" baseline="0" dirty="0" err="1" smtClean="0"/>
              <a:t>dla</a:t>
            </a:r>
            <a:r>
              <a:rPr lang="en-US" baseline="0" dirty="0" smtClean="0"/>
              <a:t> was</a:t>
            </a:r>
          </a:p>
          <a:p>
            <a:r>
              <a:rPr lang="en-US" baseline="0" dirty="0" smtClean="0"/>
              <a:t>	- demo – </a:t>
            </a:r>
            <a:r>
              <a:rPr lang="en-US" baseline="0" dirty="0" err="1" smtClean="0"/>
              <a:t>wspolna</a:t>
            </a:r>
            <a:r>
              <a:rPr lang="en-US" baseline="0" dirty="0" smtClean="0"/>
              <a:t> </a:t>
            </a:r>
            <a:r>
              <a:rPr lang="en-US" baseline="0" dirty="0" err="1" smtClean="0"/>
              <a:t>praca</a:t>
            </a:r>
            <a:r>
              <a:rPr lang="en-US" baseline="0" dirty="0" smtClean="0"/>
              <a:t> </a:t>
            </a:r>
            <a:r>
              <a:rPr lang="en-US" baseline="0" dirty="0" err="1" smtClean="0"/>
              <a:t>nad</a:t>
            </a:r>
            <a:r>
              <a:rPr lang="en-US" baseline="0" dirty="0" smtClean="0"/>
              <a:t> </a:t>
            </a:r>
            <a:r>
              <a:rPr lang="en-US" baseline="0" dirty="0" err="1" smtClean="0"/>
              <a:t>dokumentemtej</a:t>
            </a:r>
            <a:r>
              <a:rPr lang="en-US" baseline="0" dirty="0" smtClean="0"/>
              <a:t> </a:t>
            </a:r>
            <a:r>
              <a:rPr lang="en-US" baseline="0" dirty="0" err="1" smtClean="0"/>
              <a:t>prezentacji</a:t>
            </a:r>
            <a:endParaRPr lang="en-US" baseline="0" dirty="0" smtClean="0"/>
          </a:p>
          <a:p>
            <a:r>
              <a:rPr lang="en-US" baseline="0" dirty="0" smtClean="0"/>
              <a:t>		- </a:t>
            </a:r>
            <a:r>
              <a:rPr lang="en-US" baseline="0" dirty="0" err="1" smtClean="0"/>
              <a:t>wy</a:t>
            </a:r>
            <a:r>
              <a:rPr lang="en-US" baseline="0" dirty="0" smtClean="0"/>
              <a:t> </a:t>
            </a:r>
            <a:r>
              <a:rPr lang="en-US" baseline="0" dirty="0" err="1" smtClean="0"/>
              <a:t>tez</a:t>
            </a:r>
            <a:r>
              <a:rPr lang="en-US" baseline="0" dirty="0" smtClean="0"/>
              <a:t> </a:t>
            </a:r>
            <a:r>
              <a:rPr lang="en-US" baseline="0" dirty="0" err="1" smtClean="0"/>
              <a:t>mozecie</a:t>
            </a:r>
            <a:r>
              <a:rPr lang="en-US" baseline="0" dirty="0" smtClean="0"/>
              <a:t> </a:t>
            </a:r>
            <a:r>
              <a:rPr lang="en-US" baseline="0" dirty="0" err="1" smtClean="0"/>
              <a:t>korzystac</a:t>
            </a:r>
            <a:r>
              <a:rPr lang="en-US" baseline="0" dirty="0" smtClean="0"/>
              <a:t> z </a:t>
            </a:r>
            <a:r>
              <a:rPr lang="en-US" baseline="0" dirty="0" err="1" smtClean="0"/>
              <a:t>tych</a:t>
            </a:r>
            <a:r>
              <a:rPr lang="en-US" baseline="0" dirty="0" smtClean="0"/>
              <a:t> </a:t>
            </a:r>
            <a:r>
              <a:rPr lang="en-US" baseline="0" dirty="0" err="1" smtClean="0"/>
              <a:t>wszystkich</a:t>
            </a:r>
            <a:r>
              <a:rPr lang="en-US" baseline="0" dirty="0" smtClean="0"/>
              <a:t> </a:t>
            </a:r>
            <a:r>
              <a:rPr lang="en-US" baseline="0" dirty="0" err="1" smtClean="0"/>
              <a:t>funkji</a:t>
            </a:r>
            <a:endParaRPr lang="en-US" baseline="0" dirty="0" smtClean="0"/>
          </a:p>
          <a:p>
            <a:r>
              <a:rPr lang="en-US" baseline="0" dirty="0" smtClean="0"/>
              <a:t>	- </a:t>
            </a:r>
            <a:r>
              <a:rPr lang="en-US" baseline="0" dirty="0" err="1" smtClean="0"/>
              <a:t>niestandardowe</a:t>
            </a:r>
            <a:r>
              <a:rPr lang="en-US" baseline="0" dirty="0" smtClean="0"/>
              <a:t> </a:t>
            </a:r>
            <a:r>
              <a:rPr lang="en-US" baseline="0" dirty="0" err="1" smtClean="0"/>
              <a:t>przypadki</a:t>
            </a:r>
            <a:r>
              <a:rPr lang="en-US" baseline="0" dirty="0" smtClean="0"/>
              <a:t> </a:t>
            </a:r>
            <a:r>
              <a:rPr lang="en-US" baseline="0" dirty="0" err="1" smtClean="0"/>
              <a:t>uzycia</a:t>
            </a:r>
            <a:endParaRPr lang="en-US" baseline="0" dirty="0" smtClean="0"/>
          </a:p>
          <a:p>
            <a:r>
              <a:rPr lang="en-US" baseline="0" dirty="0" smtClean="0"/>
              <a:t>		- </a:t>
            </a:r>
            <a:r>
              <a:rPr lang="en-US" baseline="0" dirty="0" err="1" smtClean="0"/>
              <a:t>github</a:t>
            </a:r>
            <a:r>
              <a:rPr lang="en-US" baseline="0" dirty="0" smtClean="0"/>
              <a:t> pages</a:t>
            </a:r>
          </a:p>
          <a:p>
            <a:r>
              <a:rPr lang="en-US" baseline="0" dirty="0" smtClean="0"/>
              <a:t>		- blow</a:t>
            </a:r>
          </a:p>
          <a:p>
            <a:r>
              <a:rPr lang="en-US" baseline="0" dirty="0" smtClean="0"/>
              <a:t>		- resume</a:t>
            </a:r>
          </a:p>
          <a:p>
            <a:r>
              <a:rPr lang="en-US" baseline="0" dirty="0" smtClean="0"/>
              <a:t>		</a:t>
            </a:r>
          </a:p>
          <a:p>
            <a:r>
              <a:rPr lang="en-US" baseline="0" dirty="0" smtClean="0"/>
              <a:t>	- </a:t>
            </a:r>
            <a:r>
              <a:rPr lang="en-US" baseline="0" dirty="0" err="1" smtClean="0"/>
              <a:t>wartosciowe</a:t>
            </a:r>
            <a:r>
              <a:rPr lang="en-US" baseline="0" dirty="0" smtClean="0"/>
              <a:t> </a:t>
            </a:r>
            <a:r>
              <a:rPr lang="en-US" baseline="0" dirty="0" err="1" smtClean="0"/>
              <a:t>rzeczy</a:t>
            </a:r>
            <a:endParaRPr lang="en-US" baseline="0" dirty="0" smtClean="0"/>
          </a:p>
          <a:p>
            <a:r>
              <a:rPr lang="en-US" baseline="0" dirty="0" smtClean="0"/>
              <a:t>		- </a:t>
            </a:r>
            <a:r>
              <a:rPr lang="en-US" baseline="0" dirty="0" err="1" smtClean="0"/>
              <a:t>resourcy</a:t>
            </a:r>
            <a:r>
              <a:rPr lang="en-US" baseline="0" dirty="0" smtClean="0"/>
              <a:t> od </a:t>
            </a:r>
            <a:r>
              <a:rPr lang="en-US" baseline="0" dirty="0" err="1" smtClean="0"/>
              <a:t>Wojtka</a:t>
            </a:r>
            <a:r>
              <a:rPr lang="en-US" baseline="0" dirty="0" smtClean="0"/>
              <a:t> </a:t>
            </a:r>
            <a:r>
              <a:rPr lang="en-US" baseline="0" dirty="0" err="1" smtClean="0"/>
              <a:t>Nawy</a:t>
            </a:r>
            <a:endParaRPr lang="en-US" baseline="0" dirty="0" smtClean="0"/>
          </a:p>
          <a:p>
            <a:r>
              <a:rPr lang="en-US" baseline="0" dirty="0" smtClean="0"/>
              <a:t>	- open-source movement </a:t>
            </a:r>
          </a:p>
          <a:p>
            <a:r>
              <a:rPr lang="en-US" baseline="0" dirty="0" smtClean="0"/>
              <a:t>		- w </a:t>
            </a:r>
            <a:r>
              <a:rPr lang="en-US" baseline="0" dirty="0" err="1" smtClean="0"/>
              <a:t>paru</a:t>
            </a:r>
            <a:r>
              <a:rPr lang="en-US" baseline="0" dirty="0" smtClean="0"/>
              <a:t> </a:t>
            </a:r>
            <a:r>
              <a:rPr lang="en-US" baseline="0" dirty="0" err="1" smtClean="0"/>
              <a:t>zdaniach</a:t>
            </a:r>
            <a:r>
              <a:rPr lang="en-US" baseline="0" dirty="0" smtClean="0"/>
              <a:t> </a:t>
            </a:r>
            <a:r>
              <a:rPr lang="en-US" baseline="0" dirty="0" err="1" smtClean="0"/>
              <a:t>opisac</a:t>
            </a:r>
            <a:r>
              <a:rPr lang="en-US" baseline="0" dirty="0" smtClean="0"/>
              <a:t> co to jest </a:t>
            </a:r>
            <a:r>
              <a:rPr lang="en-US" baseline="0" dirty="0" err="1" smtClean="0"/>
              <a:t>i</a:t>
            </a:r>
            <a:r>
              <a:rPr lang="en-US" baseline="0" dirty="0" smtClean="0"/>
              <a:t> </a:t>
            </a:r>
            <a:r>
              <a:rPr lang="en-US" baseline="0" dirty="0" err="1" smtClean="0"/>
              <a:t>ze</a:t>
            </a:r>
            <a:r>
              <a:rPr lang="en-US" baseline="0" dirty="0" smtClean="0"/>
              <a:t> </a:t>
            </a:r>
            <a:r>
              <a:rPr lang="en-US" baseline="0" dirty="0" err="1" smtClean="0"/>
              <a:t>git</a:t>
            </a:r>
            <a:r>
              <a:rPr lang="en-US" baseline="0" dirty="0" smtClean="0"/>
              <a:t> hub ma </a:t>
            </a:r>
            <a:r>
              <a:rPr lang="en-US" baseline="0" dirty="0" err="1" smtClean="0"/>
              <a:t>tego</a:t>
            </a:r>
            <a:r>
              <a:rPr lang="en-US" baseline="0" dirty="0" smtClean="0"/>
              <a:t> </a:t>
            </a:r>
            <a:r>
              <a:rPr lang="en-US" baseline="0" dirty="0" err="1" smtClean="0"/>
              <a:t>całą</a:t>
            </a:r>
            <a:r>
              <a:rPr lang="en-US" baseline="0" dirty="0" smtClean="0"/>
              <a:t> </a:t>
            </a:r>
            <a:r>
              <a:rPr lang="en-US" baseline="0" dirty="0" err="1" smtClean="0"/>
              <a:t>masę</a:t>
            </a:r>
            <a:endParaRPr lang="en-US" baseline="0" dirty="0" smtClean="0"/>
          </a:p>
          <a:p>
            <a:r>
              <a:rPr lang="en-US" baseline="0" dirty="0" smtClean="0"/>
              <a:t>		- </a:t>
            </a:r>
          </a:p>
          <a:p>
            <a:r>
              <a:rPr lang="en-US" baseline="0" dirty="0" smtClean="0"/>
              <a:t>		</a:t>
            </a:r>
          </a:p>
          <a:p>
            <a:r>
              <a:rPr lang="en-US" baseline="0" dirty="0" smtClean="0"/>
              <a:t>	- more learning resources</a:t>
            </a:r>
          </a:p>
          <a:p>
            <a:r>
              <a:rPr lang="en-US" baseline="0" dirty="0" smtClean="0"/>
              <a:t>		- </a:t>
            </a:r>
            <a:r>
              <a:rPr lang="en-US" baseline="0" dirty="0" err="1" smtClean="0"/>
              <a:t>podac</a:t>
            </a:r>
            <a:r>
              <a:rPr lang="en-US" baseline="0" dirty="0" smtClean="0"/>
              <a:t> pare </a:t>
            </a:r>
            <a:r>
              <a:rPr lang="en-US" baseline="0" dirty="0" err="1" smtClean="0"/>
              <a:t>ciekawszych</a:t>
            </a:r>
            <a:endParaRPr lang="en-US" baseline="0" dirty="0" smtClean="0"/>
          </a:p>
          <a:p>
            <a:r>
              <a:rPr lang="en-US" baseline="0" dirty="0" smtClean="0"/>
              <a:t>		- </a:t>
            </a:r>
            <a:r>
              <a:rPr lang="en-US" baseline="0" dirty="0" err="1" smtClean="0"/>
              <a:t>dokumentacja</a:t>
            </a:r>
            <a:r>
              <a:rPr lang="en-US" baseline="0" dirty="0" smtClean="0"/>
              <a:t> </a:t>
            </a:r>
            <a:r>
              <a:rPr lang="en-US" baseline="0" dirty="0" err="1" smtClean="0"/>
              <a:t>githuba</a:t>
            </a:r>
            <a:r>
              <a:rPr lang="en-US" baseline="0" dirty="0" smtClean="0"/>
              <a:t> – </a:t>
            </a:r>
            <a:r>
              <a:rPr lang="en-US" baseline="0" dirty="0" err="1" smtClean="0"/>
              <a:t>np</a:t>
            </a:r>
            <a:r>
              <a:rPr lang="en-US" baseline="0" dirty="0" smtClean="0"/>
              <a:t>. </a:t>
            </a:r>
            <a:r>
              <a:rPr lang="en-US" baseline="0" dirty="0" err="1" smtClean="0"/>
              <a:t>Jak</a:t>
            </a:r>
            <a:r>
              <a:rPr lang="en-US" baseline="0" dirty="0" smtClean="0"/>
              <a:t> </a:t>
            </a:r>
            <a:r>
              <a:rPr lang="en-US" baseline="0" dirty="0" err="1" smtClean="0"/>
              <a:t>wygenerowc</a:t>
            </a:r>
            <a:r>
              <a:rPr lang="en-US" baseline="0" dirty="0" smtClean="0"/>
              <a:t> pare </a:t>
            </a:r>
            <a:r>
              <a:rPr lang="en-US" baseline="0" dirty="0" err="1" smtClean="0"/>
              <a:t>kluczy</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14</a:t>
            </a:fld>
            <a:endParaRPr lang="en-US"/>
          </a:p>
        </p:txBody>
      </p:sp>
    </p:spTree>
    <p:extLst>
      <p:ext uri="{BB962C8B-B14F-4D97-AF65-F5344CB8AC3E}">
        <p14:creationId xmlns:p14="http://schemas.microsoft.com/office/powerpoint/2010/main" val="3691579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a:t>
            </a:r>
          </a:p>
          <a:p>
            <a:r>
              <a:rPr lang="en-US" dirty="0" smtClean="0"/>
              <a:t> - http://</a:t>
            </a:r>
            <a:r>
              <a:rPr lang="en-US" dirty="0" err="1" smtClean="0"/>
              <a:t>www.wired.com</a:t>
            </a:r>
            <a:r>
              <a:rPr lang="en-US" dirty="0" smtClean="0"/>
              <a:t>/2013/09/</a:t>
            </a:r>
            <a:r>
              <a:rPr lang="en-US" dirty="0" err="1" smtClean="0"/>
              <a:t>github</a:t>
            </a:r>
            <a:r>
              <a:rPr lang="en-US" dirty="0" smtClean="0"/>
              <a:t>-for-anything/all</a:t>
            </a:r>
          </a:p>
          <a:p>
            <a:r>
              <a:rPr lang="en-US" dirty="0" smtClean="0"/>
              <a:t> - http://</a:t>
            </a:r>
            <a:r>
              <a:rPr lang="en-US" dirty="0" err="1" smtClean="0"/>
              <a:t>readwrite.com</a:t>
            </a:r>
            <a:r>
              <a:rPr lang="en-US" dirty="0" smtClean="0"/>
              <a:t>/2013/11/08/seven-ways-to-use-</a:t>
            </a:r>
            <a:r>
              <a:rPr lang="en-US" dirty="0" err="1" smtClean="0"/>
              <a:t>github</a:t>
            </a:r>
            <a:r>
              <a:rPr lang="en-US" dirty="0" smtClean="0"/>
              <a:t>-that-</a:t>
            </a:r>
            <a:r>
              <a:rPr lang="en-US" dirty="0" err="1" smtClean="0"/>
              <a:t>arent</a:t>
            </a:r>
            <a:r>
              <a:rPr lang="en-US" dirty="0" smtClean="0"/>
              <a:t>-</a:t>
            </a:r>
            <a:r>
              <a:rPr lang="en-US" dirty="0" smtClean="0"/>
              <a:t>coding</a:t>
            </a:r>
          </a:p>
          <a:p>
            <a:r>
              <a:rPr lang="en-US" dirty="0" smtClean="0"/>
              <a:t> - http://</a:t>
            </a:r>
            <a:r>
              <a:rPr lang="en-US" dirty="0" err="1" smtClean="0"/>
              <a:t>www.itworld.com</a:t>
            </a:r>
            <a:r>
              <a:rPr lang="en-US" dirty="0" smtClean="0"/>
              <a:t>/article/2822952/open-source-tools/142227-Gitty-up-12-things-other-than-programming-code-that-are-managed-on-GitHub.html?nsdr=true#slide3</a:t>
            </a:r>
          </a:p>
          <a:p>
            <a:r>
              <a:rPr lang="en-US" dirty="0" smtClean="0"/>
              <a:t> - http://</a:t>
            </a:r>
            <a:r>
              <a:rPr lang="en-US" dirty="0" err="1" smtClean="0"/>
              <a:t>www.infoworld.com</a:t>
            </a:r>
            <a:r>
              <a:rPr lang="en-US" dirty="0" smtClean="0"/>
              <a:t>/article/2886828/collaboration-software/</a:t>
            </a:r>
            <a:r>
              <a:rPr lang="en-US" dirty="0" err="1" smtClean="0"/>
              <a:t>github</a:t>
            </a:r>
            <a:r>
              <a:rPr lang="en-US" dirty="0" smtClean="0"/>
              <a:t>-for-the-rest-of-</a:t>
            </a:r>
            <a:r>
              <a:rPr lang="en-US" dirty="0" err="1" smtClean="0"/>
              <a:t>us.html</a:t>
            </a:r>
            <a:endParaRPr lang="en-US" dirty="0" smtClean="0"/>
          </a:p>
          <a:p>
            <a:r>
              <a:rPr lang="en-US" dirty="0" smtClean="0"/>
              <a:t> - http://</a:t>
            </a:r>
            <a:r>
              <a:rPr lang="en-US" dirty="0" err="1" smtClean="0"/>
              <a:t>www.searchenginepeople.com</a:t>
            </a:r>
            <a:r>
              <a:rPr lang="en-US" dirty="0" smtClean="0"/>
              <a:t>/blog/managing-non-code-projects-with-</a:t>
            </a:r>
            <a:r>
              <a:rPr lang="en-US" dirty="0" err="1" smtClean="0"/>
              <a:t>github.html</a:t>
            </a:r>
            <a:endParaRPr lang="en-US" dirty="0" smtClean="0"/>
          </a:p>
          <a:p>
            <a:endParaRPr lang="en-US" dirty="0" smtClean="0"/>
          </a:p>
          <a:p>
            <a:r>
              <a:rPr lang="en-US" sz="1200" kern="1200" dirty="0" smtClean="0">
                <a:solidFill>
                  <a:schemeClr val="tx1"/>
                </a:solidFill>
                <a:latin typeface="+mn-lt"/>
                <a:ea typeface="+mn-ea"/>
                <a:cs typeface="+mn-cs"/>
              </a:rPr>
              <a:t>As reported in </a:t>
            </a:r>
            <a:r>
              <a:rPr lang="en-US" sz="1200" u="sng" kern="1200" dirty="0" smtClean="0">
                <a:solidFill>
                  <a:schemeClr val="tx1"/>
                </a:solidFill>
                <a:latin typeface="+mn-lt"/>
                <a:ea typeface="+mn-ea"/>
                <a:cs typeface="+mn-cs"/>
                <a:hlinkClick r:id="rId3"/>
              </a:rPr>
              <a:t>Wired, </a:t>
            </a:r>
            <a:r>
              <a:rPr lang="en-US" sz="1200" u="sng" kern="1200" dirty="0" smtClean="0">
                <a:solidFill>
                  <a:schemeClr val="tx1"/>
                </a:solidFill>
                <a:latin typeface="+mn-lt"/>
                <a:ea typeface="+mn-ea"/>
                <a:cs typeface="+mn-cs"/>
                <a:hlinkClick r:id="rId4"/>
              </a:rPr>
              <a:t>ReadWrite, and elsewhere, GitHub is used to manage the collaborative development of recipes, musical scores, books, fonts, legal documents, lessons and tutorials, and data sets. Given the infamous complexity of Git, how is this possible?</a:t>
            </a:r>
            <a:endParaRPr lang="en-US" sz="1200" u="sng" kern="1200" dirty="0" smtClean="0">
              <a:solidFill>
                <a:schemeClr val="tx1"/>
              </a:solidFill>
              <a:latin typeface="+mn-lt"/>
              <a:ea typeface="+mn-ea"/>
              <a:cs typeface="+mn-cs"/>
            </a:endParaRPr>
          </a:p>
          <a:p>
            <a:endParaRPr lang="en-US" sz="1200" u="sng" kern="1200" dirty="0" smtClean="0">
              <a:solidFill>
                <a:schemeClr val="tx1"/>
              </a:solidFill>
              <a:latin typeface="+mn-lt"/>
              <a:ea typeface="+mn-ea"/>
              <a:cs typeface="+mn-cs"/>
            </a:endParaRPr>
          </a:p>
          <a:p>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 Classroom - http://</a:t>
            </a:r>
            <a:r>
              <a:rPr lang="en-US" sz="1200" u="sng" kern="1200" dirty="0" err="1" smtClean="0">
                <a:solidFill>
                  <a:schemeClr val="tx1"/>
                </a:solidFill>
                <a:latin typeface="+mn-lt"/>
                <a:ea typeface="+mn-ea"/>
                <a:cs typeface="+mn-cs"/>
              </a:rPr>
              <a:t>www.wired.com</a:t>
            </a:r>
            <a:r>
              <a:rPr lang="en-US" sz="1200" u="sng" kern="1200" dirty="0" smtClean="0">
                <a:solidFill>
                  <a:schemeClr val="tx1"/>
                </a:solidFill>
                <a:latin typeface="+mn-lt"/>
                <a:ea typeface="+mn-ea"/>
                <a:cs typeface="+mn-cs"/>
              </a:rPr>
              <a:t>/2015/02/university-bans-</a:t>
            </a:r>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-homework-changes-mind/</a:t>
            </a:r>
          </a:p>
          <a:p>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Resources:</a:t>
            </a:r>
            <a:r>
              <a:rPr lang="en-US" sz="1200" u="none" kern="1200" baseline="0" dirty="0" smtClean="0">
                <a:solidFill>
                  <a:schemeClr val="tx1"/>
                </a:solidFill>
                <a:latin typeface="+mn-lt"/>
                <a:ea typeface="+mn-ea"/>
                <a:cs typeface="+mn-cs"/>
              </a:rPr>
              <a:t> </a:t>
            </a:r>
          </a:p>
          <a:p>
            <a:pPr marL="171450" indent="-171450">
              <a:buFont typeface="Arial"/>
              <a:buChar char="•"/>
            </a:pPr>
            <a:r>
              <a:rPr lang="en-US" sz="1200" u="sng" kern="1200" dirty="0" smtClean="0">
                <a:solidFill>
                  <a:schemeClr val="tx1"/>
                </a:solidFill>
                <a:latin typeface="+mn-lt"/>
                <a:ea typeface="+mn-ea"/>
                <a:cs typeface="+mn-cs"/>
              </a:rPr>
              <a:t>http://</a:t>
            </a:r>
            <a:r>
              <a:rPr lang="en-US" sz="1200" u="sng" kern="1200" dirty="0" err="1" smtClean="0">
                <a:solidFill>
                  <a:schemeClr val="tx1"/>
                </a:solidFill>
                <a:latin typeface="+mn-lt"/>
                <a:ea typeface="+mn-ea"/>
                <a:cs typeface="+mn-cs"/>
              </a:rPr>
              <a:t>www.javaworld.com</a:t>
            </a:r>
            <a:r>
              <a:rPr lang="en-US" sz="1200" u="sng" kern="1200" dirty="0" smtClean="0">
                <a:solidFill>
                  <a:schemeClr val="tx1"/>
                </a:solidFill>
                <a:latin typeface="+mn-lt"/>
                <a:ea typeface="+mn-ea"/>
                <a:cs typeface="+mn-cs"/>
              </a:rPr>
              <a:t>/article/2888181/open-source-tools/</a:t>
            </a:r>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-for-the-rest-of-</a:t>
            </a:r>
            <a:r>
              <a:rPr lang="en-US" sz="1200" u="sng" kern="1200" dirty="0" err="1" smtClean="0">
                <a:solidFill>
                  <a:schemeClr val="tx1"/>
                </a:solidFill>
                <a:latin typeface="+mn-lt"/>
                <a:ea typeface="+mn-ea"/>
                <a:cs typeface="+mn-cs"/>
              </a:rPr>
              <a:t>us.html</a:t>
            </a:r>
            <a:r>
              <a:rPr lang="en-US" sz="1200" u="sng" kern="1200" dirty="0" smtClean="0">
                <a:solidFill>
                  <a:schemeClr val="tx1"/>
                </a:solidFill>
                <a:latin typeface="+mn-lt"/>
                <a:ea typeface="+mn-ea"/>
                <a:cs typeface="+mn-cs"/>
              </a:rPr>
              <a:t> – very</a:t>
            </a:r>
            <a:r>
              <a:rPr lang="en-US" sz="1200" u="sng" kern="1200" baseline="0" dirty="0" smtClean="0">
                <a:solidFill>
                  <a:schemeClr val="tx1"/>
                </a:solidFill>
                <a:latin typeface="+mn-lt"/>
                <a:ea typeface="+mn-ea"/>
                <a:cs typeface="+mn-cs"/>
              </a:rPr>
              <a:t> good - read it!!!!! Reuse it</a:t>
            </a:r>
          </a:p>
          <a:p>
            <a:pPr marL="171450" indent="-171450">
              <a:buFont typeface="Arial"/>
              <a:buChar char="•"/>
            </a:pPr>
            <a:endParaRPr lang="en-US" sz="1200" u="sng"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B756B3-920B-BF4B-941F-609798E27EE1}" type="slidenum">
              <a:rPr lang="en-US" smtClean="0"/>
              <a:t>15</a:t>
            </a:fld>
            <a:endParaRPr lang="en-US"/>
          </a:p>
        </p:txBody>
      </p:sp>
    </p:spTree>
    <p:extLst>
      <p:ext uri="{BB962C8B-B14F-4D97-AF65-F5344CB8AC3E}">
        <p14:creationId xmlns:p14="http://schemas.microsoft.com/office/powerpoint/2010/main" val="1760820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helps programmers (and teams of programmers) keep track of different versions of code, an important task when hundreds of people might be editing the same code base or piece of software. It can compare two different code snippets and tell you what the differences between them are, and who made those changes. It can tell you how all the changes in a project compare to each other. And it can, in the service of that one, huge, change-tracking feature, do a ton of other things too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It lets users annotate code, marking areas that don't work or need improvement.</a:t>
            </a:r>
          </a:p>
          <a:p>
            <a:r>
              <a:rPr lang="en-US" sz="1200" kern="1200" dirty="0" smtClean="0">
                <a:solidFill>
                  <a:schemeClr val="tx1"/>
                </a:solidFill>
                <a:latin typeface="+mn-lt"/>
                <a:ea typeface="+mn-ea"/>
                <a:cs typeface="+mn-cs"/>
              </a:rPr>
              <a:t>It allows users to correspond with each other, so many companies conduct internal communications through it. </a:t>
            </a:r>
          </a:p>
          <a:p>
            <a:r>
              <a:rPr lang="en-US" sz="1200" kern="1200" dirty="0" smtClean="0">
                <a:solidFill>
                  <a:schemeClr val="tx1"/>
                </a:solidFill>
                <a:latin typeface="+mn-lt"/>
                <a:ea typeface="+mn-ea"/>
                <a:cs typeface="+mn-cs"/>
              </a:rPr>
              <a:t>It provides free hosting for open-source software projects.</a:t>
            </a:r>
          </a:p>
          <a:p>
            <a:r>
              <a:rPr lang="en-US" sz="1200" kern="1200" dirty="0" smtClean="0">
                <a:solidFill>
                  <a:schemeClr val="tx1"/>
                </a:solidFill>
                <a:latin typeface="+mn-lt"/>
                <a:ea typeface="+mn-ea"/>
                <a:cs typeface="+mn-cs"/>
              </a:rPr>
              <a:t>It hosts the sites made with the blogging software </a:t>
            </a:r>
            <a:r>
              <a:rPr lang="en-US" sz="1200" u="sng" kern="1200" dirty="0" smtClean="0">
                <a:solidFill>
                  <a:schemeClr val="tx1"/>
                </a:solidFill>
                <a:latin typeface="+mn-lt"/>
                <a:ea typeface="+mn-ea"/>
                <a:cs typeface="+mn-cs"/>
                <a:hlinkClick r:id="rId3"/>
              </a:rPr>
              <a:t>Jekyll for free</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16</a:t>
            </a:fld>
            <a:endParaRPr lang="en-US"/>
          </a:p>
        </p:txBody>
      </p:sp>
    </p:spTree>
    <p:extLst>
      <p:ext uri="{BB962C8B-B14F-4D97-AF65-F5344CB8AC3E}">
        <p14:creationId xmlns:p14="http://schemas.microsoft.com/office/powerpoint/2010/main" val="1967319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www.makeuseof.com</a:t>
            </a:r>
            <a:r>
              <a:rPr lang="en-US" dirty="0" smtClean="0"/>
              <a:t>/tag/the-10-best-open-source-projects-you-should-be-volunteering-to-help-with/</a:t>
            </a:r>
          </a:p>
          <a:p>
            <a:endParaRPr lang="en-US" dirty="0" smtClean="0"/>
          </a:p>
          <a:p>
            <a:r>
              <a:rPr lang="en-US" sz="1200" u="sng" kern="1200" dirty="0" smtClean="0">
                <a:solidFill>
                  <a:schemeClr val="tx1"/>
                </a:solidFill>
                <a:latin typeface="+mn-lt"/>
                <a:ea typeface="+mn-ea"/>
                <a:cs typeface="+mn-cs"/>
              </a:rPr>
              <a:t>http://</a:t>
            </a:r>
            <a:r>
              <a:rPr lang="en-US" sz="1200" u="sng" kern="1200" dirty="0" err="1" smtClean="0">
                <a:solidFill>
                  <a:schemeClr val="tx1"/>
                </a:solidFill>
                <a:latin typeface="+mn-lt"/>
                <a:ea typeface="+mn-ea"/>
                <a:cs typeface="+mn-cs"/>
              </a:rPr>
              <a:t>www.sitepoint.com</a:t>
            </a:r>
            <a:r>
              <a:rPr lang="en-US" sz="1200" u="sng" kern="1200" dirty="0" smtClean="0">
                <a:solidFill>
                  <a:schemeClr val="tx1"/>
                </a:solidFill>
                <a:latin typeface="+mn-lt"/>
                <a:ea typeface="+mn-ea"/>
                <a:cs typeface="+mn-cs"/>
              </a:rPr>
              <a:t>/5-free-html5-presentation-systems/</a:t>
            </a:r>
            <a:endParaRPr lang="en-US" sz="1200" u="sng" kern="1200" dirty="0" smtClean="0">
              <a:solidFill>
                <a:schemeClr val="tx1"/>
              </a:solidFill>
              <a:latin typeface="+mn-lt"/>
              <a:ea typeface="+mn-ea"/>
              <a:cs typeface="+mn-cs"/>
            </a:endParaRPr>
          </a:p>
          <a:p>
            <a:r>
              <a:rPr lang="en-US" sz="1200" u="sng" kern="1200" dirty="0" err="1" smtClean="0">
                <a:solidFill>
                  <a:schemeClr val="tx1"/>
                </a:solidFill>
                <a:latin typeface="+mn-lt"/>
                <a:ea typeface="+mn-ea"/>
                <a:cs typeface="+mn-cs"/>
              </a:rPr>
              <a:t>Opensource</a:t>
            </a:r>
            <a:r>
              <a:rPr lang="en-US" sz="1200" u="sng" kern="1200" dirty="0" smtClean="0">
                <a:solidFill>
                  <a:schemeClr val="tx1"/>
                </a:solidFill>
                <a:latin typeface="+mn-lt"/>
                <a:ea typeface="+mn-ea"/>
                <a:cs typeface="+mn-cs"/>
              </a:rPr>
              <a:t> http://</a:t>
            </a:r>
            <a:r>
              <a:rPr lang="en-US" sz="1200" u="sng" kern="1200" dirty="0" err="1" smtClean="0">
                <a:solidFill>
                  <a:schemeClr val="tx1"/>
                </a:solidFill>
                <a:latin typeface="+mn-lt"/>
                <a:ea typeface="+mn-ea"/>
                <a:cs typeface="+mn-cs"/>
              </a:rPr>
              <a:t>ben.balter.com</a:t>
            </a:r>
            <a:r>
              <a:rPr lang="en-US" sz="1200" u="sng" kern="1200" dirty="0" smtClean="0">
                <a:solidFill>
                  <a:schemeClr val="tx1"/>
                </a:solidFill>
                <a:latin typeface="+mn-lt"/>
                <a:ea typeface="+mn-ea"/>
                <a:cs typeface="+mn-cs"/>
              </a:rPr>
              <a:t>/2014/01/27/open-collaboration/ - open </a:t>
            </a:r>
            <a:r>
              <a:rPr lang="en-US" sz="1200" u="sng" kern="1200" dirty="0" err="1" smtClean="0">
                <a:solidFill>
                  <a:schemeClr val="tx1"/>
                </a:solidFill>
                <a:latin typeface="+mn-lt"/>
                <a:ea typeface="+mn-ea"/>
                <a:cs typeface="+mn-cs"/>
              </a:rPr>
              <a:t>api</a:t>
            </a:r>
            <a:endParaRPr lang="en-US" sz="1200" u="sng" kern="1200" dirty="0" smtClean="0">
              <a:solidFill>
                <a:schemeClr val="tx1"/>
              </a:solidFill>
              <a:latin typeface="+mn-lt"/>
              <a:ea typeface="+mn-ea"/>
              <a:cs typeface="+mn-cs"/>
            </a:endParaRPr>
          </a:p>
          <a:p>
            <a:endParaRPr lang="en-US" sz="1200" u="sng"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http://</a:t>
            </a:r>
            <a:r>
              <a:rPr lang="en-US" sz="1200" u="sng" kern="1200" dirty="0" err="1" smtClean="0">
                <a:solidFill>
                  <a:schemeClr val="tx1"/>
                </a:solidFill>
                <a:latin typeface="+mn-lt"/>
                <a:ea typeface="+mn-ea"/>
                <a:cs typeface="+mn-cs"/>
              </a:rPr>
              <a:t>alexcican.com</a:t>
            </a:r>
            <a:r>
              <a:rPr lang="en-US" sz="1200" u="sng" kern="1200" dirty="0" smtClean="0">
                <a:solidFill>
                  <a:schemeClr val="tx1"/>
                </a:solidFill>
                <a:latin typeface="+mn-lt"/>
                <a:ea typeface="+mn-ea"/>
                <a:cs typeface="+mn-cs"/>
              </a:rPr>
              <a:t>/post/guide-hosting-website-</a:t>
            </a:r>
            <a:r>
              <a:rPr lang="en-US" sz="1200" u="sng" kern="1200" dirty="0" err="1" smtClean="0">
                <a:solidFill>
                  <a:schemeClr val="tx1"/>
                </a:solidFill>
                <a:latin typeface="+mn-lt"/>
                <a:ea typeface="+mn-ea"/>
                <a:cs typeface="+mn-cs"/>
              </a:rPr>
              <a:t>dropbox</a:t>
            </a:r>
            <a:r>
              <a:rPr lang="en-US" sz="1200" u="sng" kern="1200" dirty="0" smtClean="0">
                <a:solidFill>
                  <a:schemeClr val="tx1"/>
                </a:solidFill>
                <a:latin typeface="+mn-lt"/>
                <a:ea typeface="+mn-ea"/>
                <a:cs typeface="+mn-cs"/>
              </a:rPr>
              <a:t>-</a:t>
            </a:r>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a:t>
            </a:r>
          </a:p>
          <a:p>
            <a:endParaRPr lang="en-US" sz="1200" u="sng"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http://</a:t>
            </a:r>
            <a:r>
              <a:rPr lang="en-US" sz="1200" u="sng" kern="1200" dirty="0" err="1" smtClean="0">
                <a:solidFill>
                  <a:schemeClr val="tx1"/>
                </a:solidFill>
                <a:latin typeface="+mn-lt"/>
                <a:ea typeface="+mn-ea"/>
                <a:cs typeface="+mn-cs"/>
              </a:rPr>
              <a:t>jmcglone.com</a:t>
            </a:r>
            <a:r>
              <a:rPr lang="en-US" sz="1200" u="sng" kern="1200" dirty="0" smtClean="0">
                <a:solidFill>
                  <a:schemeClr val="tx1"/>
                </a:solidFill>
                <a:latin typeface="+mn-lt"/>
                <a:ea typeface="+mn-ea"/>
                <a:cs typeface="+mn-cs"/>
              </a:rPr>
              <a:t>/guides/</a:t>
            </a:r>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-pages/</a:t>
            </a:r>
          </a:p>
          <a:p>
            <a:r>
              <a:rPr lang="en-US" sz="1200" u="sng" kern="1200" dirty="0" smtClean="0">
                <a:solidFill>
                  <a:schemeClr val="tx1"/>
                </a:solidFill>
                <a:latin typeface="+mn-lt"/>
                <a:ea typeface="+mn-ea"/>
                <a:cs typeface="+mn-cs"/>
              </a:rPr>
              <a:t>http://</a:t>
            </a:r>
            <a:r>
              <a:rPr lang="en-US" sz="1200" u="sng" kern="1200" dirty="0" err="1" smtClean="0">
                <a:solidFill>
                  <a:schemeClr val="tx1"/>
                </a:solidFill>
                <a:latin typeface="+mn-lt"/>
                <a:ea typeface="+mn-ea"/>
                <a:cs typeface="+mn-cs"/>
              </a:rPr>
              <a:t>hankquinlan.github.io</a:t>
            </a:r>
            <a:r>
              <a:rPr lang="en-US" sz="1200" u="sng" kern="1200" dirty="0" smtClean="0">
                <a:solidFill>
                  <a:schemeClr val="tx1"/>
                </a:solidFill>
                <a:latin typeface="+mn-lt"/>
                <a:ea typeface="+mn-ea"/>
                <a:cs typeface="+mn-cs"/>
              </a:rPr>
              <a:t>/</a:t>
            </a:r>
          </a:p>
          <a:p>
            <a:endParaRPr lang="en-US" sz="1200" u="sng" kern="1200" dirty="0" smtClean="0">
              <a:solidFill>
                <a:schemeClr val="tx1"/>
              </a:solidFill>
              <a:latin typeface="+mn-lt"/>
              <a:ea typeface="+mn-ea"/>
              <a:cs typeface="+mn-cs"/>
            </a:endParaRPr>
          </a:p>
          <a:p>
            <a:r>
              <a:rPr lang="en-US" sz="1200" u="none" kern="1200" dirty="0" err="1" smtClean="0">
                <a:solidFill>
                  <a:schemeClr val="tx1"/>
                </a:solidFill>
                <a:latin typeface="+mn-lt"/>
                <a:ea typeface="+mn-ea"/>
                <a:cs typeface="+mn-cs"/>
              </a:rPr>
              <a:t>Prezentacje</a:t>
            </a:r>
            <a:r>
              <a:rPr lang="en-US" sz="1200" u="none" kern="1200" dirty="0" smtClean="0">
                <a:solidFill>
                  <a:schemeClr val="tx1"/>
                </a:solidFill>
                <a:latin typeface="+mn-lt"/>
                <a:ea typeface="+mn-ea"/>
                <a:cs typeface="+mn-cs"/>
              </a:rPr>
              <a:t> </a:t>
            </a:r>
            <a:r>
              <a:rPr lang="en-US" sz="1200" u="none" kern="1200" dirty="0" err="1" smtClean="0">
                <a:solidFill>
                  <a:schemeClr val="tx1"/>
                </a:solidFill>
                <a:latin typeface="+mn-lt"/>
                <a:ea typeface="+mn-ea"/>
                <a:cs typeface="+mn-cs"/>
              </a:rPr>
              <a:t>na</a:t>
            </a:r>
            <a:r>
              <a:rPr lang="en-US" sz="1200" u="none" kern="1200" dirty="0" smtClean="0">
                <a:solidFill>
                  <a:schemeClr val="tx1"/>
                </a:solidFill>
                <a:latin typeface="+mn-lt"/>
                <a:ea typeface="+mn-ea"/>
                <a:cs typeface="+mn-cs"/>
              </a:rPr>
              <a:t> </a:t>
            </a:r>
            <a:r>
              <a:rPr lang="en-US" sz="1200" u="none" kern="1200" dirty="0" err="1" smtClean="0">
                <a:solidFill>
                  <a:schemeClr val="tx1"/>
                </a:solidFill>
                <a:latin typeface="+mn-lt"/>
                <a:ea typeface="+mn-ea"/>
                <a:cs typeface="+mn-cs"/>
              </a:rPr>
              <a:t>GitHub</a:t>
            </a:r>
            <a:r>
              <a:rPr lang="en-US" sz="1200" u="none" kern="1200" dirty="0" smtClean="0">
                <a:solidFill>
                  <a:schemeClr val="tx1"/>
                </a:solidFill>
                <a:latin typeface="+mn-lt"/>
                <a:ea typeface="+mn-ea"/>
                <a:cs typeface="+mn-cs"/>
              </a:rPr>
              <a:t> Pages with </a:t>
            </a:r>
            <a:r>
              <a:rPr lang="en-US" sz="1200" u="none" kern="1200" dirty="0" err="1" smtClean="0">
                <a:solidFill>
                  <a:schemeClr val="tx1"/>
                </a:solidFill>
                <a:latin typeface="+mn-lt"/>
                <a:ea typeface="+mn-ea"/>
                <a:cs typeface="+mn-cs"/>
              </a:rPr>
              <a:t>Reveal.js</a:t>
            </a:r>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 	- http://</a:t>
            </a:r>
            <a:r>
              <a:rPr lang="en-US" sz="1200" u="none" kern="1200" dirty="0" err="1" smtClean="0">
                <a:solidFill>
                  <a:schemeClr val="tx1"/>
                </a:solidFill>
                <a:latin typeface="+mn-lt"/>
                <a:ea typeface="+mn-ea"/>
                <a:cs typeface="+mn-cs"/>
              </a:rPr>
              <a:t>slidedeck.io</a:t>
            </a:r>
            <a:r>
              <a:rPr lang="en-US" sz="1200" u="none" kern="1200" dirty="0" smtClean="0">
                <a:solidFill>
                  <a:schemeClr val="tx1"/>
                </a:solidFill>
                <a:latin typeface="+mn-lt"/>
                <a:ea typeface="+mn-ea"/>
                <a:cs typeface="+mn-cs"/>
              </a:rPr>
              <a:t>/</a:t>
            </a:r>
            <a:r>
              <a:rPr lang="en-US" sz="1200" u="none" kern="1200" dirty="0" err="1" smtClean="0">
                <a:solidFill>
                  <a:schemeClr val="tx1"/>
                </a:solidFill>
                <a:latin typeface="+mn-lt"/>
                <a:ea typeface="+mn-ea"/>
                <a:cs typeface="+mn-cs"/>
              </a:rPr>
              <a:t>EvanOxfeld</a:t>
            </a:r>
            <a:r>
              <a:rPr lang="en-US" sz="1200" u="none" kern="1200" dirty="0" smtClean="0">
                <a:solidFill>
                  <a:schemeClr val="tx1"/>
                </a:solidFill>
                <a:latin typeface="+mn-lt"/>
                <a:ea typeface="+mn-ea"/>
                <a:cs typeface="+mn-cs"/>
              </a:rPr>
              <a:t>/</a:t>
            </a:r>
            <a:r>
              <a:rPr lang="en-US" sz="1200" u="none" kern="1200" dirty="0" err="1" smtClean="0">
                <a:solidFill>
                  <a:schemeClr val="tx1"/>
                </a:solidFill>
                <a:latin typeface="+mn-lt"/>
                <a:ea typeface="+mn-ea"/>
                <a:cs typeface="+mn-cs"/>
              </a:rPr>
              <a:t>revealjs</a:t>
            </a:r>
            <a:r>
              <a:rPr lang="en-US" sz="1200" u="none" kern="1200" dirty="0" smtClean="0">
                <a:solidFill>
                  <a:schemeClr val="tx1"/>
                </a:solidFill>
                <a:latin typeface="+mn-lt"/>
                <a:ea typeface="+mn-ea"/>
                <a:cs typeface="+mn-cs"/>
              </a:rPr>
              <a:t>-on-</a:t>
            </a:r>
            <a:r>
              <a:rPr lang="en-US" sz="1200" u="none" kern="1200" dirty="0" err="1" smtClean="0">
                <a:solidFill>
                  <a:schemeClr val="tx1"/>
                </a:solidFill>
                <a:latin typeface="+mn-lt"/>
                <a:ea typeface="+mn-ea"/>
                <a:cs typeface="+mn-cs"/>
              </a:rPr>
              <a:t>github</a:t>
            </a:r>
            <a:r>
              <a:rPr lang="en-US" sz="1200" u="none" kern="1200" dirty="0" smtClean="0">
                <a:solidFill>
                  <a:schemeClr val="tx1"/>
                </a:solidFill>
                <a:latin typeface="+mn-lt"/>
                <a:ea typeface="+mn-ea"/>
                <a:cs typeface="+mn-cs"/>
              </a:rPr>
              <a:t>-presentation</a:t>
            </a:r>
          </a:p>
          <a:p>
            <a:r>
              <a:rPr lang="en-US" sz="1200" u="none" kern="1200" dirty="0" smtClean="0">
                <a:solidFill>
                  <a:schemeClr val="tx1"/>
                </a:solidFill>
                <a:latin typeface="+mn-lt"/>
                <a:ea typeface="+mn-ea"/>
                <a:cs typeface="+mn-cs"/>
              </a:rPr>
              <a:t>	-</a:t>
            </a:r>
            <a:r>
              <a:rPr lang="en-US" sz="1200" u="none" kern="1200" baseline="0" dirty="0" smtClean="0">
                <a:solidFill>
                  <a:schemeClr val="tx1"/>
                </a:solidFill>
                <a:latin typeface="+mn-lt"/>
                <a:ea typeface="+mn-ea"/>
                <a:cs typeface="+mn-cs"/>
              </a:rPr>
              <a:t> http://</a:t>
            </a:r>
            <a:r>
              <a:rPr lang="en-US" sz="1200" u="none" kern="1200" baseline="0" dirty="0" err="1" smtClean="0">
                <a:solidFill>
                  <a:schemeClr val="tx1"/>
                </a:solidFill>
                <a:latin typeface="+mn-lt"/>
                <a:ea typeface="+mn-ea"/>
                <a:cs typeface="+mn-cs"/>
              </a:rPr>
              <a:t>blog.evanoxfeld.com</a:t>
            </a:r>
            <a:r>
              <a:rPr lang="en-US" sz="1200" u="none" kern="1200" baseline="0" dirty="0" smtClean="0">
                <a:solidFill>
                  <a:schemeClr val="tx1"/>
                </a:solidFill>
                <a:latin typeface="+mn-lt"/>
                <a:ea typeface="+mn-ea"/>
                <a:cs typeface="+mn-cs"/>
              </a:rPr>
              <a:t>/</a:t>
            </a:r>
            <a:r>
              <a:rPr lang="en-US" sz="1200" u="none" kern="1200" baseline="0" dirty="0" err="1" smtClean="0">
                <a:solidFill>
                  <a:schemeClr val="tx1"/>
                </a:solidFill>
                <a:latin typeface="+mn-lt"/>
                <a:ea typeface="+mn-ea"/>
                <a:cs typeface="+mn-cs"/>
              </a:rPr>
              <a:t>revealjs</a:t>
            </a:r>
            <a:r>
              <a:rPr lang="en-US" sz="1200" u="none" kern="1200" baseline="0" dirty="0" smtClean="0">
                <a:solidFill>
                  <a:schemeClr val="tx1"/>
                </a:solidFill>
                <a:latin typeface="+mn-lt"/>
                <a:ea typeface="+mn-ea"/>
                <a:cs typeface="+mn-cs"/>
              </a:rPr>
              <a:t>-on-</a:t>
            </a:r>
            <a:r>
              <a:rPr lang="en-US" sz="1200" u="none" kern="1200" baseline="0" dirty="0" err="1" smtClean="0">
                <a:solidFill>
                  <a:schemeClr val="tx1"/>
                </a:solidFill>
                <a:latin typeface="+mn-lt"/>
                <a:ea typeface="+mn-ea"/>
                <a:cs typeface="+mn-cs"/>
              </a:rPr>
              <a:t>github</a:t>
            </a:r>
            <a:r>
              <a:rPr lang="en-US" sz="1200" u="none" kern="1200" baseline="0" dirty="0" smtClean="0">
                <a:solidFill>
                  <a:schemeClr val="tx1"/>
                </a:solidFill>
                <a:latin typeface="+mn-lt"/>
                <a:ea typeface="+mn-ea"/>
                <a:cs typeface="+mn-cs"/>
              </a:rPr>
              <a:t>-presentation/#/5</a:t>
            </a:r>
          </a:p>
          <a:p>
            <a:r>
              <a:rPr lang="en-US" sz="1200" u="none" kern="1200" baseline="0" dirty="0" smtClean="0">
                <a:solidFill>
                  <a:schemeClr val="tx1"/>
                </a:solidFill>
                <a:latin typeface="+mn-lt"/>
                <a:ea typeface="+mn-ea"/>
                <a:cs typeface="+mn-cs"/>
              </a:rPr>
              <a:t>	- http://</a:t>
            </a:r>
            <a:r>
              <a:rPr lang="en-US" sz="1200" u="none" kern="1200" baseline="0" dirty="0" err="1" smtClean="0">
                <a:solidFill>
                  <a:schemeClr val="tx1"/>
                </a:solidFill>
                <a:latin typeface="+mn-lt"/>
                <a:ea typeface="+mn-ea"/>
                <a:cs typeface="+mn-cs"/>
              </a:rPr>
              <a:t>martinbrochhaus.com</a:t>
            </a:r>
            <a:r>
              <a:rPr lang="en-US" sz="1200" u="none" kern="1200" baseline="0" dirty="0" smtClean="0">
                <a:solidFill>
                  <a:schemeClr val="tx1"/>
                </a:solidFill>
                <a:latin typeface="+mn-lt"/>
                <a:ea typeface="+mn-ea"/>
                <a:cs typeface="+mn-cs"/>
              </a:rPr>
              <a:t>/</a:t>
            </a:r>
            <a:r>
              <a:rPr lang="en-US" sz="1200" u="none" kern="1200" baseline="0" dirty="0" err="1" smtClean="0">
                <a:solidFill>
                  <a:schemeClr val="tx1"/>
                </a:solidFill>
                <a:latin typeface="+mn-lt"/>
                <a:ea typeface="+mn-ea"/>
                <a:cs typeface="+mn-cs"/>
              </a:rPr>
              <a:t>revealjs.html</a:t>
            </a:r>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	- https://</a:t>
            </a:r>
            <a:r>
              <a:rPr lang="en-US" sz="1200" u="none" kern="1200" baseline="0" dirty="0" err="1" smtClean="0">
                <a:solidFill>
                  <a:schemeClr val="tx1"/>
                </a:solidFill>
                <a:latin typeface="+mn-lt"/>
                <a:ea typeface="+mn-ea"/>
                <a:cs typeface="+mn-cs"/>
              </a:rPr>
              <a:t>pages.github.com</a:t>
            </a:r>
            <a:r>
              <a:rPr lang="en-US" sz="1200" u="none" kern="1200" baseline="0" dirty="0" smtClean="0">
                <a:solidFill>
                  <a:schemeClr val="tx1"/>
                </a:solidFill>
                <a:latin typeface="+mn-lt"/>
                <a:ea typeface="+mn-ea"/>
                <a:cs typeface="+mn-cs"/>
              </a:rPr>
              <a:t>/</a:t>
            </a:r>
            <a:endParaRPr lang="en-US" u="none" dirty="0"/>
          </a:p>
        </p:txBody>
      </p:sp>
      <p:sp>
        <p:nvSpPr>
          <p:cNvPr id="4" name="Slide Number Placeholder 3"/>
          <p:cNvSpPr>
            <a:spLocks noGrp="1"/>
          </p:cNvSpPr>
          <p:nvPr>
            <p:ph type="sldNum" sz="quarter" idx="10"/>
          </p:nvPr>
        </p:nvSpPr>
        <p:spPr/>
        <p:txBody>
          <a:bodyPr/>
          <a:lstStyle/>
          <a:p>
            <a:fld id="{4CB756B3-920B-BF4B-941F-609798E27EE1}" type="slidenum">
              <a:rPr lang="en-US" smtClean="0"/>
              <a:t>17</a:t>
            </a:fld>
            <a:endParaRPr lang="en-US"/>
          </a:p>
        </p:txBody>
      </p:sp>
    </p:spTree>
    <p:extLst>
      <p:ext uri="{BB962C8B-B14F-4D97-AF65-F5344CB8AC3E}">
        <p14:creationId xmlns:p14="http://schemas.microsoft.com/office/powerpoint/2010/main" val="2915820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GitHub</a:t>
            </a:r>
            <a:r>
              <a:rPr lang="en-US" dirty="0" smtClean="0"/>
              <a:t> resources</a:t>
            </a:r>
            <a:r>
              <a:rPr lang="en-US" baseline="0" dirty="0" smtClean="0"/>
              <a:t> for journaling purposes: https://</a:t>
            </a:r>
            <a:r>
              <a:rPr lang="en-US" baseline="0" dirty="0" err="1" smtClean="0"/>
              <a:t>www.quora.com</a:t>
            </a:r>
            <a:r>
              <a:rPr lang="en-US" baseline="0" dirty="0" smtClean="0"/>
              <a:t>/What-are-some-interesting-repositories-on-GitHub-that-can-be-used-for-journalistic-purposes</a:t>
            </a:r>
          </a:p>
          <a:p>
            <a:endParaRPr lang="en-US" baseline="0" dirty="0" smtClean="0"/>
          </a:p>
          <a:p>
            <a:r>
              <a:rPr lang="en-US" baseline="0" dirty="0" smtClean="0"/>
              <a:t>Nice intro of the definition: http://</a:t>
            </a:r>
            <a:r>
              <a:rPr lang="en-US" baseline="0" dirty="0" err="1" smtClean="0"/>
              <a:t>www.howtogeek.com</a:t>
            </a:r>
            <a:r>
              <a:rPr lang="en-US" baseline="0" dirty="0" smtClean="0"/>
              <a:t>/180167/</a:t>
            </a:r>
            <a:r>
              <a:rPr lang="en-US" baseline="0" dirty="0" err="1" smtClean="0"/>
              <a:t>htg</a:t>
            </a:r>
            <a:r>
              <a:rPr lang="en-US" baseline="0" dirty="0" smtClean="0"/>
              <a:t>-explains-what-is-</a:t>
            </a:r>
            <a:r>
              <a:rPr lang="en-US" baseline="0" dirty="0" err="1" smtClean="0"/>
              <a:t>github</a:t>
            </a:r>
            <a:r>
              <a:rPr lang="en-US" baseline="0" dirty="0" smtClean="0"/>
              <a:t>-and-what-do-geeks-use-it-for/</a:t>
            </a:r>
          </a:p>
          <a:p>
            <a:endParaRPr lang="en-US" baseline="0" dirty="0" smtClean="0"/>
          </a:p>
          <a:p>
            <a:r>
              <a:rPr lang="en-US" baseline="0" dirty="0" err="1" smtClean="0"/>
              <a:t>GitHub</a:t>
            </a:r>
            <a:r>
              <a:rPr lang="en-US" baseline="0" dirty="0" smtClean="0"/>
              <a:t> Tricks; https://</a:t>
            </a:r>
            <a:r>
              <a:rPr lang="en-US" baseline="0" dirty="0" err="1" smtClean="0"/>
              <a:t>blog.newrelic.com</a:t>
            </a:r>
            <a:r>
              <a:rPr lang="en-US" baseline="0" dirty="0" smtClean="0"/>
              <a:t>/2015/08/17/</a:t>
            </a:r>
            <a:r>
              <a:rPr lang="en-US" baseline="0" dirty="0" err="1" smtClean="0"/>
              <a:t>github</a:t>
            </a:r>
            <a:r>
              <a:rPr lang="en-US" baseline="0" dirty="0" smtClean="0"/>
              <a:t>-tips-tricks/ </a:t>
            </a:r>
          </a:p>
          <a:p>
            <a:r>
              <a:rPr lang="en-US" baseline="0" dirty="0" smtClean="0"/>
              <a:t>		https://</a:t>
            </a:r>
            <a:r>
              <a:rPr lang="en-US" baseline="0" dirty="0" err="1" smtClean="0"/>
              <a:t>speakerdeck.com</a:t>
            </a:r>
            <a:r>
              <a:rPr lang="en-US" baseline="0" dirty="0" smtClean="0"/>
              <a:t>/</a:t>
            </a:r>
            <a:r>
              <a:rPr lang="en-US" baseline="0" dirty="0" err="1" smtClean="0"/>
              <a:t>brntbeer</a:t>
            </a:r>
            <a:r>
              <a:rPr lang="en-US" baseline="0" dirty="0" smtClean="0"/>
              <a:t>/everything-</a:t>
            </a:r>
            <a:r>
              <a:rPr lang="en-US" baseline="0" dirty="0" err="1" smtClean="0"/>
              <a:t>i</a:t>
            </a:r>
            <a:r>
              <a:rPr lang="en-US" baseline="0" dirty="0" smtClean="0"/>
              <a:t>-wish-</a:t>
            </a:r>
            <a:r>
              <a:rPr lang="en-US" baseline="0" dirty="0" err="1" smtClean="0"/>
              <a:t>i</a:t>
            </a:r>
            <a:r>
              <a:rPr lang="en-US" baseline="0" dirty="0" smtClean="0"/>
              <a:t>-knew-when-</a:t>
            </a:r>
            <a:r>
              <a:rPr lang="en-US" baseline="0" dirty="0" err="1" smtClean="0"/>
              <a:t>i</a:t>
            </a:r>
            <a:r>
              <a:rPr lang="en-US" baseline="0" dirty="0" smtClean="0"/>
              <a:t>-started-using-</a:t>
            </a:r>
            <a:r>
              <a:rPr lang="en-US" baseline="0" dirty="0" err="1" smtClean="0"/>
              <a:t>github</a:t>
            </a:r>
            <a:endParaRPr lang="en-US" baseline="0" dirty="0" smtClean="0"/>
          </a:p>
        </p:txBody>
      </p:sp>
      <p:sp>
        <p:nvSpPr>
          <p:cNvPr id="4" name="Slide Number Placeholder 3"/>
          <p:cNvSpPr>
            <a:spLocks noGrp="1"/>
          </p:cNvSpPr>
          <p:nvPr>
            <p:ph type="sldNum" sz="quarter" idx="10"/>
          </p:nvPr>
        </p:nvSpPr>
        <p:spPr/>
        <p:txBody>
          <a:bodyPr/>
          <a:lstStyle/>
          <a:p>
            <a:fld id="{4CB756B3-920B-BF4B-941F-609798E27EE1}" type="slidenum">
              <a:rPr lang="en-US" smtClean="0"/>
              <a:t>19</a:t>
            </a:fld>
            <a:endParaRPr lang="en-US"/>
          </a:p>
        </p:txBody>
      </p:sp>
    </p:spTree>
    <p:extLst>
      <p:ext uri="{BB962C8B-B14F-4D97-AF65-F5344CB8AC3E}">
        <p14:creationId xmlns:p14="http://schemas.microsoft.com/office/powerpoint/2010/main" val="846426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Very</a:t>
            </a:r>
            <a:r>
              <a:rPr lang="en-US" baseline="0" dirty="0" smtClean="0"/>
              <a:t> good : http://</a:t>
            </a:r>
            <a:r>
              <a:rPr lang="en-US" baseline="0" dirty="0" err="1" smtClean="0"/>
              <a:t>www.madebyloren.com</a:t>
            </a:r>
            <a:r>
              <a:rPr lang="en-US" baseline="0" dirty="0" smtClean="0"/>
              <a:t>/</a:t>
            </a:r>
            <a:r>
              <a:rPr lang="en-US" baseline="0" dirty="0" err="1" smtClean="0"/>
              <a:t>github</a:t>
            </a:r>
            <a:r>
              <a:rPr lang="en-US" baseline="0" dirty="0" smtClean="0"/>
              <a:t>-for-writers</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2</a:t>
            </a:fld>
            <a:endParaRPr lang="en-US"/>
          </a:p>
        </p:txBody>
      </p:sp>
    </p:spTree>
    <p:extLst>
      <p:ext uri="{BB962C8B-B14F-4D97-AF65-F5344CB8AC3E}">
        <p14:creationId xmlns:p14="http://schemas.microsoft.com/office/powerpoint/2010/main" val="1791237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a:t>
            </a:r>
          </a:p>
          <a:p>
            <a:r>
              <a:rPr lang="en-US" dirty="0" smtClean="0"/>
              <a:t>	</a:t>
            </a:r>
            <a:r>
              <a:rPr lang="en-US" dirty="0" err="1" smtClean="0"/>
              <a:t>Powiedziec</a:t>
            </a:r>
            <a:r>
              <a:rPr lang="en-US" dirty="0" smtClean="0"/>
              <a:t>:</a:t>
            </a:r>
          </a:p>
          <a:p>
            <a:endParaRPr lang="en-US" dirty="0" smtClean="0"/>
          </a:p>
          <a:p>
            <a:r>
              <a:rPr lang="en-US" dirty="0" smtClean="0"/>
              <a:t>Co </a:t>
            </a:r>
            <a:r>
              <a:rPr lang="en-US" dirty="0" err="1" smtClean="0"/>
              <a:t>GitHub</a:t>
            </a:r>
            <a:r>
              <a:rPr lang="en-US" dirty="0" smtClean="0"/>
              <a:t> </a:t>
            </a:r>
            <a:r>
              <a:rPr lang="en-US" dirty="0" err="1" smtClean="0"/>
              <a:t>znaczy</a:t>
            </a:r>
            <a:r>
              <a:rPr lang="en-US" dirty="0" smtClean="0"/>
              <a:t> </a:t>
            </a:r>
            <a:r>
              <a:rPr lang="en-US" dirty="0" err="1" smtClean="0"/>
              <a:t>dla</a:t>
            </a:r>
            <a:r>
              <a:rPr lang="en-US" dirty="0" smtClean="0"/>
              <a:t> </a:t>
            </a:r>
            <a:r>
              <a:rPr lang="en-US" dirty="0" err="1" smtClean="0"/>
              <a:t>mnie</a:t>
            </a:r>
            <a:endParaRPr lang="en-US" dirty="0" smtClean="0"/>
          </a:p>
          <a:p>
            <a:r>
              <a:rPr lang="en-US" dirty="0" smtClean="0"/>
              <a:t>	</a:t>
            </a:r>
            <a:r>
              <a:rPr lang="en-US" dirty="0" err="1" smtClean="0"/>
              <a:t>Powiedziec</a:t>
            </a:r>
            <a:r>
              <a:rPr lang="en-US" dirty="0" smtClean="0"/>
              <a:t>:</a:t>
            </a:r>
          </a:p>
          <a:p>
            <a:endParaRPr lang="en-US" dirty="0" smtClean="0"/>
          </a:p>
          <a:p>
            <a:r>
              <a:rPr lang="en-US" dirty="0" smtClean="0"/>
              <a:t>Co </a:t>
            </a:r>
            <a:r>
              <a:rPr lang="en-US" dirty="0" err="1" smtClean="0"/>
              <a:t>GitHub</a:t>
            </a:r>
            <a:r>
              <a:rPr lang="en-US" dirty="0" smtClean="0"/>
              <a:t> </a:t>
            </a:r>
            <a:r>
              <a:rPr lang="en-US" dirty="0" err="1" smtClean="0"/>
              <a:t>moze</a:t>
            </a:r>
            <a:r>
              <a:rPr lang="en-US" dirty="0" smtClean="0"/>
              <a:t> </a:t>
            </a:r>
            <a:r>
              <a:rPr lang="en-US" dirty="0" err="1" smtClean="0"/>
              <a:t>znacycz</a:t>
            </a:r>
            <a:r>
              <a:rPr lang="en-US" dirty="0" smtClean="0"/>
              <a:t> </a:t>
            </a:r>
            <a:r>
              <a:rPr lang="en-US" dirty="0" err="1" smtClean="0"/>
              <a:t>dla</a:t>
            </a:r>
            <a:r>
              <a:rPr lang="en-US" dirty="0" smtClean="0"/>
              <a:t> was</a:t>
            </a:r>
          </a:p>
          <a:p>
            <a:r>
              <a:rPr lang="en-US" dirty="0" smtClean="0"/>
              <a:t>	</a:t>
            </a:r>
            <a:r>
              <a:rPr lang="en-US" dirty="0" err="1" smtClean="0"/>
              <a:t>Powiedziec</a:t>
            </a:r>
            <a:r>
              <a:rPr lang="en-US" dirty="0" smtClean="0"/>
              <a:t>:</a:t>
            </a:r>
          </a:p>
          <a:p>
            <a:endParaRPr lang="en-US" dirty="0" smtClean="0"/>
          </a:p>
          <a:p>
            <a:r>
              <a:rPr lang="en-US" dirty="0" err="1" smtClean="0"/>
              <a:t>Podsumowanie</a:t>
            </a:r>
            <a:r>
              <a:rPr lang="en-US" dirty="0" smtClean="0"/>
              <a:t> &amp; </a:t>
            </a:r>
            <a:r>
              <a:rPr lang="en-US" dirty="0" err="1" smtClean="0"/>
              <a:t>Pytania</a:t>
            </a:r>
            <a:endParaRPr lang="en-US" dirty="0" smtClean="0"/>
          </a:p>
          <a:p>
            <a:r>
              <a:rPr lang="en-US" baseline="0" dirty="0" smtClean="0"/>
              <a:t>	</a:t>
            </a:r>
            <a:r>
              <a:rPr lang="en-US" baseline="0" dirty="0" err="1" smtClean="0"/>
              <a:t>Powiedziec</a:t>
            </a:r>
            <a:r>
              <a:rPr lang="en-US" baseline="0" dirty="0" smtClean="0"/>
              <a:t>: </a:t>
            </a:r>
          </a:p>
        </p:txBody>
      </p:sp>
      <p:sp>
        <p:nvSpPr>
          <p:cNvPr id="4" name="Slide Number Placeholder 3"/>
          <p:cNvSpPr>
            <a:spLocks noGrp="1"/>
          </p:cNvSpPr>
          <p:nvPr>
            <p:ph type="sldNum" sz="quarter" idx="10"/>
          </p:nvPr>
        </p:nvSpPr>
        <p:spPr/>
        <p:txBody>
          <a:bodyPr/>
          <a:lstStyle/>
          <a:p>
            <a:fld id="{4CB756B3-920B-BF4B-941F-609798E27EE1}" type="slidenum">
              <a:rPr lang="en-US" smtClean="0"/>
              <a:t>5</a:t>
            </a:fld>
            <a:endParaRPr lang="en-US"/>
          </a:p>
        </p:txBody>
      </p:sp>
    </p:spTree>
    <p:extLst>
      <p:ext uri="{BB962C8B-B14F-4D97-AF65-F5344CB8AC3E}">
        <p14:creationId xmlns:p14="http://schemas.microsoft.com/office/powerpoint/2010/main" val="3629552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aseline="0" dirty="0" err="1" smtClean="0"/>
              <a:t>Fajnie</a:t>
            </a:r>
            <a:r>
              <a:rPr lang="en-US" baseline="0" dirty="0" smtClean="0"/>
              <a:t> </a:t>
            </a:r>
            <a:r>
              <a:rPr lang="en-US" baseline="0" dirty="0" err="1" smtClean="0"/>
              <a:t>ze</a:t>
            </a:r>
            <a:r>
              <a:rPr lang="en-US" baseline="0" dirty="0" smtClean="0"/>
              <a:t> </a:t>
            </a:r>
            <a:r>
              <a:rPr lang="en-US" baseline="0" dirty="0" err="1" smtClean="0"/>
              <a:t>jestescie</a:t>
            </a:r>
            <a:r>
              <a:rPr lang="en-US" baseline="0" dirty="0" smtClean="0"/>
              <a:t>, </a:t>
            </a:r>
            <a:r>
              <a:rPr lang="en-US" baseline="0" dirty="0" err="1" smtClean="0"/>
              <a:t>pewnie</a:t>
            </a:r>
            <a:r>
              <a:rPr lang="en-US" baseline="0" dirty="0" smtClean="0"/>
              <a:t> </a:t>
            </a:r>
            <a:r>
              <a:rPr lang="en-US" baseline="0" dirty="0" err="1" smtClean="0"/>
              <a:t>przyszliscie</a:t>
            </a:r>
            <a:r>
              <a:rPr lang="en-US" baseline="0" dirty="0" smtClean="0"/>
              <a:t> </a:t>
            </a:r>
            <a:r>
              <a:rPr lang="en-US" baseline="0" dirty="0" err="1" smtClean="0"/>
              <a:t>posluchac</a:t>
            </a:r>
            <a:r>
              <a:rPr lang="en-US" baseline="0" dirty="0" smtClean="0"/>
              <a:t> o </a:t>
            </a:r>
            <a:r>
              <a:rPr lang="en-US" baseline="0" dirty="0" err="1" smtClean="0"/>
              <a:t>programowaniu</a:t>
            </a:r>
            <a:r>
              <a:rPr lang="en-US" baseline="0" dirty="0" smtClean="0"/>
              <a:t>.. </a:t>
            </a:r>
            <a:r>
              <a:rPr lang="en-US" baseline="0" dirty="0" err="1" smtClean="0"/>
              <a:t>Zacznijmy</a:t>
            </a:r>
            <a:r>
              <a:rPr lang="en-US" baseline="0" dirty="0" smtClean="0"/>
              <a:t> </a:t>
            </a:r>
            <a:r>
              <a:rPr lang="en-US" baseline="0" dirty="0" err="1" smtClean="0"/>
              <a:t>wiec</a:t>
            </a:r>
            <a:r>
              <a:rPr lang="en-US" baseline="0" dirty="0" smtClean="0"/>
              <a:t> od </a:t>
            </a:r>
            <a:r>
              <a:rPr lang="en-US" baseline="0" dirty="0" err="1" smtClean="0"/>
              <a:t>patelni</a:t>
            </a:r>
            <a:r>
              <a:rPr lang="en-US" baseline="0" dirty="0" smtClean="0"/>
              <a:t>.</a:t>
            </a:r>
          </a:p>
          <a:p>
            <a:pPr algn="l"/>
            <a:r>
              <a:rPr lang="en-US" baseline="0" dirty="0" err="1" smtClean="0"/>
              <a:t>Szybka</a:t>
            </a:r>
            <a:r>
              <a:rPr lang="en-US" baseline="0" dirty="0" smtClean="0"/>
              <a:t> </a:t>
            </a:r>
            <a:r>
              <a:rPr lang="en-US" baseline="0" dirty="0" err="1" smtClean="0"/>
              <a:t>historia</a:t>
            </a:r>
            <a:r>
              <a:rPr lang="en-US" baseline="0" dirty="0" smtClean="0"/>
              <a:t> </a:t>
            </a:r>
            <a:r>
              <a:rPr lang="en-US" baseline="0" dirty="0" err="1" smtClean="0"/>
              <a:t>teflonu</a:t>
            </a:r>
            <a:r>
              <a:rPr lang="en-US" baseline="0" dirty="0" smtClean="0"/>
              <a:t> (</a:t>
            </a:r>
            <a:r>
              <a:rPr lang="en-US" baseline="0" dirty="0" err="1" smtClean="0"/>
              <a:t>lub</a:t>
            </a:r>
            <a:r>
              <a:rPr lang="en-US" baseline="0" dirty="0" smtClean="0"/>
              <a:t> </a:t>
            </a:r>
            <a:r>
              <a:rPr lang="en-US" baseline="0" dirty="0" err="1" smtClean="0"/>
              <a:t>innego</a:t>
            </a:r>
            <a:r>
              <a:rPr lang="en-US" baseline="0" dirty="0" smtClean="0"/>
              <a:t> </a:t>
            </a:r>
            <a:r>
              <a:rPr lang="en-US" baseline="0" dirty="0" err="1" smtClean="0"/>
              <a:t>ciekawego</a:t>
            </a:r>
            <a:r>
              <a:rPr lang="en-US" baseline="0" dirty="0" smtClean="0"/>
              <a:t> </a:t>
            </a:r>
            <a:r>
              <a:rPr lang="en-US" baseline="0" dirty="0" err="1" smtClean="0"/>
              <a:t>czegos</a:t>
            </a:r>
            <a:r>
              <a:rPr lang="en-US" baseline="0" dirty="0" smtClean="0"/>
              <a:t>) </a:t>
            </a:r>
          </a:p>
          <a:p>
            <a:pPr algn="l"/>
            <a:endParaRPr lang="en-US" dirty="0" smtClean="0"/>
          </a:p>
          <a:p>
            <a:pPr algn="l"/>
            <a:r>
              <a:rPr lang="en-US" dirty="0" err="1" smtClean="0"/>
              <a:t>Zaczynamy</a:t>
            </a:r>
            <a:r>
              <a:rPr lang="en-US" baseline="0" dirty="0" smtClean="0"/>
              <a:t> </a:t>
            </a:r>
            <a:r>
              <a:rPr lang="en-US" baseline="0" dirty="0" smtClean="0"/>
              <a:t>od </a:t>
            </a:r>
            <a:r>
              <a:rPr lang="en-US" baseline="0" dirty="0" err="1" smtClean="0"/>
              <a:t>patelni</a:t>
            </a:r>
            <a:r>
              <a:rPr lang="en-US" baseline="0" dirty="0" smtClean="0"/>
              <a:t> </a:t>
            </a:r>
            <a:r>
              <a:rPr lang="en-US" baseline="0" dirty="0" err="1" smtClean="0"/>
              <a:t>lub</a:t>
            </a:r>
            <a:r>
              <a:rPr lang="en-US" baseline="0" dirty="0" smtClean="0"/>
              <a:t> </a:t>
            </a:r>
            <a:r>
              <a:rPr lang="en-US" baseline="0" dirty="0" err="1" smtClean="0"/>
              <a:t>innego</a:t>
            </a:r>
            <a:r>
              <a:rPr lang="en-US" baseline="0" dirty="0" smtClean="0"/>
              <a:t> </a:t>
            </a:r>
            <a:r>
              <a:rPr lang="en-US" baseline="0" dirty="0" err="1" smtClean="0"/>
              <a:t>ciekawego</a:t>
            </a:r>
            <a:r>
              <a:rPr lang="en-US" baseline="0" dirty="0" smtClean="0"/>
              <a:t> </a:t>
            </a:r>
            <a:r>
              <a:rPr lang="en-US" baseline="0" dirty="0" err="1" smtClean="0"/>
              <a:t>narzedzia</a:t>
            </a:r>
            <a:r>
              <a:rPr lang="en-US" baseline="0" dirty="0" smtClean="0"/>
              <a:t> </a:t>
            </a:r>
            <a:r>
              <a:rPr lang="en-US" baseline="0" dirty="0" err="1" smtClean="0"/>
              <a:t>ktore</a:t>
            </a:r>
            <a:r>
              <a:rPr lang="en-US" baseline="0" dirty="0" smtClean="0"/>
              <a:t> z </a:t>
            </a:r>
            <a:r>
              <a:rPr lang="en-US" baseline="0" dirty="0" err="1" smtClean="0"/>
              <a:t>czysto</a:t>
            </a:r>
            <a:r>
              <a:rPr lang="en-US" baseline="0" dirty="0" smtClean="0"/>
              <a:t> </a:t>
            </a:r>
            <a:r>
              <a:rPr lang="en-US" baseline="0" dirty="0" err="1" smtClean="0"/>
              <a:t>technicznych</a:t>
            </a:r>
            <a:r>
              <a:rPr lang="en-US" baseline="0" dirty="0" smtClean="0"/>
              <a:t> </a:t>
            </a:r>
            <a:r>
              <a:rPr lang="en-US" baseline="0" dirty="0" err="1" smtClean="0"/>
              <a:t>powodów</a:t>
            </a:r>
            <a:r>
              <a:rPr lang="en-US" baseline="0" dirty="0" smtClean="0"/>
              <a:t> do </a:t>
            </a:r>
            <a:r>
              <a:rPr lang="en-US" baseline="0" dirty="0" err="1" smtClean="0"/>
              <a:t>istnienia</a:t>
            </a:r>
            <a:r>
              <a:rPr lang="en-US" baseline="0" dirty="0" smtClean="0"/>
              <a:t> </a:t>
            </a:r>
            <a:r>
              <a:rPr lang="en-US" baseline="0" dirty="0" err="1" smtClean="0"/>
              <a:t>stao</a:t>
            </a:r>
            <a:r>
              <a:rPr lang="en-US" baseline="0" dirty="0" smtClean="0"/>
              <a:t> </a:t>
            </a:r>
            <a:r>
              <a:rPr lang="en-US" baseline="0" dirty="0" err="1" smtClean="0"/>
              <a:t>sie</a:t>
            </a:r>
            <a:r>
              <a:rPr lang="en-US" baseline="0" dirty="0" smtClean="0"/>
              <a:t> </a:t>
            </a:r>
            <a:r>
              <a:rPr lang="en-US" baseline="0" dirty="0" err="1" smtClean="0"/>
              <a:t>przydatnym</a:t>
            </a:r>
            <a:r>
              <a:rPr lang="en-US" baseline="0" dirty="0" smtClean="0"/>
              <a:t> </a:t>
            </a:r>
            <a:r>
              <a:rPr lang="en-US" baseline="0" dirty="0" err="1" smtClean="0"/>
              <a:t>elementem</a:t>
            </a:r>
            <a:r>
              <a:rPr lang="en-US" baseline="0" dirty="0" smtClean="0"/>
              <a:t> w </a:t>
            </a:r>
            <a:r>
              <a:rPr lang="en-US" baseline="0" dirty="0" err="1" smtClean="0"/>
              <a:t>zyciu</a:t>
            </a:r>
            <a:r>
              <a:rPr lang="en-US" baseline="0" dirty="0" smtClean="0"/>
              <a:t> </a:t>
            </a:r>
            <a:r>
              <a:rPr lang="en-US" baseline="0" dirty="0" err="1" smtClean="0"/>
              <a:t>normalnych</a:t>
            </a:r>
            <a:r>
              <a:rPr lang="en-US" baseline="0" dirty="0" smtClean="0"/>
              <a:t> </a:t>
            </a:r>
            <a:r>
              <a:rPr lang="en-US" baseline="0" dirty="0" err="1" smtClean="0"/>
              <a:t>ludzi</a:t>
            </a:r>
            <a:r>
              <a:rPr lang="en-US" baseline="0" dirty="0" smtClean="0"/>
              <a:t>. </a:t>
            </a:r>
            <a:r>
              <a:rPr lang="en-US" baseline="0" dirty="0" err="1" smtClean="0"/>
              <a:t>Np</a:t>
            </a:r>
            <a:r>
              <a:rPr lang="en-US" baseline="0" dirty="0" smtClean="0"/>
              <a:t>. Teflon </a:t>
            </a:r>
          </a:p>
          <a:p>
            <a:pPr algn="l"/>
            <a:endParaRPr lang="en-US" baseline="0" dirty="0" smtClean="0"/>
          </a:p>
          <a:p>
            <a:pPr algn="l"/>
            <a:r>
              <a:rPr lang="en-US" baseline="0" dirty="0" err="1" smtClean="0"/>
              <a:t>Znalesc</a:t>
            </a:r>
            <a:r>
              <a:rPr lang="en-US" baseline="0" dirty="0" smtClean="0"/>
              <a:t> pare </a:t>
            </a:r>
            <a:r>
              <a:rPr lang="en-US" baseline="0" dirty="0" err="1" smtClean="0"/>
              <a:t>innych</a:t>
            </a:r>
            <a:r>
              <a:rPr lang="en-US" baseline="0" dirty="0" smtClean="0"/>
              <a:t> </a:t>
            </a:r>
            <a:r>
              <a:rPr lang="en-US" baseline="0" dirty="0" err="1" smtClean="0"/>
              <a:t>przykładów</a:t>
            </a:r>
            <a:endParaRPr lang="en-US" baseline="0" dirty="0" smtClean="0"/>
          </a:p>
          <a:p>
            <a:pPr algn="l"/>
            <a:endParaRPr lang="en-US" baseline="0" dirty="0" smtClean="0"/>
          </a:p>
          <a:p>
            <a:pPr algn="l"/>
            <a:r>
              <a:rPr lang="en-US" baseline="0" dirty="0" err="1" smtClean="0"/>
              <a:t>Podobnie</a:t>
            </a:r>
            <a:r>
              <a:rPr lang="en-US" baseline="0" dirty="0" smtClean="0"/>
              <a:t> jest z </a:t>
            </a:r>
            <a:r>
              <a:rPr lang="en-US" baseline="0" dirty="0" err="1" smtClean="0"/>
              <a:t>ciekawymi</a:t>
            </a:r>
            <a:r>
              <a:rPr lang="en-US" baseline="0" dirty="0" smtClean="0"/>
              <a:t> </a:t>
            </a:r>
            <a:r>
              <a:rPr lang="en-US" baseline="0" dirty="0" err="1" smtClean="0"/>
              <a:t>technologiami</a:t>
            </a:r>
            <a:r>
              <a:rPr lang="en-US" baseline="0" dirty="0" smtClean="0"/>
              <a:t> IT </a:t>
            </a:r>
            <a:r>
              <a:rPr lang="en-US" baseline="0" dirty="0" err="1" smtClean="0"/>
              <a:t>ktore</a:t>
            </a:r>
            <a:r>
              <a:rPr lang="en-US" baseline="0" dirty="0" smtClean="0"/>
              <a:t> </a:t>
            </a:r>
            <a:r>
              <a:rPr lang="en-US" baseline="0" dirty="0" err="1" smtClean="0"/>
              <a:t>przemyciły</a:t>
            </a:r>
            <a:r>
              <a:rPr lang="en-US" baseline="0" dirty="0" smtClean="0"/>
              <a:t> </a:t>
            </a:r>
            <a:r>
              <a:rPr lang="en-US" baseline="0" dirty="0" err="1" smtClean="0"/>
              <a:t>sie</a:t>
            </a:r>
            <a:r>
              <a:rPr lang="en-US" baseline="0" dirty="0" smtClean="0"/>
              <a:t> do </a:t>
            </a:r>
            <a:r>
              <a:rPr lang="en-US" baseline="0" dirty="0" err="1" smtClean="0"/>
              <a:t>zycia</a:t>
            </a:r>
            <a:r>
              <a:rPr lang="en-US" baseline="0" dirty="0" smtClean="0"/>
              <a:t> </a:t>
            </a:r>
            <a:r>
              <a:rPr lang="en-US" baseline="0" dirty="0" err="1" smtClean="0"/>
              <a:t>ludzi</a:t>
            </a:r>
            <a:r>
              <a:rPr lang="en-US" baseline="0" dirty="0" smtClean="0"/>
              <a:t> </a:t>
            </a:r>
            <a:r>
              <a:rPr lang="en-US" baseline="0" dirty="0" err="1" smtClean="0"/>
              <a:t>poniewaz</a:t>
            </a:r>
            <a:r>
              <a:rPr lang="en-US" baseline="0" dirty="0" smtClean="0"/>
              <a:t> </a:t>
            </a:r>
            <a:r>
              <a:rPr lang="en-US" baseline="0" dirty="0" err="1" smtClean="0"/>
              <a:t>sa</a:t>
            </a:r>
            <a:r>
              <a:rPr lang="en-US" baseline="0" dirty="0" smtClean="0"/>
              <a:t> </a:t>
            </a:r>
            <a:r>
              <a:rPr lang="en-US" baseline="0" dirty="0" err="1" smtClean="0"/>
              <a:t>przyadtne</a:t>
            </a:r>
            <a:r>
              <a:rPr lang="en-US" baseline="0" dirty="0" smtClean="0"/>
              <a:t> </a:t>
            </a:r>
            <a:r>
              <a:rPr lang="en-US" baseline="0" dirty="0" err="1" smtClean="0"/>
              <a:t>poza</a:t>
            </a:r>
            <a:r>
              <a:rPr lang="en-US" baseline="0" dirty="0" smtClean="0"/>
              <a:t> </a:t>
            </a:r>
            <a:r>
              <a:rPr lang="en-US" baseline="0" dirty="0" err="1" smtClean="0"/>
              <a:t>pierwotnymi</a:t>
            </a:r>
            <a:r>
              <a:rPr lang="en-US" baseline="0" dirty="0" smtClean="0"/>
              <a:t> </a:t>
            </a:r>
            <a:r>
              <a:rPr lang="en-US" baseline="0" dirty="0" err="1" smtClean="0"/>
              <a:t>zastosowaniami</a:t>
            </a:r>
            <a:r>
              <a:rPr lang="en-US" baseline="0" dirty="0" smtClean="0"/>
              <a:t>.</a:t>
            </a:r>
            <a:endParaRPr lang="en-US" baseline="0" dirty="0" smtClean="0"/>
          </a:p>
          <a:p>
            <a:pPr algn="l"/>
            <a:endParaRPr lang="en-US" baseline="0" dirty="0" smtClean="0"/>
          </a:p>
          <a:p>
            <a:pPr algn="l"/>
            <a:r>
              <a:rPr lang="en-US" baseline="0" dirty="0" smtClean="0"/>
              <a:t>Mail, </a:t>
            </a:r>
            <a:r>
              <a:rPr lang="en-US" baseline="0" dirty="0" err="1" smtClean="0"/>
              <a:t>smsy</a:t>
            </a:r>
            <a:r>
              <a:rPr lang="en-US" baseline="0" dirty="0" smtClean="0"/>
              <a:t> – </a:t>
            </a:r>
            <a:r>
              <a:rPr lang="en-US" baseline="0" dirty="0" err="1" smtClean="0"/>
              <a:t>znalesc</a:t>
            </a:r>
            <a:r>
              <a:rPr lang="en-US" baseline="0" dirty="0" smtClean="0"/>
              <a:t> </a:t>
            </a:r>
            <a:r>
              <a:rPr lang="en-US" baseline="0" dirty="0" err="1" smtClean="0"/>
              <a:t>inne</a:t>
            </a:r>
            <a:endParaRPr lang="en-US" baseline="0" dirty="0" smtClean="0"/>
          </a:p>
          <a:p>
            <a:pPr algn="l"/>
            <a:endParaRPr lang="en-US" baseline="0" dirty="0" smtClean="0"/>
          </a:p>
          <a:p>
            <a:pPr algn="l"/>
            <a:r>
              <a:rPr lang="en-US" baseline="0" dirty="0" smtClean="0"/>
              <a:t>Technologies invented &amp;&amp;|| popularized by NASA</a:t>
            </a:r>
            <a:endParaRPr lang="en-US" baseline="0" dirty="0" smtClean="0"/>
          </a:p>
          <a:p>
            <a:pPr algn="l"/>
            <a:r>
              <a:rPr lang="en-US" dirty="0" smtClean="0"/>
              <a:t>	- </a:t>
            </a:r>
            <a:r>
              <a:rPr lang="en-US" dirty="0" err="1" smtClean="0"/>
              <a:t>Solor</a:t>
            </a:r>
            <a:r>
              <a:rPr lang="en-US" dirty="0" smtClean="0"/>
              <a:t> panels</a:t>
            </a:r>
          </a:p>
          <a:p>
            <a:pPr algn="l"/>
            <a:r>
              <a:rPr lang="en-US" dirty="0" smtClean="0"/>
              <a:t>	- </a:t>
            </a:r>
            <a:r>
              <a:rPr lang="en-US" dirty="0" err="1" smtClean="0"/>
              <a:t>Scrach</a:t>
            </a:r>
            <a:r>
              <a:rPr lang="en-US" baseline="0" dirty="0" smtClean="0"/>
              <a:t> resistant </a:t>
            </a:r>
            <a:r>
              <a:rPr lang="en-US" baseline="0" dirty="0" err="1" smtClean="0"/>
              <a:t>serfoses</a:t>
            </a:r>
            <a:endParaRPr lang="en-US" baseline="0" dirty="0" smtClean="0"/>
          </a:p>
          <a:p>
            <a:pPr algn="l"/>
            <a:r>
              <a:rPr lang="en-US" baseline="0" dirty="0" smtClean="0"/>
              <a:t>	 - Smoke detectors</a:t>
            </a:r>
          </a:p>
          <a:p>
            <a:pPr algn="l"/>
            <a:r>
              <a:rPr lang="en-US" baseline="0" dirty="0" smtClean="0"/>
              <a:t>	- </a:t>
            </a:r>
            <a:r>
              <a:rPr lang="en-US" baseline="0" dirty="0" err="1" smtClean="0"/>
              <a:t>Bezprzewodowe</a:t>
            </a:r>
            <a:r>
              <a:rPr lang="en-US" baseline="0" dirty="0" smtClean="0"/>
              <a:t> </a:t>
            </a:r>
            <a:r>
              <a:rPr lang="en-US" baseline="0" dirty="0" err="1" smtClean="0"/>
              <a:t>narzedzia</a:t>
            </a:r>
            <a:r>
              <a:rPr lang="en-US" baseline="0" dirty="0" smtClean="0"/>
              <a:t> do </a:t>
            </a:r>
            <a:r>
              <a:rPr lang="en-US" baseline="0" dirty="0" err="1" smtClean="0"/>
              <a:t>pracy</a:t>
            </a:r>
            <a:endParaRPr lang="en-US" baseline="0" dirty="0" smtClean="0"/>
          </a:p>
          <a:p>
            <a:pPr algn="l"/>
            <a:r>
              <a:rPr lang="en-US" baseline="0" dirty="0" smtClean="0"/>
              <a:t>	- </a:t>
            </a:r>
            <a:r>
              <a:rPr lang="en-US" baseline="0" dirty="0" err="1" smtClean="0"/>
              <a:t>Filtry</a:t>
            </a:r>
            <a:r>
              <a:rPr lang="en-US" baseline="0" dirty="0" smtClean="0"/>
              <a:t> do </a:t>
            </a:r>
            <a:r>
              <a:rPr lang="en-US" baseline="0" dirty="0" err="1" smtClean="0"/>
              <a:t>wody</a:t>
            </a:r>
            <a:endParaRPr lang="en-US" baseline="0" dirty="0" smtClean="0"/>
          </a:p>
          <a:p>
            <a:pPr algn="l"/>
            <a:r>
              <a:rPr lang="en-US" baseline="0" smtClean="0"/>
              <a:t>	- High</a:t>
            </a:r>
            <a:r>
              <a:rPr lang="en-US" baseline="0" dirty="0" smtClean="0"/>
              <a:t>-</a:t>
            </a:r>
            <a:r>
              <a:rPr lang="en-US" baseline="0" dirty="0" err="1" smtClean="0"/>
              <a:t>insensity</a:t>
            </a:r>
            <a:r>
              <a:rPr lang="en-US" baseline="0" dirty="0" smtClean="0"/>
              <a:t> LED’s</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6</a:t>
            </a:fld>
            <a:endParaRPr lang="en-US"/>
          </a:p>
        </p:txBody>
      </p:sp>
    </p:spTree>
    <p:extLst>
      <p:ext uri="{BB962C8B-B14F-4D97-AF65-F5344CB8AC3E}">
        <p14:creationId xmlns:p14="http://schemas.microsoft.com/office/powerpoint/2010/main" val="4052291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 </a:t>
            </a:r>
            <a:r>
              <a:rPr lang="en-US" baseline="0" dirty="0" err="1" smtClean="0"/>
              <a:t>github</a:t>
            </a:r>
            <a:r>
              <a:rPr lang="en-US" baseline="0" dirty="0" smtClean="0"/>
              <a:t> </a:t>
            </a:r>
            <a:r>
              <a:rPr lang="en-US" baseline="0" dirty="0" err="1" smtClean="0"/>
              <a:t>znaczy</a:t>
            </a:r>
            <a:r>
              <a:rPr lang="en-US" baseline="0" dirty="0" smtClean="0"/>
              <a:t> </a:t>
            </a:r>
            <a:r>
              <a:rPr lang="en-US" baseline="0" dirty="0" err="1" smtClean="0"/>
              <a:t>dla</a:t>
            </a:r>
            <a:r>
              <a:rPr lang="en-US" baseline="0" dirty="0" smtClean="0"/>
              <a:t> </a:t>
            </a:r>
            <a:r>
              <a:rPr lang="en-US" baseline="0" dirty="0" err="1" smtClean="0"/>
              <a:t>mnie</a:t>
            </a:r>
            <a:r>
              <a:rPr lang="en-US" baseline="0" dirty="0" smtClean="0"/>
              <a:t>:</a:t>
            </a:r>
          </a:p>
          <a:p>
            <a:endParaRPr lang="en-US" baseline="0" dirty="0" smtClean="0"/>
          </a:p>
          <a:p>
            <a:r>
              <a:rPr lang="en-US" baseline="0" dirty="0" smtClean="0"/>
              <a:t>	- </a:t>
            </a:r>
            <a:r>
              <a:rPr lang="en-US" baseline="0" dirty="0" err="1" smtClean="0"/>
              <a:t>dlaczego</a:t>
            </a:r>
            <a:r>
              <a:rPr lang="en-US" baseline="0" dirty="0" smtClean="0"/>
              <a:t> </a:t>
            </a:r>
            <a:r>
              <a:rPr lang="en-US" baseline="0" dirty="0" err="1" smtClean="0"/>
              <a:t>powstal</a:t>
            </a:r>
            <a:r>
              <a:rPr lang="en-US" baseline="0" dirty="0" smtClean="0"/>
              <a:t> </a:t>
            </a:r>
            <a:r>
              <a:rPr lang="en-US" baseline="0" dirty="0" err="1" smtClean="0"/>
              <a:t>git</a:t>
            </a:r>
            <a:r>
              <a:rPr lang="en-US" baseline="0" dirty="0" smtClean="0"/>
              <a:t> </a:t>
            </a:r>
            <a:r>
              <a:rPr lang="en-US" baseline="0" dirty="0" err="1" smtClean="0"/>
              <a:t>jaki</a:t>
            </a:r>
            <a:r>
              <a:rPr lang="en-US" baseline="0" dirty="0" smtClean="0"/>
              <a:t> </a:t>
            </a:r>
            <a:r>
              <a:rPr lang="en-US" baseline="0" dirty="0" err="1" smtClean="0"/>
              <a:t>pojawil</a:t>
            </a:r>
            <a:r>
              <a:rPr lang="en-US" baseline="0" dirty="0" smtClean="0"/>
              <a:t> </a:t>
            </a:r>
            <a:r>
              <a:rPr lang="en-US" baseline="0" dirty="0" err="1" smtClean="0"/>
              <a:t>sie</a:t>
            </a:r>
            <a:r>
              <a:rPr lang="en-US" baseline="0" dirty="0" smtClean="0"/>
              <a:t> problem – z </a:t>
            </a:r>
            <a:r>
              <a:rPr lang="en-US" baseline="0" dirty="0" err="1" smtClean="0"/>
              <a:t>kodowaniem</a:t>
            </a:r>
            <a:r>
              <a:rPr lang="en-US" baseline="0" dirty="0" smtClean="0"/>
              <a:t> </a:t>
            </a:r>
            <a:r>
              <a:rPr lang="en-US" baseline="0" dirty="0" err="1" smtClean="0"/>
              <a:t>przez</a:t>
            </a:r>
            <a:r>
              <a:rPr lang="en-US" baseline="0" dirty="0" smtClean="0"/>
              <a:t> 100 </a:t>
            </a:r>
            <a:r>
              <a:rPr lang="en-US" baseline="0" dirty="0" err="1" smtClean="0"/>
              <a:t>dev</a:t>
            </a:r>
            <a:endParaRPr lang="en-US" baseline="0" dirty="0" smtClean="0"/>
          </a:p>
          <a:p>
            <a:r>
              <a:rPr lang="en-US" baseline="0" dirty="0" smtClean="0"/>
              <a:t>		- co to jest </a:t>
            </a:r>
            <a:r>
              <a:rPr lang="en-US" baseline="0" dirty="0" err="1" smtClean="0"/>
              <a:t>git</a:t>
            </a:r>
            <a:r>
              <a:rPr lang="en-US" baseline="0" dirty="0" smtClean="0"/>
              <a:t> – 1 </a:t>
            </a:r>
            <a:r>
              <a:rPr lang="en-US" baseline="0" dirty="0" err="1" smtClean="0"/>
              <a:t>slaid</a:t>
            </a:r>
            <a:endParaRPr lang="en-US" baseline="0" dirty="0" smtClean="0"/>
          </a:p>
          <a:p>
            <a:r>
              <a:rPr lang="en-US" baseline="0" dirty="0" smtClean="0"/>
              <a:t>		- </a:t>
            </a:r>
            <a:r>
              <a:rPr lang="en-US" baseline="0" dirty="0" err="1" smtClean="0"/>
              <a:t>wizualizajca</a:t>
            </a:r>
            <a:r>
              <a:rPr lang="en-US" baseline="0" dirty="0" smtClean="0"/>
              <a:t> </a:t>
            </a:r>
            <a:r>
              <a:rPr lang="en-US" baseline="0" dirty="0" err="1" smtClean="0"/>
              <a:t>problemu</a:t>
            </a:r>
            <a:r>
              <a:rPr lang="en-US" baseline="0" dirty="0" smtClean="0"/>
              <a:t> </a:t>
            </a:r>
            <a:r>
              <a:rPr lang="en-US" baseline="0" dirty="0" err="1" smtClean="0"/>
              <a:t>kodowania</a:t>
            </a:r>
            <a:endParaRPr lang="en-US" baseline="0" dirty="0" smtClean="0"/>
          </a:p>
          <a:p>
            <a:endParaRPr lang="en-US" baseline="0" dirty="0" smtClean="0"/>
          </a:p>
          <a:p>
            <a:r>
              <a:rPr lang="en-US" baseline="0" dirty="0" smtClean="0"/>
              <a:t>	- </a:t>
            </a:r>
            <a:r>
              <a:rPr lang="en-US" baseline="0" dirty="0" err="1" smtClean="0"/>
              <a:t>czym</a:t>
            </a:r>
            <a:r>
              <a:rPr lang="en-US" baseline="0" dirty="0" smtClean="0"/>
              <a:t> </a:t>
            </a:r>
            <a:r>
              <a:rPr lang="en-US" baseline="0" dirty="0" err="1" smtClean="0"/>
              <a:t>wlasciwie</a:t>
            </a:r>
            <a:r>
              <a:rPr lang="en-US" baseline="0" dirty="0" smtClean="0"/>
              <a:t> jest </a:t>
            </a:r>
            <a:r>
              <a:rPr lang="en-US" baseline="0" dirty="0" err="1" smtClean="0"/>
              <a:t>gitub</a:t>
            </a:r>
            <a:endParaRPr lang="en-US" baseline="0" dirty="0" smtClean="0"/>
          </a:p>
          <a:p>
            <a:r>
              <a:rPr lang="en-US" baseline="0" dirty="0" smtClean="0"/>
              <a:t>		- </a:t>
            </a:r>
            <a:r>
              <a:rPr lang="en-US" baseline="0" dirty="0" err="1" smtClean="0"/>
              <a:t>obrazek</a:t>
            </a:r>
            <a:r>
              <a:rPr lang="en-US" baseline="0" dirty="0" smtClean="0"/>
              <a:t> </a:t>
            </a:r>
            <a:r>
              <a:rPr lang="en-US" baseline="0" dirty="0" err="1" smtClean="0"/>
              <a:t>github</a:t>
            </a:r>
            <a:r>
              <a:rPr lang="en-US" baseline="0" dirty="0" smtClean="0"/>
              <a:t> </a:t>
            </a:r>
            <a:r>
              <a:rPr lang="en-US" baseline="0" dirty="0" err="1" smtClean="0"/>
              <a:t>na</a:t>
            </a:r>
            <a:r>
              <a:rPr lang="en-US" baseline="0" dirty="0" smtClean="0"/>
              <a:t> </a:t>
            </a:r>
            <a:r>
              <a:rPr lang="en-US" baseline="0" dirty="0" err="1" smtClean="0"/>
              <a:t>ścianie</a:t>
            </a:r>
            <a:r>
              <a:rPr lang="en-US" baseline="0" dirty="0" smtClean="0"/>
              <a:t> w </a:t>
            </a:r>
            <a:r>
              <a:rPr lang="en-US" baseline="0" dirty="0" err="1" smtClean="0"/>
              <a:t>pracy</a:t>
            </a:r>
            <a:endParaRPr lang="en-US" baseline="0" dirty="0" smtClean="0"/>
          </a:p>
          <a:p>
            <a:r>
              <a:rPr lang="en-US" baseline="0" dirty="0" smtClean="0"/>
              <a:t>		- </a:t>
            </a:r>
            <a:r>
              <a:rPr lang="en-US" baseline="0" dirty="0" err="1" smtClean="0"/>
              <a:t>internetowa</a:t>
            </a:r>
            <a:r>
              <a:rPr lang="en-US" baseline="0" dirty="0" smtClean="0"/>
              <a:t> </a:t>
            </a:r>
            <a:r>
              <a:rPr lang="en-US" baseline="0" dirty="0" err="1" smtClean="0"/>
              <a:t>platforma</a:t>
            </a:r>
            <a:r>
              <a:rPr lang="en-US" baseline="0" dirty="0" smtClean="0"/>
              <a:t> do </a:t>
            </a:r>
            <a:r>
              <a:rPr lang="en-US" baseline="0" dirty="0" err="1" smtClean="0"/>
              <a:t>przechowywania</a:t>
            </a:r>
            <a:r>
              <a:rPr lang="en-US" baseline="0" dirty="0" smtClean="0"/>
              <a:t> I </a:t>
            </a:r>
            <a:r>
              <a:rPr lang="en-US" baseline="0" dirty="0" err="1" smtClean="0"/>
              <a:t>efektywnej</a:t>
            </a:r>
            <a:r>
              <a:rPr lang="en-US" baseline="0" dirty="0" smtClean="0"/>
              <a:t> </a:t>
            </a:r>
            <a:r>
              <a:rPr lang="en-US" baseline="0" dirty="0" err="1" smtClean="0"/>
              <a:t>pracy</a:t>
            </a:r>
            <a:r>
              <a:rPr lang="en-US" baseline="0" dirty="0" smtClean="0"/>
              <a:t> </a:t>
            </a:r>
            <a:r>
              <a:rPr lang="en-US" baseline="0" dirty="0" err="1" smtClean="0"/>
              <a:t>nad</a:t>
            </a:r>
            <a:r>
              <a:rPr lang="en-US" baseline="0" dirty="0" smtClean="0"/>
              <a:t> </a:t>
            </a:r>
            <a:r>
              <a:rPr lang="en-US" baseline="0" dirty="0" err="1" smtClean="0"/>
              <a:t>kodem</a:t>
            </a:r>
            <a:r>
              <a:rPr lang="en-US" baseline="0" dirty="0" smtClean="0"/>
              <a:t> w </a:t>
            </a:r>
            <a:r>
              <a:rPr lang="en-US" baseline="0" dirty="0" err="1" smtClean="0"/>
              <a:t>grupie</a:t>
            </a:r>
            <a:endParaRPr lang="en-US" baseline="0" dirty="0" smtClean="0"/>
          </a:p>
          <a:p>
            <a:r>
              <a:rPr lang="en-US" baseline="0" dirty="0" smtClean="0"/>
              <a:t>		- </a:t>
            </a:r>
            <a:r>
              <a:rPr lang="en-US" baseline="0" dirty="0" err="1" smtClean="0"/>
              <a:t>GitHub</a:t>
            </a:r>
            <a:r>
              <a:rPr lang="en-US" baseline="0" dirty="0" smtClean="0"/>
              <a:t> </a:t>
            </a:r>
            <a:r>
              <a:rPr lang="en-US" baseline="0" dirty="0" err="1" smtClean="0"/>
              <a:t>rozszerza</a:t>
            </a:r>
            <a:r>
              <a:rPr lang="en-US" baseline="0" dirty="0" smtClean="0"/>
              <a:t> </a:t>
            </a:r>
            <a:r>
              <a:rPr lang="en-US" baseline="0" dirty="0" err="1" smtClean="0"/>
              <a:t>funkcjonalnosc</a:t>
            </a:r>
            <a:r>
              <a:rPr lang="en-US" baseline="0" dirty="0" smtClean="0"/>
              <a:t> </a:t>
            </a:r>
            <a:r>
              <a:rPr lang="en-US" baseline="0" dirty="0" err="1" smtClean="0"/>
              <a:t>Git</a:t>
            </a:r>
            <a:r>
              <a:rPr lang="en-US" baseline="0" dirty="0" smtClean="0"/>
              <a:t> </a:t>
            </a:r>
            <a:r>
              <a:rPr lang="en-US" baseline="0" dirty="0" err="1" smtClean="0"/>
              <a:t>ktory</a:t>
            </a:r>
            <a:r>
              <a:rPr lang="en-US" baseline="0" dirty="0" smtClean="0"/>
              <a:t> </a:t>
            </a:r>
            <a:r>
              <a:rPr lang="en-US" baseline="0" dirty="0" err="1" smtClean="0"/>
              <a:t>lezy</a:t>
            </a:r>
            <a:r>
              <a:rPr lang="en-US" baseline="0" dirty="0" smtClean="0"/>
              <a:t> u </a:t>
            </a:r>
            <a:r>
              <a:rPr lang="en-US" baseline="0" dirty="0" err="1" smtClean="0"/>
              <a:t>jego</a:t>
            </a:r>
            <a:r>
              <a:rPr lang="en-US" baseline="0" dirty="0" smtClean="0"/>
              <a:t> </a:t>
            </a:r>
            <a:r>
              <a:rPr lang="en-US" baseline="0" dirty="0" err="1" smtClean="0"/>
              <a:t>podstaw</a:t>
            </a:r>
            <a:endParaRPr lang="en-US" baseline="0" dirty="0" smtClean="0"/>
          </a:p>
          <a:p>
            <a:endParaRPr lang="en-US" baseline="0" dirty="0" smtClean="0"/>
          </a:p>
          <a:p>
            <a:r>
              <a:rPr lang="en-US" baseline="0" dirty="0" smtClean="0"/>
              <a:t>		- no to </a:t>
            </a:r>
            <a:r>
              <a:rPr lang="en-US" baseline="0" dirty="0" err="1" smtClean="0"/>
              <a:t>teraz</a:t>
            </a:r>
            <a:r>
              <a:rPr lang="en-US" baseline="0" dirty="0" smtClean="0"/>
              <a:t> co to jest </a:t>
            </a:r>
            <a:r>
              <a:rPr lang="en-US" baseline="0" dirty="0" err="1" smtClean="0"/>
              <a:t>git</a:t>
            </a:r>
            <a:endParaRPr lang="en-US" baseline="0" dirty="0" smtClean="0"/>
          </a:p>
          <a:p>
            <a:r>
              <a:rPr lang="en-US" baseline="0" dirty="0" smtClean="0"/>
              <a:t>	- </a:t>
            </a:r>
            <a:r>
              <a:rPr lang="en-US" baseline="0" dirty="0" err="1" smtClean="0"/>
              <a:t>jak</a:t>
            </a:r>
            <a:r>
              <a:rPr lang="en-US" baseline="0" dirty="0" smtClean="0"/>
              <a:t> to </a:t>
            </a:r>
            <a:r>
              <a:rPr lang="en-US" baseline="0" dirty="0" err="1" smtClean="0"/>
              <a:t>sie</a:t>
            </a:r>
            <a:r>
              <a:rPr lang="en-US" baseline="0" dirty="0" smtClean="0"/>
              <a:t> </a:t>
            </a:r>
            <a:r>
              <a:rPr lang="en-US" baseline="0" dirty="0" err="1" smtClean="0"/>
              <a:t>zaczelo</a:t>
            </a:r>
            <a:r>
              <a:rPr lang="en-US" baseline="0" dirty="0" smtClean="0"/>
              <a:t> – </a:t>
            </a:r>
            <a:r>
              <a:rPr lang="en-US" baseline="0" dirty="0" err="1" smtClean="0"/>
              <a:t>linus</a:t>
            </a:r>
            <a:r>
              <a:rPr lang="en-US" baseline="0" dirty="0" smtClean="0"/>
              <a:t> – </a:t>
            </a:r>
            <a:r>
              <a:rPr lang="en-US" baseline="0" dirty="0" err="1" smtClean="0"/>
              <a:t>linux</a:t>
            </a:r>
            <a:r>
              <a:rPr lang="en-US" baseline="0" dirty="0" smtClean="0"/>
              <a:t> – </a:t>
            </a:r>
            <a:r>
              <a:rPr lang="en-US" baseline="0" dirty="0" err="1" smtClean="0"/>
              <a:t>git</a:t>
            </a:r>
            <a:r>
              <a:rPr lang="en-US" baseline="0" dirty="0" smtClean="0"/>
              <a:t> – </a:t>
            </a:r>
            <a:r>
              <a:rPr lang="en-US" baseline="0" dirty="0" err="1" smtClean="0"/>
              <a:t>github</a:t>
            </a:r>
            <a:endParaRPr lang="en-US" baseline="0" dirty="0" smtClean="0"/>
          </a:p>
          <a:p>
            <a:r>
              <a:rPr lang="en-US" baseline="0" dirty="0" smtClean="0"/>
              <a:t>		- </a:t>
            </a:r>
            <a:r>
              <a:rPr lang="en-US" baseline="0" dirty="0" err="1" smtClean="0"/>
              <a:t>czy</a:t>
            </a:r>
            <a:r>
              <a:rPr lang="en-US" baseline="0" dirty="0" smtClean="0"/>
              <a:t> </a:t>
            </a:r>
            <a:r>
              <a:rPr lang="en-US" baseline="0" dirty="0" err="1" smtClean="0"/>
              <a:t>ktos</a:t>
            </a:r>
            <a:r>
              <a:rPr lang="en-US" baseline="0" dirty="0" smtClean="0"/>
              <a:t> </a:t>
            </a:r>
            <a:r>
              <a:rPr lang="en-US" baseline="0" dirty="0" err="1" smtClean="0"/>
              <a:t>wie</a:t>
            </a:r>
            <a:r>
              <a:rPr lang="en-US" baseline="0" dirty="0" smtClean="0"/>
              <a:t> </a:t>
            </a:r>
            <a:r>
              <a:rPr lang="en-US" baseline="0" dirty="0" err="1" smtClean="0"/>
              <a:t>kto</a:t>
            </a:r>
            <a:r>
              <a:rPr lang="en-US" baseline="0" dirty="0" smtClean="0"/>
              <a:t> to jest (</a:t>
            </a:r>
            <a:r>
              <a:rPr lang="en-US" baseline="0" dirty="0" err="1" smtClean="0"/>
              <a:t>zdjecie</a:t>
            </a:r>
            <a:r>
              <a:rPr lang="en-US" baseline="0" dirty="0" smtClean="0"/>
              <a:t> </a:t>
            </a:r>
            <a:r>
              <a:rPr lang="en-US" baseline="0" dirty="0" err="1" smtClean="0"/>
              <a:t>Linusa</a:t>
            </a:r>
            <a:r>
              <a:rPr lang="en-US" baseline="0" dirty="0" smtClean="0"/>
              <a:t>)</a:t>
            </a:r>
          </a:p>
          <a:p>
            <a:endParaRPr lang="en-US" baseline="0" dirty="0" smtClean="0"/>
          </a:p>
          <a:p>
            <a:endParaRPr lang="en-US" baseline="0" dirty="0" smtClean="0"/>
          </a:p>
          <a:p>
            <a:r>
              <a:rPr lang="en-US" baseline="0" dirty="0" smtClean="0"/>
              <a:t>	- co </a:t>
            </a:r>
            <a:r>
              <a:rPr lang="en-US" baseline="0" dirty="0" err="1" smtClean="0"/>
              <a:t>umozliwia</a:t>
            </a:r>
            <a:r>
              <a:rPr lang="en-US" baseline="0" dirty="0" smtClean="0"/>
              <a:t> </a:t>
            </a:r>
            <a:r>
              <a:rPr lang="en-US" baseline="0" dirty="0" err="1" smtClean="0"/>
              <a:t>GitHub</a:t>
            </a:r>
            <a:r>
              <a:rPr lang="en-US" baseline="0" dirty="0" smtClean="0"/>
              <a:t> </a:t>
            </a:r>
          </a:p>
          <a:p>
            <a:r>
              <a:rPr lang="en-US" baseline="0" dirty="0" smtClean="0"/>
              <a:t>		- </a:t>
            </a:r>
            <a:r>
              <a:rPr lang="en-US" baseline="0" dirty="0" err="1" smtClean="0"/>
              <a:t>przechowywanie</a:t>
            </a:r>
            <a:r>
              <a:rPr lang="en-US" baseline="0" dirty="0" smtClean="0"/>
              <a:t> </a:t>
            </a:r>
            <a:r>
              <a:rPr lang="en-US" baseline="0" dirty="0" err="1" smtClean="0"/>
              <a:t>kodu</a:t>
            </a:r>
            <a:r>
              <a:rPr lang="en-US" baseline="0" dirty="0" smtClean="0"/>
              <a:t> to </a:t>
            </a:r>
            <a:r>
              <a:rPr lang="en-US" baseline="0" dirty="0" err="1" smtClean="0"/>
              <a:t>nie</a:t>
            </a:r>
            <a:r>
              <a:rPr lang="en-US" baseline="0" dirty="0" smtClean="0"/>
              <a:t> </a:t>
            </a:r>
            <a:r>
              <a:rPr lang="en-US" baseline="0" dirty="0" err="1" smtClean="0"/>
              <a:t>wszystko</a:t>
            </a:r>
            <a:endParaRPr lang="en-US" baseline="0" dirty="0" smtClean="0"/>
          </a:p>
          <a:p>
            <a:r>
              <a:rPr lang="en-US" baseline="0" dirty="0" smtClean="0"/>
              <a:t>		- </a:t>
            </a:r>
            <a:r>
              <a:rPr lang="en-US" baseline="0" dirty="0" err="1" smtClean="0"/>
              <a:t>podstawowe</a:t>
            </a:r>
            <a:r>
              <a:rPr lang="en-US" baseline="0" dirty="0" smtClean="0"/>
              <a:t> </a:t>
            </a:r>
            <a:r>
              <a:rPr lang="en-US" baseline="0" dirty="0" err="1" smtClean="0"/>
              <a:t>funkcje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7</a:t>
            </a:fld>
            <a:endParaRPr lang="en-US"/>
          </a:p>
        </p:txBody>
      </p:sp>
    </p:spTree>
    <p:extLst>
      <p:ext uri="{BB962C8B-B14F-4D97-AF65-F5344CB8AC3E}">
        <p14:creationId xmlns:p14="http://schemas.microsoft.com/office/powerpoint/2010/main" val="1844179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a:t>
            </a:r>
            <a:r>
              <a:rPr lang="en-US" baseline="0" dirty="0" smtClean="0"/>
              <a:t> level over view of the action chain – and why they needed to invent </a:t>
            </a:r>
            <a:r>
              <a:rPr lang="en-US" baseline="0" dirty="0" err="1" smtClean="0"/>
              <a:t>git</a:t>
            </a:r>
            <a:r>
              <a:rPr lang="en-US" baseline="0" dirty="0" smtClean="0"/>
              <a:t> to more effectively work on </a:t>
            </a:r>
            <a:r>
              <a:rPr lang="en-US" baseline="0" dirty="0" err="1" smtClean="0"/>
              <a:t>linux</a:t>
            </a:r>
            <a:endParaRPr lang="en-US" baseline="0" dirty="0" smtClean="0"/>
          </a:p>
          <a:p>
            <a:endParaRPr lang="en-US" baseline="0" dirty="0" smtClean="0"/>
          </a:p>
          <a:p>
            <a:pPr marL="171450" indent="-171450">
              <a:buFontTx/>
              <a:buChar char="-"/>
            </a:pPr>
            <a:r>
              <a:rPr lang="en-US" baseline="0" dirty="0" smtClean="0"/>
              <a:t>Linus (</a:t>
            </a:r>
            <a:r>
              <a:rPr lang="en-US" baseline="0" dirty="0" err="1" smtClean="0"/>
              <a:t>zdjecie</a:t>
            </a:r>
            <a:r>
              <a:rPr lang="en-US" baseline="0" dirty="0" smtClean="0"/>
              <a:t>)</a:t>
            </a:r>
          </a:p>
          <a:p>
            <a:pPr marL="171450" indent="-171450">
              <a:buFontTx/>
              <a:buChar char="-"/>
            </a:pPr>
            <a:r>
              <a:rPr lang="en-US" baseline="0" dirty="0" smtClean="0"/>
              <a:t>Linux (</a:t>
            </a:r>
            <a:r>
              <a:rPr lang="en-US" baseline="0" dirty="0" err="1" smtClean="0"/>
              <a:t>zdjecie</a:t>
            </a:r>
            <a:r>
              <a:rPr lang="en-US" baseline="0" dirty="0" smtClean="0"/>
              <a:t> </a:t>
            </a:r>
            <a:r>
              <a:rPr lang="en-US" baseline="0" dirty="0" err="1" smtClean="0"/>
              <a:t>pingwina</a:t>
            </a:r>
            <a:r>
              <a:rPr lang="en-US" baseline="0" dirty="0" smtClean="0"/>
              <a:t> + </a:t>
            </a:r>
            <a:r>
              <a:rPr lang="en-US" baseline="0" dirty="0" err="1" smtClean="0"/>
              <a:t>ubuntu</a:t>
            </a:r>
            <a:r>
              <a:rPr lang="en-US" baseline="0" dirty="0" smtClean="0"/>
              <a:t>)</a:t>
            </a:r>
          </a:p>
          <a:p>
            <a:pPr marL="171450" indent="-171450">
              <a:buFontTx/>
              <a:buChar char="-"/>
            </a:pPr>
            <a:r>
              <a:rPr lang="en-US" baseline="0" dirty="0" err="1" smtClean="0"/>
              <a:t>Ilustracja</a:t>
            </a:r>
            <a:r>
              <a:rPr lang="en-US" baseline="0" dirty="0" smtClean="0"/>
              <a:t> </a:t>
            </a:r>
            <a:r>
              <a:rPr lang="en-US" baseline="0" dirty="0" err="1" smtClean="0"/>
              <a:t>problemu</a:t>
            </a:r>
            <a:r>
              <a:rPr lang="en-US" baseline="0" dirty="0" smtClean="0"/>
              <a:t> </a:t>
            </a:r>
            <a:r>
              <a:rPr lang="en-US" baseline="0" dirty="0" err="1" smtClean="0"/>
              <a:t>wielodostepu</a:t>
            </a:r>
            <a:r>
              <a:rPr lang="en-US" baseline="0" dirty="0" smtClean="0"/>
              <a:t> do </a:t>
            </a:r>
            <a:r>
              <a:rPr lang="en-US" baseline="0" dirty="0" err="1" smtClean="0"/>
              <a:t>plikow</a:t>
            </a:r>
            <a:endParaRPr lang="en-US" baseline="0" dirty="0" smtClean="0"/>
          </a:p>
          <a:p>
            <a:pPr marL="171450" indent="-171450">
              <a:buFontTx/>
              <a:buChar char="-"/>
            </a:pPr>
            <a:r>
              <a:rPr lang="en-US" baseline="0" dirty="0" err="1" smtClean="0"/>
              <a:t>Powstaje</a:t>
            </a:r>
            <a:r>
              <a:rPr lang="en-US" baseline="0" dirty="0" smtClean="0"/>
              <a:t> </a:t>
            </a:r>
            <a:r>
              <a:rPr lang="en-US" baseline="0" dirty="0" err="1" smtClean="0"/>
              <a:t>Git</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8</a:t>
            </a:fld>
            <a:endParaRPr lang="en-US"/>
          </a:p>
        </p:txBody>
      </p:sp>
    </p:spTree>
    <p:extLst>
      <p:ext uri="{BB962C8B-B14F-4D97-AF65-F5344CB8AC3E}">
        <p14:creationId xmlns:p14="http://schemas.microsoft.com/office/powerpoint/2010/main" val="1756190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DONE - http://</a:t>
            </a:r>
            <a:r>
              <a:rPr lang="en-US" dirty="0" err="1" smtClean="0"/>
              <a:t>www.howtogeek.com</a:t>
            </a:r>
            <a:r>
              <a:rPr lang="en-US" dirty="0" smtClean="0"/>
              <a:t>/180167/</a:t>
            </a:r>
            <a:r>
              <a:rPr lang="en-US" dirty="0" err="1" smtClean="0"/>
              <a:t>htg</a:t>
            </a:r>
            <a:r>
              <a:rPr lang="en-US" dirty="0" smtClean="0"/>
              <a:t>-explains-what-is-</a:t>
            </a:r>
            <a:r>
              <a:rPr lang="en-US" dirty="0" err="1" smtClean="0"/>
              <a:t>github</a:t>
            </a:r>
            <a:r>
              <a:rPr lang="en-US" dirty="0" smtClean="0"/>
              <a:t>-and-what-do-geeks-use-it-for/</a:t>
            </a:r>
          </a:p>
          <a:p>
            <a:endParaRPr lang="en-US" dirty="0" smtClean="0"/>
          </a:p>
          <a:p>
            <a:endParaRPr lang="en-US" dirty="0" smtClean="0"/>
          </a:p>
          <a:p>
            <a:r>
              <a:rPr lang="en-US" dirty="0" err="1" smtClean="0"/>
              <a:t>GitHub</a:t>
            </a:r>
            <a:r>
              <a:rPr lang="en-US" dirty="0" smtClean="0"/>
              <a:t> phenomenon -</a:t>
            </a:r>
            <a:r>
              <a:rPr lang="en-US" baseline="0" dirty="0" smtClean="0"/>
              <a:t> http://</a:t>
            </a:r>
            <a:r>
              <a:rPr lang="en-US" baseline="0" dirty="0" err="1" smtClean="0"/>
              <a:t>www.newyorker.com</a:t>
            </a:r>
            <a:r>
              <a:rPr lang="en-US" baseline="0" dirty="0" smtClean="0"/>
              <a:t>/tech/elements/the-software-that-builds-</a:t>
            </a:r>
            <a:r>
              <a:rPr lang="en-US" baseline="0" dirty="0" smtClean="0"/>
              <a:t>software</a:t>
            </a:r>
          </a:p>
          <a:p>
            <a:endParaRPr lang="en-US" baseline="0" dirty="0" smtClean="0"/>
          </a:p>
          <a:p>
            <a:r>
              <a:rPr lang="en-US" dirty="0" smtClean="0"/>
              <a:t>VERY GOOD</a:t>
            </a:r>
            <a:r>
              <a:rPr lang="en-US" baseline="0" dirty="0" smtClean="0"/>
              <a:t> - </a:t>
            </a:r>
            <a:r>
              <a:rPr lang="en-US" dirty="0" smtClean="0"/>
              <a:t>http</a:t>
            </a:r>
            <a:r>
              <a:rPr lang="en-US" dirty="0" smtClean="0"/>
              <a:t>://</a:t>
            </a:r>
            <a:r>
              <a:rPr lang="en-US" dirty="0" err="1" smtClean="0"/>
              <a:t>anitacheng.com</a:t>
            </a:r>
            <a:r>
              <a:rPr lang="en-US" dirty="0" smtClean="0"/>
              <a:t>/</a:t>
            </a:r>
            <a:r>
              <a:rPr lang="en-US" dirty="0" err="1" smtClean="0"/>
              <a:t>git-for-non-developers#howgit</a:t>
            </a:r>
            <a:endParaRPr lang="en-US" dirty="0" smtClean="0"/>
          </a:p>
          <a:p>
            <a:endParaRPr lang="en-US" dirty="0" smtClean="0"/>
          </a:p>
          <a:p>
            <a:r>
              <a:rPr lang="en-US" dirty="0" smtClean="0"/>
              <a:t>I could use the part</a:t>
            </a:r>
            <a:r>
              <a:rPr lang="en-US" baseline="0" dirty="0" smtClean="0"/>
              <a:t> about </a:t>
            </a:r>
            <a:r>
              <a:rPr lang="en-US" baseline="0" dirty="0" err="1" smtClean="0"/>
              <a:t>git</a:t>
            </a:r>
            <a:r>
              <a:rPr lang="en-US" baseline="0" dirty="0" smtClean="0"/>
              <a:t> - </a:t>
            </a:r>
            <a:r>
              <a:rPr lang="en-US" dirty="0" smtClean="0"/>
              <a:t>Pretty</a:t>
            </a:r>
            <a:r>
              <a:rPr lang="en-US" baseline="0" dirty="0" smtClean="0"/>
              <a:t> </a:t>
            </a:r>
            <a:r>
              <a:rPr lang="en-US" baseline="0" dirty="0" smtClean="0"/>
              <a:t>good showcase - http://</a:t>
            </a:r>
            <a:r>
              <a:rPr lang="en-US" baseline="0" dirty="0" err="1" smtClean="0"/>
              <a:t>www.slideshare.net</a:t>
            </a:r>
            <a:r>
              <a:rPr lang="en-US" baseline="0" dirty="0" smtClean="0"/>
              <a:t>/</a:t>
            </a:r>
            <a:r>
              <a:rPr lang="en-US" baseline="0" dirty="0" err="1" smtClean="0"/>
              <a:t>arjoly</a:t>
            </a:r>
            <a:r>
              <a:rPr lang="en-US" baseline="0" dirty="0" smtClean="0"/>
              <a:t>/slide-39468387</a:t>
            </a:r>
          </a:p>
          <a:p>
            <a:r>
              <a:rPr lang="en-US" baseline="0" dirty="0" smtClean="0"/>
              <a:t>Get the intro from here: http://</a:t>
            </a:r>
            <a:r>
              <a:rPr lang="en-US" baseline="0" dirty="0" err="1" smtClean="0"/>
              <a:t>www.slideshare.net</a:t>
            </a:r>
            <a:r>
              <a:rPr lang="en-US" baseline="0" dirty="0" smtClean="0"/>
              <a:t>/</a:t>
            </a:r>
            <a:r>
              <a:rPr lang="en-US" baseline="0" dirty="0" err="1" smtClean="0"/>
              <a:t>workergnome</a:t>
            </a:r>
            <a:r>
              <a:rPr lang="en-US" baseline="0" dirty="0" smtClean="0"/>
              <a:t>/introduction-to-</a:t>
            </a:r>
            <a:r>
              <a:rPr lang="en-US" baseline="0" dirty="0" err="1" smtClean="0"/>
              <a:t>git</a:t>
            </a:r>
            <a:r>
              <a:rPr lang="en-US" baseline="0" dirty="0" smtClean="0"/>
              <a:t>-for-</a:t>
            </a:r>
            <a:r>
              <a:rPr lang="en-US" baseline="0" dirty="0" smtClean="0"/>
              <a:t>artists</a:t>
            </a:r>
          </a:p>
          <a:p>
            <a:endParaRPr lang="en-US" baseline="0" dirty="0" smtClean="0"/>
          </a:p>
          <a:p>
            <a:endParaRPr lang="en-US" baseline="0" dirty="0" smtClean="0"/>
          </a:p>
          <a:p>
            <a:endParaRPr lang="en-US" dirty="0" smtClean="0"/>
          </a:p>
          <a:p>
            <a:r>
              <a:rPr lang="en-US" dirty="0" smtClean="0"/>
              <a:t>So, </a:t>
            </a:r>
            <a:r>
              <a:rPr lang="en-US" dirty="0" err="1" smtClean="0"/>
              <a:t>Git</a:t>
            </a:r>
            <a:r>
              <a:rPr lang="en-US" dirty="0" smtClean="0"/>
              <a:t> is a “version control system,” what’s that mean? When developers are creating something (an application, for example), they are making constant changes to the code and releasing new versions, up to and after the first official (non-beta) release.</a:t>
            </a:r>
          </a:p>
          <a:p>
            <a:endParaRPr lang="en-US" dirty="0" smtClean="0"/>
          </a:p>
          <a:p>
            <a:r>
              <a:rPr lang="en-US" dirty="0" smtClean="0"/>
              <a:t>Version control systems keep these revisions straight, and store the modifications in a central repository. This allows developers to easily collaborate, as they can download a new version of the software, make changes, and upload the newest revision. Every developer can see these new changes, download them, and contribute.</a:t>
            </a:r>
          </a:p>
          <a:p>
            <a:endParaRPr lang="en-US" dirty="0" smtClean="0"/>
          </a:p>
          <a:p>
            <a:r>
              <a:rPr lang="en-US" dirty="0" smtClean="0"/>
              <a:t>Similarly, people who have nothing to do with the development of a project can still download the files and use them. Most Linux users should be familiar with this process, as using </a:t>
            </a:r>
            <a:r>
              <a:rPr lang="en-US" dirty="0" err="1" smtClean="0"/>
              <a:t>Git</a:t>
            </a:r>
            <a:r>
              <a:rPr lang="en-US" dirty="0" smtClean="0"/>
              <a:t>, Subversion, or some other similar method is pretty common for downloading needed files, especially in preparation for compiling a program from source code (a rather common practice for Linux geeks).</a:t>
            </a:r>
          </a:p>
          <a:p>
            <a:endParaRPr lang="en-US" dirty="0" smtClean="0"/>
          </a:p>
          <a:p>
            <a:r>
              <a:rPr lang="en-US" dirty="0" smtClean="0"/>
              <a:t>In case you are wondering why </a:t>
            </a:r>
            <a:r>
              <a:rPr lang="en-US" dirty="0" err="1" smtClean="0"/>
              <a:t>Git</a:t>
            </a:r>
            <a:r>
              <a:rPr lang="en-US" dirty="0" smtClean="0"/>
              <a:t> is the preferred version control system of most developers, it has multiple advantages over the other systems available, including a more efficient way to store file changes and ensuring file integrity. If you’re interested in knowing the details, check out this page to read a thorough explanation on how </a:t>
            </a:r>
            <a:r>
              <a:rPr lang="en-US" dirty="0" err="1" smtClean="0"/>
              <a:t>Git</a:t>
            </a:r>
            <a:r>
              <a:rPr lang="en-US" dirty="0" smtClean="0"/>
              <a:t> works.</a:t>
            </a:r>
          </a:p>
          <a:p>
            <a:endParaRPr lang="en-US" dirty="0" smtClean="0"/>
          </a:p>
        </p:txBody>
      </p:sp>
      <p:sp>
        <p:nvSpPr>
          <p:cNvPr id="4" name="Slide Number Placeholder 3"/>
          <p:cNvSpPr>
            <a:spLocks noGrp="1"/>
          </p:cNvSpPr>
          <p:nvPr>
            <p:ph type="sldNum" sz="quarter" idx="10"/>
          </p:nvPr>
        </p:nvSpPr>
        <p:spPr/>
        <p:txBody>
          <a:bodyPr/>
          <a:lstStyle/>
          <a:p>
            <a:fld id="{4CB756B3-920B-BF4B-941F-609798E27EE1}" type="slidenum">
              <a:rPr lang="en-US" smtClean="0"/>
              <a:t>9</a:t>
            </a:fld>
            <a:endParaRPr lang="en-US"/>
          </a:p>
        </p:txBody>
      </p:sp>
    </p:spTree>
    <p:extLst>
      <p:ext uri="{BB962C8B-B14F-4D97-AF65-F5344CB8AC3E}">
        <p14:creationId xmlns:p14="http://schemas.microsoft.com/office/powerpoint/2010/main" val="34668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established that </a:t>
            </a:r>
            <a:r>
              <a:rPr lang="en-US" dirty="0" err="1" smtClean="0"/>
              <a:t>Git</a:t>
            </a:r>
            <a:r>
              <a:rPr lang="en-US" dirty="0" smtClean="0"/>
              <a:t> is a version control system, similar but better than the many alternatives available. So, what makes </a:t>
            </a:r>
            <a:r>
              <a:rPr lang="en-US" dirty="0" err="1" smtClean="0"/>
              <a:t>GitHub</a:t>
            </a:r>
            <a:r>
              <a:rPr lang="en-US" dirty="0" smtClean="0"/>
              <a:t> so special? </a:t>
            </a:r>
            <a:r>
              <a:rPr lang="en-US" dirty="0" err="1" smtClean="0"/>
              <a:t>Git</a:t>
            </a:r>
            <a:r>
              <a:rPr lang="en-US" dirty="0" smtClean="0"/>
              <a:t> is a command-line tool, but the center around which all things involving </a:t>
            </a:r>
            <a:r>
              <a:rPr lang="en-US" dirty="0" err="1" smtClean="0"/>
              <a:t>Git</a:t>
            </a:r>
            <a:r>
              <a:rPr lang="en-US" dirty="0" smtClean="0"/>
              <a:t> revolve – effectively, the Hub, is </a:t>
            </a:r>
            <a:r>
              <a:rPr lang="en-US" dirty="0" err="1" smtClean="0"/>
              <a:t>GitHub.com</a:t>
            </a:r>
            <a:r>
              <a:rPr lang="en-US" dirty="0" smtClean="0"/>
              <a:t>, where developers can store their projects and network with likeminded people.</a:t>
            </a:r>
          </a:p>
          <a:p>
            <a:endParaRPr lang="en-US" dirty="0" smtClean="0"/>
          </a:p>
          <a:p>
            <a:r>
              <a:rPr lang="en-US" dirty="0" smtClean="0"/>
              <a:t>Let’s go over a few of the main reasons that geeks like to use </a:t>
            </a:r>
            <a:r>
              <a:rPr lang="en-US" dirty="0" err="1" smtClean="0"/>
              <a:t>GitHub</a:t>
            </a:r>
            <a:r>
              <a:rPr lang="en-US" dirty="0" smtClean="0"/>
              <a:t>, and learn some terminology along the way.</a:t>
            </a:r>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10</a:t>
            </a:fld>
            <a:endParaRPr lang="en-US"/>
          </a:p>
        </p:txBody>
      </p:sp>
    </p:spTree>
    <p:extLst>
      <p:ext uri="{BB962C8B-B14F-4D97-AF65-F5344CB8AC3E}">
        <p14:creationId xmlns:p14="http://schemas.microsoft.com/office/powerpoint/2010/main" val="3791581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 full workflow – from</a:t>
            </a:r>
            <a:r>
              <a:rPr lang="en-US" baseline="0" dirty="0" smtClean="0"/>
              <a:t> nothing to a commit in a repo – both from the client or </a:t>
            </a:r>
            <a:r>
              <a:rPr lang="en-US" baseline="0" dirty="0" err="1" smtClean="0"/>
              <a:t>cmd</a:t>
            </a:r>
            <a:r>
              <a:rPr lang="en-US" baseline="0" dirty="0" smtClean="0"/>
              <a:t> like in here: http://</a:t>
            </a:r>
            <a:r>
              <a:rPr lang="en-US" baseline="0" dirty="0" err="1" smtClean="0"/>
              <a:t>lifehacker.com</a:t>
            </a:r>
            <a:r>
              <a:rPr lang="en-US" baseline="0" dirty="0" smtClean="0"/>
              <a:t>/5983680/how-the-heck-do-</a:t>
            </a:r>
            <a:r>
              <a:rPr lang="en-US" baseline="0" dirty="0" err="1" smtClean="0"/>
              <a:t>i</a:t>
            </a:r>
            <a:r>
              <a:rPr lang="en-US" baseline="0" dirty="0" smtClean="0"/>
              <a:t>-use-</a:t>
            </a:r>
            <a:r>
              <a:rPr lang="en-US" baseline="0" dirty="0" err="1" smtClean="0"/>
              <a:t>github</a:t>
            </a:r>
            <a:endParaRPr lang="en-US" baseline="0" dirty="0" smtClean="0"/>
          </a:p>
          <a:p>
            <a:endParaRPr lang="en-US" baseline="0" dirty="0" smtClean="0"/>
          </a:p>
          <a:p>
            <a:endParaRPr lang="en-US" baseline="0" dirty="0" smtClean="0"/>
          </a:p>
          <a:p>
            <a:r>
              <a:rPr lang="en-US" baseline="0" dirty="0" err="1" smtClean="0"/>
              <a:t>Wszystko</a:t>
            </a:r>
            <a:r>
              <a:rPr lang="en-US" baseline="0" dirty="0" smtClean="0"/>
              <a:t> w </a:t>
            </a:r>
            <a:r>
              <a:rPr lang="en-US" baseline="0" dirty="0" err="1" smtClean="0"/>
              <a:t>oparciu</a:t>
            </a:r>
            <a:r>
              <a:rPr lang="en-US" baseline="0" dirty="0" smtClean="0"/>
              <a:t> o </a:t>
            </a:r>
            <a:r>
              <a:rPr lang="en-US" baseline="0" dirty="0" err="1" smtClean="0"/>
              <a:t>dokument</a:t>
            </a:r>
            <a:r>
              <a:rPr lang="en-US" baseline="0" dirty="0" smtClean="0"/>
              <a:t> </a:t>
            </a:r>
            <a:r>
              <a:rPr lang="en-US" baseline="0" dirty="0" err="1" smtClean="0"/>
              <a:t>tej</a:t>
            </a:r>
            <a:r>
              <a:rPr lang="en-US" baseline="0" dirty="0" smtClean="0"/>
              <a:t> </a:t>
            </a:r>
            <a:r>
              <a:rPr lang="en-US" baseline="0" dirty="0" err="1" smtClean="0"/>
              <a:t>prezentacji</a:t>
            </a:r>
            <a:endParaRPr lang="en-US" baseline="0" dirty="0" smtClean="0"/>
          </a:p>
          <a:p>
            <a:r>
              <a:rPr lang="en-US" baseline="0" dirty="0" smtClean="0"/>
              <a:t>	- </a:t>
            </a:r>
            <a:r>
              <a:rPr lang="en-US" baseline="0" dirty="0" err="1" smtClean="0"/>
              <a:t>historia</a:t>
            </a:r>
            <a:r>
              <a:rPr lang="en-US" baseline="0" dirty="0" smtClean="0"/>
              <a:t> </a:t>
            </a:r>
            <a:r>
              <a:rPr lang="en-US" baseline="0" dirty="0" err="1" smtClean="0"/>
              <a:t>zmian</a:t>
            </a:r>
            <a:r>
              <a:rPr lang="en-US" baseline="0" dirty="0" smtClean="0"/>
              <a:t> w </a:t>
            </a:r>
            <a:r>
              <a:rPr lang="en-US" baseline="0" dirty="0" err="1" smtClean="0"/>
              <a:t>wielu</a:t>
            </a:r>
            <a:r>
              <a:rPr lang="en-US" baseline="0" dirty="0" smtClean="0"/>
              <a:t> </a:t>
            </a:r>
            <a:r>
              <a:rPr lang="en-US" baseline="0" dirty="0" err="1" smtClean="0"/>
              <a:t>plikach</a:t>
            </a:r>
            <a:endParaRPr lang="en-US" baseline="0" dirty="0" smtClean="0"/>
          </a:p>
          <a:p>
            <a:endParaRPr lang="en-US" baseline="0" dirty="0" smtClean="0"/>
          </a:p>
          <a:p>
            <a:r>
              <a:rPr lang="en-US" baseline="0" dirty="0" smtClean="0"/>
              <a:t>	- </a:t>
            </a:r>
            <a:r>
              <a:rPr lang="en-US" baseline="0" dirty="0" err="1" smtClean="0"/>
              <a:t>usunac</a:t>
            </a:r>
            <a:r>
              <a:rPr lang="en-US" baseline="0" dirty="0" smtClean="0"/>
              <a:t> </a:t>
            </a:r>
            <a:r>
              <a:rPr lang="en-US" baseline="0" dirty="0" err="1" smtClean="0"/>
              <a:t>prezentacje</a:t>
            </a:r>
            <a:r>
              <a:rPr lang="en-US" baseline="0" dirty="0" smtClean="0"/>
              <a:t> + </a:t>
            </a:r>
            <a:r>
              <a:rPr lang="en-US" baseline="0" dirty="0" err="1" smtClean="0"/>
              <a:t>i</a:t>
            </a:r>
            <a:r>
              <a:rPr lang="en-US" baseline="0" dirty="0" smtClean="0"/>
              <a:t> </a:t>
            </a:r>
            <a:r>
              <a:rPr lang="en-US" baseline="0" dirty="0" err="1" smtClean="0"/>
              <a:t>pociagnac</a:t>
            </a:r>
            <a:r>
              <a:rPr lang="en-US" baseline="0" dirty="0" smtClean="0"/>
              <a:t> </a:t>
            </a:r>
            <a:r>
              <a:rPr lang="en-US" baseline="0" dirty="0" err="1" smtClean="0"/>
              <a:t>ja</a:t>
            </a:r>
            <a:r>
              <a:rPr lang="en-US" baseline="0" dirty="0" smtClean="0"/>
              <a:t> z </a:t>
            </a:r>
            <a:r>
              <a:rPr lang="en-US" baseline="0" dirty="0" err="1" smtClean="0"/>
              <a:t>github’a</a:t>
            </a:r>
            <a:endParaRPr lang="en-US" baseline="0" dirty="0" smtClean="0"/>
          </a:p>
          <a:p>
            <a:endParaRPr lang="en-US" baseline="0" dirty="0" smtClean="0"/>
          </a:p>
          <a:p>
            <a:r>
              <a:rPr lang="en-US" baseline="0" dirty="0" smtClean="0"/>
              <a:t>	- </a:t>
            </a:r>
            <a:r>
              <a:rPr lang="en-US" baseline="0" dirty="0" err="1" smtClean="0"/>
              <a:t>github</a:t>
            </a:r>
            <a:r>
              <a:rPr lang="en-US" baseline="0" dirty="0" smtClean="0"/>
              <a:t> </a:t>
            </a:r>
            <a:r>
              <a:rPr lang="en-US" baseline="0" dirty="0" err="1" smtClean="0"/>
              <a:t>froent</a:t>
            </a:r>
            <a:r>
              <a:rPr lang="en-US" baseline="0" dirty="0" smtClean="0"/>
              <a:t> end – </a:t>
            </a:r>
            <a:r>
              <a:rPr lang="en-US" baseline="0" dirty="0" err="1" smtClean="0"/>
              <a:t>jak</a:t>
            </a:r>
            <a:r>
              <a:rPr lang="en-US" baseline="0" dirty="0" smtClean="0"/>
              <a:t> </a:t>
            </a:r>
            <a:r>
              <a:rPr lang="en-US" baseline="0" dirty="0" err="1" smtClean="0"/>
              <a:t>sie</a:t>
            </a:r>
            <a:r>
              <a:rPr lang="en-US" baseline="0" dirty="0" smtClean="0"/>
              <a:t> </a:t>
            </a:r>
            <a:r>
              <a:rPr lang="en-US" baseline="0" dirty="0" err="1" smtClean="0"/>
              <a:t>zerejestorowac</a:t>
            </a:r>
            <a:r>
              <a:rPr lang="en-US" baseline="0" dirty="0" smtClean="0"/>
              <a:t> </a:t>
            </a:r>
          </a:p>
          <a:p>
            <a:r>
              <a:rPr lang="en-US" baseline="0" dirty="0" smtClean="0"/>
              <a:t>	- </a:t>
            </a:r>
            <a:r>
              <a:rPr lang="en-US" baseline="0" dirty="0" err="1" smtClean="0"/>
              <a:t>jak</a:t>
            </a:r>
            <a:r>
              <a:rPr lang="en-US" baseline="0" dirty="0" smtClean="0"/>
              <a:t> </a:t>
            </a:r>
            <a:r>
              <a:rPr lang="en-US" baseline="0" dirty="0" err="1" smtClean="0"/>
              <a:t>umiescic</a:t>
            </a:r>
            <a:r>
              <a:rPr lang="en-US" baseline="0" dirty="0" smtClean="0"/>
              <a:t> </a:t>
            </a:r>
            <a:r>
              <a:rPr lang="en-US" baseline="0" dirty="0" err="1" smtClean="0"/>
              <a:t>prezentacje</a:t>
            </a:r>
            <a:r>
              <a:rPr lang="en-US" baseline="0" dirty="0" smtClean="0"/>
              <a:t>  w </a:t>
            </a:r>
            <a:r>
              <a:rPr lang="en-US" baseline="0" dirty="0" err="1" smtClean="0"/>
              <a:t>githubie</a:t>
            </a:r>
            <a:endParaRPr lang="en-US" baseline="0" dirty="0" smtClean="0"/>
          </a:p>
          <a:p>
            <a:r>
              <a:rPr lang="en-US" baseline="0" dirty="0" smtClean="0"/>
              <a:t>	- </a:t>
            </a:r>
            <a:r>
              <a:rPr lang="en-US" baseline="0" dirty="0" err="1" smtClean="0"/>
              <a:t>jak</a:t>
            </a:r>
            <a:r>
              <a:rPr lang="en-US" baseline="0" dirty="0" smtClean="0"/>
              <a:t> </a:t>
            </a:r>
            <a:r>
              <a:rPr lang="en-US" baseline="0" dirty="0" err="1" smtClean="0"/>
              <a:t>uzyc</a:t>
            </a:r>
            <a:r>
              <a:rPr lang="en-US" baseline="0" dirty="0" smtClean="0"/>
              <a:t> </a:t>
            </a:r>
            <a:r>
              <a:rPr lang="en-US" baseline="0" dirty="0" err="1" smtClean="0"/>
              <a:t>github</a:t>
            </a:r>
            <a:r>
              <a:rPr lang="en-US" baseline="0" dirty="0" smtClean="0"/>
              <a:t> </a:t>
            </a:r>
            <a:r>
              <a:rPr lang="en-US" baseline="0" dirty="0" err="1" smtClean="0"/>
              <a:t>clienta</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11</a:t>
            </a:fld>
            <a:endParaRPr lang="en-US"/>
          </a:p>
        </p:txBody>
      </p:sp>
    </p:spTree>
    <p:extLst>
      <p:ext uri="{BB962C8B-B14F-4D97-AF65-F5344CB8AC3E}">
        <p14:creationId xmlns:p14="http://schemas.microsoft.com/office/powerpoint/2010/main" val="247928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pl-PL"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Click to edit Master subtitle style</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3326838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62702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l-PL"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224924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Content Placeholder 2"/>
          <p:cNvSpPr>
            <a:spLocks noGrp="1"/>
          </p:cNvSpPr>
          <p:nvPr>
            <p:ph idx="1"/>
          </p:nvPr>
        </p:nvSpPr>
        <p:spPr/>
        <p:txBody>
          <a:body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804650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l-PL"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Click to edit Master text styles</a:t>
            </a:r>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995569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5" name="Date Placeholder 4"/>
          <p:cNvSpPr>
            <a:spLocks noGrp="1"/>
          </p:cNvSpPr>
          <p:nvPr>
            <p:ph type="dt" sz="half" idx="10"/>
          </p:nvPr>
        </p:nvSpPr>
        <p:spPr/>
        <p:txBody>
          <a:bodyPr/>
          <a:lstStyle/>
          <a:p>
            <a:fld id="{ADEE3E2A-E35D-7B46-9E11-734D9E490D91}" type="datetimeFigureOut">
              <a:rPr lang="en-US" smtClean="0"/>
              <a:t>10/9/15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164448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7" name="Date Placeholder 6"/>
          <p:cNvSpPr>
            <a:spLocks noGrp="1"/>
          </p:cNvSpPr>
          <p:nvPr>
            <p:ph type="dt" sz="half" idx="10"/>
          </p:nvPr>
        </p:nvSpPr>
        <p:spPr/>
        <p:txBody>
          <a:bodyPr/>
          <a:lstStyle/>
          <a:p>
            <a:fld id="{ADEE3E2A-E35D-7B46-9E11-734D9E490D91}" type="datetimeFigureOut">
              <a:rPr lang="en-US" smtClean="0"/>
              <a:t>10/9/15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13327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Date Placeholder 2"/>
          <p:cNvSpPr>
            <a:spLocks noGrp="1"/>
          </p:cNvSpPr>
          <p:nvPr>
            <p:ph type="dt" sz="half" idx="10"/>
          </p:nvPr>
        </p:nvSpPr>
        <p:spPr/>
        <p:txBody>
          <a:bodyPr/>
          <a:lstStyle/>
          <a:p>
            <a:fld id="{ADEE3E2A-E35D-7B46-9E11-734D9E490D91}" type="datetimeFigureOut">
              <a:rPr lang="en-US" smtClean="0"/>
              <a:t>10/9/15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3583021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E3E2A-E35D-7B46-9E11-734D9E490D91}" type="datetimeFigureOut">
              <a:rPr lang="en-US" smtClean="0"/>
              <a:t>10/9/15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911698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pl-PL"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Click to edit Master text styles</a:t>
            </a:r>
          </a:p>
        </p:txBody>
      </p:sp>
      <p:sp>
        <p:nvSpPr>
          <p:cNvPr id="5" name="Date Placeholder 4"/>
          <p:cNvSpPr>
            <a:spLocks noGrp="1"/>
          </p:cNvSpPr>
          <p:nvPr>
            <p:ph type="dt" sz="half" idx="10"/>
          </p:nvPr>
        </p:nvSpPr>
        <p:spPr/>
        <p:txBody>
          <a:bodyPr/>
          <a:lstStyle/>
          <a:p>
            <a:fld id="{ADEE3E2A-E35D-7B46-9E11-734D9E490D91}" type="datetimeFigureOut">
              <a:rPr lang="en-US" smtClean="0"/>
              <a:t>10/9/15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75859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pl-PL"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Click to edit Master text styles</a:t>
            </a:r>
          </a:p>
        </p:txBody>
      </p:sp>
      <p:sp>
        <p:nvSpPr>
          <p:cNvPr id="5" name="Date Placeholder 4"/>
          <p:cNvSpPr>
            <a:spLocks noGrp="1"/>
          </p:cNvSpPr>
          <p:nvPr>
            <p:ph type="dt" sz="half" idx="10"/>
          </p:nvPr>
        </p:nvSpPr>
        <p:spPr/>
        <p:txBody>
          <a:bodyPr/>
          <a:lstStyle/>
          <a:p>
            <a:fld id="{ADEE3E2A-E35D-7B46-9E11-734D9E490D91}" type="datetimeFigureOut">
              <a:rPr lang="en-US" smtClean="0"/>
              <a:t>10/9/15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1093491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E3E2A-E35D-7B46-9E11-734D9E490D91}" type="datetimeFigureOut">
              <a:rPr lang="en-US" smtClean="0"/>
              <a:t>10/9/15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0EA31-AB2E-CD4E-BCC0-0E5F3FE69DC3}" type="slidenum">
              <a:rPr lang="en-US" smtClean="0"/>
              <a:t>‹#›</a:t>
            </a:fld>
            <a:endParaRPr lang="en-US"/>
          </a:p>
        </p:txBody>
      </p:sp>
    </p:spTree>
    <p:extLst>
      <p:ext uri="{BB962C8B-B14F-4D97-AF65-F5344CB8AC3E}">
        <p14:creationId xmlns:p14="http://schemas.microsoft.com/office/powerpoint/2010/main" val="3745060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hub.com/blog/2055-teachers-manage-your-courses-with-classroom-for-github"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code.dblock.org/2011/07/14/github-is-your-new-resume.html" TargetMode="External"/><Relationship Id="rId4" Type="http://schemas.openxmlformats.org/officeDocument/2006/relationships/hyperlink" Target="https://dannguyen.github.io/github-for-portfolios/"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Q42/flippybitandtheattackofthehexadecimalsfrombase16.com" TargetMode="External"/><Relationship Id="rId4" Type="http://schemas.openxmlformats.org/officeDocument/2006/relationships/hyperlink" Target="https://github.com/Hextris/hextris" TargetMode="External"/><Relationship Id="rId5" Type="http://schemas.openxmlformats.org/officeDocument/2006/relationships/hyperlink" Target="https://github.com/imakewebthings/deck.js" TargetMode="External"/><Relationship Id="rId6" Type="http://schemas.openxmlformats.org/officeDocument/2006/relationships/hyperlink" Target="https://github.com/viniciusalmeida/ninja-presentation" TargetMode="External"/><Relationship Id="rId7" Type="http://schemas.openxmlformats.org/officeDocument/2006/relationships/hyperlink" Target="https://github.com/ondras/my-mind" TargetMode="External"/><Relationship Id="rId8" Type="http://schemas.openxmlformats.org/officeDocument/2006/relationships/hyperlink" Target="https://github.com/freeplane/freeplane"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quora.com/What-are-some-good-uses-for-the-GitHub-Student-Developer-Pac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GitHub</a:t>
            </a:r>
            <a:r>
              <a:rPr lang="en-US" dirty="0" smtClean="0"/>
              <a:t/>
            </a:r>
            <a:br>
              <a:rPr lang="en-US" dirty="0" smtClean="0"/>
            </a:br>
            <a:r>
              <a:rPr lang="en-US" dirty="0" err="1" smtClean="0"/>
              <a:t>mało</a:t>
            </a:r>
            <a:r>
              <a:rPr lang="en-US" dirty="0" smtClean="0"/>
              <a:t> </a:t>
            </a:r>
            <a:r>
              <a:rPr lang="en-US" dirty="0" err="1" smtClean="0"/>
              <a:t>techniczne</a:t>
            </a:r>
            <a:r>
              <a:rPr lang="en-US" dirty="0" smtClean="0"/>
              <a:t> </a:t>
            </a:r>
            <a:r>
              <a:rPr lang="en-US" dirty="0" err="1" smtClean="0"/>
              <a:t>wprowadzenie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64026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“Hub” in </a:t>
            </a:r>
            <a:r>
              <a:rPr lang="en-US" dirty="0" err="1"/>
              <a:t>GitHub</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74186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use it - Demo</a:t>
            </a:r>
            <a:endParaRPr lang="en-US" dirty="0"/>
          </a:p>
        </p:txBody>
      </p:sp>
      <p:sp>
        <p:nvSpPr>
          <p:cNvPr id="3" name="Content Placeholder 2"/>
          <p:cNvSpPr>
            <a:spLocks noGrp="1"/>
          </p:cNvSpPr>
          <p:nvPr>
            <p:ph idx="1"/>
          </p:nvPr>
        </p:nvSpPr>
        <p:spPr/>
        <p:txBody>
          <a:bodyPr/>
          <a:lstStyle/>
          <a:p>
            <a:r>
              <a:rPr lang="en-US" dirty="0" smtClean="0"/>
              <a:t>How do I register</a:t>
            </a:r>
          </a:p>
          <a:p>
            <a:r>
              <a:rPr lang="en-US" dirty="0" smtClean="0"/>
              <a:t>How to do I install </a:t>
            </a:r>
            <a:r>
              <a:rPr lang="en-US" dirty="0" err="1" smtClean="0"/>
              <a:t>dev</a:t>
            </a:r>
            <a:r>
              <a:rPr lang="en-US" dirty="0" smtClean="0"/>
              <a:t> tools</a:t>
            </a:r>
          </a:p>
          <a:p>
            <a:r>
              <a:rPr lang="en-US" dirty="0" smtClean="0"/>
              <a:t>How do I create a repo</a:t>
            </a:r>
          </a:p>
          <a:p>
            <a:r>
              <a:rPr lang="en-US" dirty="0" smtClean="0"/>
              <a:t>How do I make/push changes</a:t>
            </a:r>
          </a:p>
          <a:p>
            <a:pPr marL="0" indent="0">
              <a:buNone/>
            </a:pPr>
            <a:endParaRPr lang="en-US" dirty="0"/>
          </a:p>
        </p:txBody>
      </p:sp>
    </p:spTree>
    <p:extLst>
      <p:ext uri="{BB962C8B-B14F-4D97-AF65-F5344CB8AC3E}">
        <p14:creationId xmlns:p14="http://schemas.microsoft.com/office/powerpoint/2010/main" val="16412656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Praca</a:t>
            </a:r>
            <a:r>
              <a:rPr lang="en-US" dirty="0" smtClean="0"/>
              <a:t> w </a:t>
            </a:r>
            <a:r>
              <a:rPr lang="en-US" dirty="0" err="1" smtClean="0"/>
              <a:t>zespole</a:t>
            </a:r>
            <a:endParaRPr lang="en-US" dirty="0"/>
          </a:p>
        </p:txBody>
      </p:sp>
      <p:sp>
        <p:nvSpPr>
          <p:cNvPr id="3" name="Content Placeholder 2"/>
          <p:cNvSpPr>
            <a:spLocks noGrp="1"/>
          </p:cNvSpPr>
          <p:nvPr>
            <p:ph idx="1"/>
          </p:nvPr>
        </p:nvSpPr>
        <p:spPr/>
        <p:txBody>
          <a:bodyPr/>
          <a:lstStyle/>
          <a:p>
            <a:r>
              <a:rPr lang="en-US" dirty="0" err="1" smtClean="0"/>
              <a:t>Praca</a:t>
            </a:r>
            <a:r>
              <a:rPr lang="en-US" dirty="0" smtClean="0"/>
              <a:t> w </a:t>
            </a:r>
            <a:r>
              <a:rPr lang="en-US" dirty="0" err="1" smtClean="0"/>
              <a:t>grupie</a:t>
            </a:r>
            <a:r>
              <a:rPr lang="en-US" dirty="0" smtClean="0"/>
              <a:t> </a:t>
            </a:r>
          </a:p>
          <a:p>
            <a:endParaRPr lang="en-US" dirty="0"/>
          </a:p>
        </p:txBody>
      </p:sp>
    </p:spTree>
    <p:extLst>
      <p:ext uri="{BB962C8B-B14F-4D97-AF65-F5344CB8AC3E}">
        <p14:creationId xmlns:p14="http://schemas.microsoft.com/office/powerpoint/2010/main" val="2460532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HoTT</a:t>
            </a:r>
            <a:r>
              <a:rPr lang="en-US" dirty="0" smtClean="0"/>
              <a:t> book : Proof</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15112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 </a:t>
            </a:r>
            <a:r>
              <a:rPr lang="en-US" dirty="0" err="1"/>
              <a:t>github</a:t>
            </a:r>
            <a:r>
              <a:rPr lang="en-US" dirty="0"/>
              <a:t> </a:t>
            </a:r>
            <a:r>
              <a:rPr lang="en-US" dirty="0" err="1"/>
              <a:t>moze</a:t>
            </a:r>
            <a:r>
              <a:rPr lang="en-US" dirty="0"/>
              <a:t> </a:t>
            </a:r>
            <a:r>
              <a:rPr lang="en-US" dirty="0" err="1"/>
              <a:t>znacycz</a:t>
            </a:r>
            <a:r>
              <a:rPr lang="en-US" dirty="0"/>
              <a:t> </a:t>
            </a:r>
            <a:r>
              <a:rPr lang="en-US" dirty="0" err="1"/>
              <a:t>dla</a:t>
            </a:r>
            <a:r>
              <a:rPr lang="en-US" dirty="0"/>
              <a:t> </a:t>
            </a:r>
            <a:r>
              <a:rPr lang="en-US" dirty="0" smtClean="0"/>
              <a:t>was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35682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a:t>
            </a:r>
            <a:r>
              <a:rPr lang="en-US" dirty="0" err="1" smtClean="0"/>
              <a:t>dev</a:t>
            </a:r>
            <a:r>
              <a:rPr lang="en-US" dirty="0" smtClean="0"/>
              <a:t> uses</a:t>
            </a:r>
            <a:endParaRPr lang="en-US" dirty="0"/>
          </a:p>
        </p:txBody>
      </p:sp>
      <p:sp>
        <p:nvSpPr>
          <p:cNvPr id="3" name="Content Placeholder 2"/>
          <p:cNvSpPr>
            <a:spLocks noGrp="1"/>
          </p:cNvSpPr>
          <p:nvPr>
            <p:ph idx="1"/>
          </p:nvPr>
        </p:nvSpPr>
        <p:spPr/>
        <p:txBody>
          <a:bodyPr>
            <a:normAutofit/>
          </a:bodyPr>
          <a:lstStyle/>
          <a:p>
            <a:r>
              <a:rPr lang="en-US" sz="1600" dirty="0" err="1" smtClean="0"/>
              <a:t>Classtoom</a:t>
            </a:r>
            <a:r>
              <a:rPr lang="en-US" sz="1600" dirty="0" smtClean="0"/>
              <a:t> </a:t>
            </a:r>
            <a:r>
              <a:rPr lang="en-US" sz="1600" dirty="0" err="1" smtClean="0"/>
              <a:t>assignement</a:t>
            </a:r>
            <a:r>
              <a:rPr lang="en-US" sz="1600" dirty="0" smtClean="0"/>
              <a:t> on </a:t>
            </a:r>
            <a:r>
              <a:rPr lang="en-US" sz="1600" dirty="0" err="1" smtClean="0"/>
              <a:t>Github</a:t>
            </a:r>
            <a:r>
              <a:rPr lang="en-US" sz="1600" dirty="0" smtClean="0"/>
              <a:t> </a:t>
            </a:r>
            <a:r>
              <a:rPr lang="en-US" sz="1600" dirty="0" smtClean="0">
                <a:hlinkClick r:id="rId3"/>
              </a:rPr>
              <a:t>–</a:t>
            </a:r>
            <a:r>
              <a:rPr lang="en-US" sz="1600" dirty="0" smtClean="0"/>
              <a:t> same as Google </a:t>
            </a:r>
            <a:r>
              <a:rPr lang="en-US" sz="1600" dirty="0" err="1" smtClean="0"/>
              <a:t>Docs</a:t>
            </a:r>
            <a:r>
              <a:rPr lang="en-US" sz="1600" dirty="0" err="1" smtClean="0">
                <a:hlinkClick r:id="rId3"/>
              </a:rPr>
              <a:t>https</a:t>
            </a:r>
            <a:r>
              <a:rPr lang="en-US" sz="1600" dirty="0" smtClean="0">
                <a:hlinkClick r:id="rId3"/>
              </a:rPr>
              <a:t>://github.com/blog/2055-teachers-manage-your-courses-with-classroom-for-github</a:t>
            </a:r>
            <a:endParaRPr lang="en-US" sz="1600" dirty="0" smtClean="0"/>
          </a:p>
          <a:p>
            <a:endParaRPr lang="en-US" sz="1600" dirty="0" smtClean="0"/>
          </a:p>
          <a:p>
            <a:endParaRPr lang="en-US" sz="1600" dirty="0"/>
          </a:p>
        </p:txBody>
      </p:sp>
    </p:spTree>
    <p:extLst>
      <p:ext uri="{BB962C8B-B14F-4D97-AF65-F5344CB8AC3E}">
        <p14:creationId xmlns:p14="http://schemas.microsoft.com/office/powerpoint/2010/main" val="4079327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is your new resume </a:t>
            </a:r>
            <a:endParaRPr lang="en-US" dirty="0"/>
          </a:p>
        </p:txBody>
      </p:sp>
      <p:sp>
        <p:nvSpPr>
          <p:cNvPr id="3" name="Content Placeholder 2"/>
          <p:cNvSpPr>
            <a:spLocks noGrp="1"/>
          </p:cNvSpPr>
          <p:nvPr>
            <p:ph idx="1"/>
          </p:nvPr>
        </p:nvSpPr>
        <p:spPr/>
        <p:txBody>
          <a:bodyPr>
            <a:normAutofit lnSpcReduction="10000"/>
          </a:bodyPr>
          <a:lstStyle/>
          <a:p>
            <a:r>
              <a:rPr lang="en-US" sz="2400" dirty="0" smtClean="0">
                <a:hlinkClick r:id="rId3"/>
              </a:rPr>
              <a:t>http://code.dblock.org/2011/07/14/github-is-your-new-resume.html</a:t>
            </a:r>
            <a:endParaRPr lang="en-US" sz="2400" dirty="0" smtClean="0"/>
          </a:p>
          <a:p>
            <a:r>
              <a:rPr lang="en-US" sz="2400" dirty="0" smtClean="0"/>
              <a:t>More &amp; more jobs are requiring a </a:t>
            </a:r>
            <a:r>
              <a:rPr lang="en-US" sz="2400" dirty="0" err="1" smtClean="0"/>
              <a:t>github</a:t>
            </a:r>
            <a:r>
              <a:rPr lang="en-US" sz="2400" dirty="0" smtClean="0"/>
              <a:t> account followed by references</a:t>
            </a:r>
          </a:p>
          <a:p>
            <a:r>
              <a:rPr lang="en-US" sz="2400" dirty="0" smtClean="0"/>
              <a:t>Make your </a:t>
            </a:r>
            <a:r>
              <a:rPr lang="en-US" sz="2400" dirty="0" err="1" smtClean="0"/>
              <a:t>GitHub</a:t>
            </a:r>
            <a:r>
              <a:rPr lang="en-US" sz="2400" dirty="0" smtClean="0"/>
              <a:t> pages your portfolio</a:t>
            </a:r>
          </a:p>
          <a:p>
            <a:pPr lvl="1"/>
            <a:r>
              <a:rPr lang="en-US" sz="2000" dirty="0" smtClean="0"/>
              <a:t>Even when in school – post you project &amp; </a:t>
            </a:r>
            <a:r>
              <a:rPr lang="en-US" sz="2000" dirty="0" err="1" smtClean="0"/>
              <a:t>achivements</a:t>
            </a:r>
            <a:endParaRPr lang="en-US" sz="2000" dirty="0" smtClean="0"/>
          </a:p>
          <a:p>
            <a:pPr lvl="1"/>
            <a:r>
              <a:rPr lang="en-US" sz="2000" dirty="0" smtClean="0"/>
              <a:t>Learn to work collaboratively with SCM in a team (essential skill for an adult to have in the industry)</a:t>
            </a:r>
          </a:p>
          <a:p>
            <a:r>
              <a:rPr lang="en-US" sz="2400" dirty="0" smtClean="0"/>
              <a:t>Times are shifting</a:t>
            </a:r>
          </a:p>
          <a:p>
            <a:pPr lvl="1"/>
            <a:r>
              <a:rPr lang="en-US" sz="2000" dirty="0" smtClean="0"/>
              <a:t>One case use </a:t>
            </a:r>
            <a:r>
              <a:rPr lang="en-US" sz="2000" dirty="0" err="1" smtClean="0"/>
              <a:t>GitHub</a:t>
            </a:r>
            <a:r>
              <a:rPr lang="en-US" sz="2000" dirty="0" smtClean="0"/>
              <a:t> to confirm if one is really passionate about IT</a:t>
            </a:r>
          </a:p>
          <a:p>
            <a:r>
              <a:rPr lang="en-US" sz="2400" dirty="0" smtClean="0"/>
              <a:t>Your new portfolio </a:t>
            </a:r>
            <a:r>
              <a:rPr lang="en-US" sz="2400" dirty="0" smtClean="0">
                <a:hlinkClick r:id="rId4"/>
              </a:rPr>
              <a:t>https://dannguyen.github.io/github-for-portfolios/</a:t>
            </a:r>
            <a:endParaRPr lang="en-US" sz="2400" dirty="0" smtClean="0"/>
          </a:p>
          <a:p>
            <a:endParaRPr lang="en-US" sz="2400" dirty="0" smtClean="0"/>
          </a:p>
        </p:txBody>
      </p:sp>
    </p:spTree>
    <p:extLst>
      <p:ext uri="{BB962C8B-B14F-4D97-AF65-F5344CB8AC3E}">
        <p14:creationId xmlns:p14="http://schemas.microsoft.com/office/powerpoint/2010/main" val="2830862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Wartościowe</a:t>
            </a:r>
            <a:r>
              <a:rPr lang="en-US" dirty="0" smtClean="0"/>
              <a:t> </a:t>
            </a:r>
            <a:r>
              <a:rPr lang="en-US" dirty="0" err="1" smtClean="0"/>
              <a:t>rzeczy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Open </a:t>
            </a:r>
            <a:r>
              <a:rPr lang="en-US" dirty="0" smtClean="0"/>
              <a:t>source</a:t>
            </a:r>
          </a:p>
          <a:p>
            <a:r>
              <a:rPr lang="en-US" dirty="0" err="1"/>
              <a:t>gry</a:t>
            </a:r>
            <a:r>
              <a:rPr lang="en-US" dirty="0"/>
              <a:t>:</a:t>
            </a:r>
          </a:p>
          <a:p>
            <a:pPr lvl="1"/>
            <a:r>
              <a:rPr lang="en-US" u="sng" dirty="0">
                <a:hlinkClick r:id="rId3"/>
              </a:rPr>
              <a:t>https://github.com/Q42/flippybitandtheattackofthehexadecimalsfrombase16.com</a:t>
            </a:r>
          </a:p>
          <a:p>
            <a:pPr lvl="1"/>
            <a:r>
              <a:rPr lang="en-US" u="sng" dirty="0">
                <a:hlinkClick r:id="rId4"/>
              </a:rPr>
              <a:t>https://github.com/Hextris/hextris</a:t>
            </a:r>
          </a:p>
          <a:p>
            <a:r>
              <a:rPr lang="en-US" dirty="0" err="1"/>
              <a:t>prezentacje</a:t>
            </a:r>
            <a:r>
              <a:rPr lang="en-US" dirty="0"/>
              <a:t>:</a:t>
            </a:r>
          </a:p>
          <a:p>
            <a:pPr lvl="1"/>
            <a:r>
              <a:rPr lang="en-US" u="sng" dirty="0">
                <a:hlinkClick r:id="rId5"/>
              </a:rPr>
              <a:t>https://github.com/imakewebthings/deck.js</a:t>
            </a:r>
          </a:p>
          <a:p>
            <a:pPr lvl="1"/>
            <a:r>
              <a:rPr lang="en-US" u="sng" dirty="0">
                <a:hlinkClick r:id="rId6"/>
              </a:rPr>
              <a:t>https://github.com/viniciusalmeida/ninja-</a:t>
            </a:r>
            <a:r>
              <a:rPr lang="en-US" u="sng" dirty="0" smtClean="0">
                <a:hlinkClick r:id="rId6"/>
              </a:rPr>
              <a:t>presentation</a:t>
            </a:r>
          </a:p>
          <a:p>
            <a:pPr lvl="1"/>
            <a:r>
              <a:rPr lang="en-US" u="sng" dirty="0">
                <a:hlinkClick r:id="rId6"/>
              </a:rPr>
              <a:t>http://lab.hakim.se/reveal-js/#</a:t>
            </a:r>
            <a:r>
              <a:rPr lang="en-US" u="sng" dirty="0" smtClean="0">
                <a:hlinkClick r:id="rId6"/>
              </a:rPr>
              <a:t>/</a:t>
            </a:r>
          </a:p>
          <a:p>
            <a:pPr lvl="1"/>
            <a:r>
              <a:rPr lang="en-US" u="sng" dirty="0">
                <a:hlinkClick r:id="rId6"/>
              </a:rPr>
              <a:t>http://impress.github.io/impress.js/#/</a:t>
            </a:r>
            <a:r>
              <a:rPr lang="en-US" u="sng" dirty="0" smtClean="0">
                <a:hlinkClick r:id="rId6"/>
              </a:rPr>
              <a:t>ing</a:t>
            </a:r>
          </a:p>
          <a:p>
            <a:pPr lvl="1"/>
            <a:r>
              <a:rPr lang="en-US" u="sng" dirty="0">
                <a:hlinkClick r:id="rId6"/>
              </a:rPr>
              <a:t>https://pages.github.com/</a:t>
            </a:r>
          </a:p>
          <a:p>
            <a:r>
              <a:rPr lang="en-US" dirty="0" err="1"/>
              <a:t>mindmapy</a:t>
            </a:r>
            <a:r>
              <a:rPr lang="en-US" dirty="0"/>
              <a:t>:</a:t>
            </a:r>
          </a:p>
          <a:p>
            <a:pPr lvl="1"/>
            <a:r>
              <a:rPr lang="en-US" u="sng" dirty="0">
                <a:hlinkClick r:id="rId7"/>
              </a:rPr>
              <a:t>https://github.com/ondras/my-mind</a:t>
            </a:r>
          </a:p>
          <a:p>
            <a:pPr lvl="1"/>
            <a:r>
              <a:rPr lang="en-US" u="sng" dirty="0">
                <a:hlinkClick r:id="rId8"/>
              </a:rPr>
              <a:t>https://github.com/freeplane/freeplane</a:t>
            </a:r>
            <a:endParaRPr lang="en-US" u="sng" dirty="0"/>
          </a:p>
          <a:p>
            <a:endParaRPr lang="en-US" dirty="0"/>
          </a:p>
        </p:txBody>
      </p:sp>
    </p:spTree>
    <p:extLst>
      <p:ext uri="{BB962C8B-B14F-4D97-AF65-F5344CB8AC3E}">
        <p14:creationId xmlns:p14="http://schemas.microsoft.com/office/powerpoint/2010/main" val="3160308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Cool stuff about </a:t>
            </a:r>
            <a:r>
              <a:rPr lang="en-US" dirty="0" err="1" smtClean="0"/>
              <a:t>Git</a:t>
            </a:r>
            <a:endParaRPr lang="en-US" dirty="0"/>
          </a:p>
        </p:txBody>
      </p:sp>
      <p:sp>
        <p:nvSpPr>
          <p:cNvPr id="3" name="Content Placeholder 2"/>
          <p:cNvSpPr>
            <a:spLocks noGrp="1"/>
          </p:cNvSpPr>
          <p:nvPr>
            <p:ph idx="1"/>
          </p:nvPr>
        </p:nvSpPr>
        <p:spPr/>
        <p:txBody>
          <a:bodyPr/>
          <a:lstStyle/>
          <a:p>
            <a:r>
              <a:rPr lang="en-US" dirty="0" smtClean="0"/>
              <a:t>Branch</a:t>
            </a:r>
          </a:p>
          <a:p>
            <a:r>
              <a:rPr lang="en-US" dirty="0" smtClean="0"/>
              <a:t>Rebase</a:t>
            </a:r>
          </a:p>
          <a:p>
            <a:r>
              <a:rPr lang="en-US" dirty="0" smtClean="0"/>
              <a:t>Edit history </a:t>
            </a:r>
            <a:r>
              <a:rPr lang="en-US" dirty="0" err="1" smtClean="0"/>
              <a:t>etc</a:t>
            </a:r>
            <a:endParaRPr lang="en-US" dirty="0" smtClean="0"/>
          </a:p>
          <a:p>
            <a:endParaRPr lang="en-US" dirty="0"/>
          </a:p>
        </p:txBody>
      </p:sp>
    </p:spTree>
    <p:extLst>
      <p:ext uri="{BB962C8B-B14F-4D97-AF65-F5344CB8AC3E}">
        <p14:creationId xmlns:p14="http://schemas.microsoft.com/office/powerpoint/2010/main" val="1117139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Dalsze</a:t>
            </a:r>
            <a:r>
              <a:rPr lang="en-US" dirty="0" smtClean="0"/>
              <a:t> </a:t>
            </a:r>
            <a:r>
              <a:rPr lang="en-US" dirty="0" err="1" smtClean="0"/>
              <a:t>nauka</a:t>
            </a:r>
            <a:endParaRPr lang="en-US" dirty="0"/>
          </a:p>
        </p:txBody>
      </p:sp>
      <p:sp>
        <p:nvSpPr>
          <p:cNvPr id="3" name="Content Placeholder 2"/>
          <p:cNvSpPr>
            <a:spLocks noGrp="1"/>
          </p:cNvSpPr>
          <p:nvPr>
            <p:ph idx="1"/>
          </p:nvPr>
        </p:nvSpPr>
        <p:spPr/>
        <p:txBody>
          <a:bodyPr/>
          <a:lstStyle/>
          <a:p>
            <a:r>
              <a:rPr lang="en-US" dirty="0" smtClean="0">
                <a:hlinkClick r:id="rId3"/>
              </a:rPr>
              <a:t>https://www.quora.com/What-are-some-good-uses-for-the-GitHub-Student-Developer-Pack</a:t>
            </a:r>
            <a:endParaRPr lang="en-US" dirty="0" smtClean="0"/>
          </a:p>
          <a:p>
            <a:endParaRPr lang="en-US" dirty="0"/>
          </a:p>
        </p:txBody>
      </p:sp>
    </p:spTree>
    <p:extLst>
      <p:ext uri="{BB962C8B-B14F-4D97-AF65-F5344CB8AC3E}">
        <p14:creationId xmlns:p14="http://schemas.microsoft.com/office/powerpoint/2010/main" val="1045896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t>
            </a:r>
            <a:r>
              <a:rPr lang="en-US" dirty="0"/>
              <a:t>I've used </a:t>
            </a:r>
            <a:r>
              <a:rPr lang="en-US" dirty="0" err="1"/>
              <a:t>GitHub</a:t>
            </a:r>
            <a:r>
              <a:rPr lang="en-US" dirty="0"/>
              <a:t> for hosting code projects, discovering bleeding edge tech, and collaborating with an engineering team. And it has been simply wonderful. </a:t>
            </a:r>
            <a:r>
              <a:rPr lang="en-US" dirty="0" smtClean="0"/>
              <a:t>“</a:t>
            </a:r>
            <a:endParaRPr lang="en-US" dirty="0"/>
          </a:p>
        </p:txBody>
      </p:sp>
    </p:spTree>
    <p:extLst>
      <p:ext uri="{BB962C8B-B14F-4D97-AF65-F5344CB8AC3E}">
        <p14:creationId xmlns:p14="http://schemas.microsoft.com/office/powerpoint/2010/main" val="4168652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Założenia</a:t>
            </a:r>
            <a:endParaRPr lang="en-US" dirty="0"/>
          </a:p>
        </p:txBody>
      </p:sp>
      <p:sp>
        <p:nvSpPr>
          <p:cNvPr id="3" name="Content Placeholder 2"/>
          <p:cNvSpPr>
            <a:spLocks noGrp="1"/>
          </p:cNvSpPr>
          <p:nvPr>
            <p:ph idx="1"/>
          </p:nvPr>
        </p:nvSpPr>
        <p:spPr/>
        <p:txBody>
          <a:bodyPr/>
          <a:lstStyle/>
          <a:p>
            <a:r>
              <a:rPr lang="en-US" dirty="0" err="1" smtClean="0"/>
              <a:t>Dla</a:t>
            </a:r>
            <a:r>
              <a:rPr lang="en-US" dirty="0" smtClean="0"/>
              <a:t> </a:t>
            </a:r>
            <a:r>
              <a:rPr lang="en-US" dirty="0" err="1" smtClean="0"/>
              <a:t>osób</a:t>
            </a:r>
            <a:r>
              <a:rPr lang="en-US" dirty="0" smtClean="0"/>
              <a:t> </a:t>
            </a:r>
            <a:r>
              <a:rPr lang="en-US" dirty="0" err="1" smtClean="0"/>
              <a:t>nietechnicznych</a:t>
            </a:r>
            <a:r>
              <a:rPr lang="en-US" dirty="0" smtClean="0"/>
              <a:t> (</a:t>
            </a:r>
            <a:r>
              <a:rPr lang="en-US" dirty="0" err="1" smtClean="0"/>
              <a:t>licealiści</a:t>
            </a:r>
            <a:r>
              <a:rPr lang="en-US" dirty="0" smtClean="0"/>
              <a:t>/</a:t>
            </a:r>
            <a:r>
              <a:rPr lang="en-US" dirty="0" err="1" smtClean="0"/>
              <a:t>studenci</a:t>
            </a:r>
            <a:r>
              <a:rPr lang="en-US" dirty="0" smtClean="0"/>
              <a:t>) </a:t>
            </a:r>
            <a:r>
              <a:rPr lang="en-US" dirty="0" err="1" smtClean="0"/>
              <a:t>potencjalnie</a:t>
            </a:r>
            <a:r>
              <a:rPr lang="en-US" dirty="0" smtClean="0"/>
              <a:t> z </a:t>
            </a:r>
            <a:r>
              <a:rPr lang="en-US" dirty="0" err="1" smtClean="0"/>
              <a:t>zainteresowanie</a:t>
            </a:r>
            <a:r>
              <a:rPr lang="en-US" dirty="0" smtClean="0"/>
              <a:t> do </a:t>
            </a:r>
            <a:r>
              <a:rPr lang="en-US" dirty="0" err="1" smtClean="0"/>
              <a:t>nowych</a:t>
            </a:r>
            <a:r>
              <a:rPr lang="en-US" dirty="0" smtClean="0"/>
              <a:t> </a:t>
            </a:r>
            <a:r>
              <a:rPr lang="en-US" dirty="0" err="1" smtClean="0"/>
              <a:t>technologii</a:t>
            </a:r>
            <a:endParaRPr lang="en-US" dirty="0" smtClean="0"/>
          </a:p>
          <a:p>
            <a:r>
              <a:rPr lang="en-US" dirty="0" smtClean="0"/>
              <a:t>W </a:t>
            </a:r>
            <a:r>
              <a:rPr lang="en-US" dirty="0" err="1" smtClean="0"/>
              <a:t>wielu</a:t>
            </a:r>
            <a:r>
              <a:rPr lang="en-US" dirty="0" smtClean="0"/>
              <a:t> </a:t>
            </a:r>
            <a:r>
              <a:rPr lang="en-US" dirty="0" err="1" smtClean="0"/>
              <a:t>miejscach</a:t>
            </a:r>
            <a:r>
              <a:rPr lang="en-US" dirty="0" smtClean="0"/>
              <a:t> </a:t>
            </a:r>
            <a:r>
              <a:rPr lang="en-US" dirty="0" err="1" smtClean="0"/>
              <a:t>będą</a:t>
            </a:r>
            <a:r>
              <a:rPr lang="en-US" dirty="0" smtClean="0"/>
              <a:t> </a:t>
            </a:r>
            <a:r>
              <a:rPr lang="en-US" dirty="0" err="1" smtClean="0"/>
              <a:t>uproszczenia</a:t>
            </a:r>
            <a:endParaRPr lang="en-US" dirty="0" smtClean="0"/>
          </a:p>
          <a:p>
            <a:r>
              <a:rPr lang="en-US" dirty="0" err="1" smtClean="0"/>
              <a:t>Slaidy</a:t>
            </a:r>
            <a:r>
              <a:rPr lang="en-US" dirty="0" smtClean="0"/>
              <a:t> to </a:t>
            </a:r>
            <a:r>
              <a:rPr lang="en-US" dirty="0" err="1" smtClean="0"/>
              <a:t>nie</a:t>
            </a:r>
            <a:r>
              <a:rPr lang="en-US" dirty="0" smtClean="0"/>
              <a:t> </a:t>
            </a:r>
            <a:r>
              <a:rPr lang="en-US" dirty="0" err="1" smtClean="0"/>
              <a:t>moja</a:t>
            </a:r>
            <a:r>
              <a:rPr lang="en-US" dirty="0" smtClean="0"/>
              <a:t> </a:t>
            </a:r>
            <a:r>
              <a:rPr lang="en-US" dirty="0" err="1" smtClean="0"/>
              <a:t>najmocniejsza</a:t>
            </a:r>
            <a:r>
              <a:rPr lang="en-US" dirty="0" smtClean="0"/>
              <a:t> </a:t>
            </a:r>
            <a:r>
              <a:rPr lang="en-US" dirty="0" err="1" smtClean="0"/>
              <a:t>strona</a:t>
            </a:r>
            <a:endParaRPr lang="en-US" dirty="0" smtClean="0"/>
          </a:p>
          <a:p>
            <a:r>
              <a:rPr lang="en-US" dirty="0" err="1" smtClean="0"/>
              <a:t>Prosze</a:t>
            </a:r>
            <a:r>
              <a:rPr lang="en-US" dirty="0" smtClean="0"/>
              <a:t> </a:t>
            </a:r>
            <a:r>
              <a:rPr lang="en-US" dirty="0" err="1" smtClean="0"/>
              <a:t>zadawać</a:t>
            </a:r>
            <a:r>
              <a:rPr lang="en-US" dirty="0" smtClean="0"/>
              <a:t> </a:t>
            </a:r>
            <a:r>
              <a:rPr lang="en-US" dirty="0" err="1" smtClean="0"/>
              <a:t>pytania</a:t>
            </a:r>
            <a:endParaRPr lang="en-US" dirty="0"/>
          </a:p>
        </p:txBody>
      </p:sp>
    </p:spTree>
    <p:extLst>
      <p:ext uri="{BB962C8B-B14F-4D97-AF65-F5344CB8AC3E}">
        <p14:creationId xmlns:p14="http://schemas.microsoft.com/office/powerpoint/2010/main" val="1882734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23420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Intro</a:t>
            </a:r>
          </a:p>
          <a:p>
            <a:r>
              <a:rPr lang="en-US" dirty="0"/>
              <a:t>Co </a:t>
            </a:r>
            <a:r>
              <a:rPr lang="en-US" dirty="0" err="1"/>
              <a:t>GitHub</a:t>
            </a:r>
            <a:r>
              <a:rPr lang="en-US" dirty="0"/>
              <a:t> </a:t>
            </a:r>
            <a:r>
              <a:rPr lang="en-US" dirty="0" err="1"/>
              <a:t>znaczy</a:t>
            </a:r>
            <a:r>
              <a:rPr lang="en-US" dirty="0"/>
              <a:t> </a:t>
            </a:r>
            <a:r>
              <a:rPr lang="en-US" dirty="0" err="1"/>
              <a:t>dla</a:t>
            </a:r>
            <a:r>
              <a:rPr lang="en-US" dirty="0"/>
              <a:t> </a:t>
            </a:r>
            <a:r>
              <a:rPr lang="en-US" dirty="0" err="1"/>
              <a:t>mnie</a:t>
            </a:r>
            <a:endParaRPr lang="en-US" dirty="0"/>
          </a:p>
          <a:p>
            <a:r>
              <a:rPr lang="en-US" dirty="0"/>
              <a:t>Co </a:t>
            </a:r>
            <a:r>
              <a:rPr lang="en-US" dirty="0" err="1"/>
              <a:t>GitHub</a:t>
            </a:r>
            <a:r>
              <a:rPr lang="en-US" dirty="0"/>
              <a:t> </a:t>
            </a:r>
            <a:r>
              <a:rPr lang="en-US" dirty="0" err="1"/>
              <a:t>moze</a:t>
            </a:r>
            <a:r>
              <a:rPr lang="en-US" dirty="0"/>
              <a:t> </a:t>
            </a:r>
            <a:r>
              <a:rPr lang="en-US" dirty="0" err="1" smtClean="0"/>
              <a:t>znaczyc</a:t>
            </a:r>
            <a:r>
              <a:rPr lang="en-US" dirty="0" smtClean="0"/>
              <a:t> </a:t>
            </a:r>
            <a:r>
              <a:rPr lang="en-US" dirty="0" err="1"/>
              <a:t>dla</a:t>
            </a:r>
            <a:r>
              <a:rPr lang="en-US" dirty="0"/>
              <a:t> was</a:t>
            </a:r>
          </a:p>
          <a:p>
            <a:r>
              <a:rPr lang="en-US" dirty="0" err="1" smtClean="0"/>
              <a:t>Podsumowanie</a:t>
            </a:r>
            <a:r>
              <a:rPr lang="en-US" dirty="0" smtClean="0"/>
              <a:t> &amp; </a:t>
            </a:r>
            <a:r>
              <a:rPr lang="en-US" dirty="0" err="1" smtClean="0"/>
              <a:t>pytania</a:t>
            </a:r>
            <a:endParaRPr lang="en-US" dirty="0" smtClean="0"/>
          </a:p>
          <a:p>
            <a:pPr marL="0" indent="0">
              <a:buNone/>
            </a:pPr>
            <a:endParaRPr lang="en-US" dirty="0"/>
          </a:p>
        </p:txBody>
      </p:sp>
    </p:spTree>
    <p:extLst>
      <p:ext uri="{BB962C8B-B14F-4D97-AF65-F5344CB8AC3E}">
        <p14:creationId xmlns:p14="http://schemas.microsoft.com/office/powerpoint/2010/main" val="32325009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77619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 </a:t>
            </a:r>
            <a:r>
              <a:rPr lang="en-US" dirty="0" err="1"/>
              <a:t>github</a:t>
            </a:r>
            <a:r>
              <a:rPr lang="en-US" dirty="0"/>
              <a:t> </a:t>
            </a:r>
            <a:r>
              <a:rPr lang="en-US" dirty="0" err="1"/>
              <a:t>znaczy</a:t>
            </a:r>
            <a:r>
              <a:rPr lang="en-US" dirty="0"/>
              <a:t> </a:t>
            </a:r>
            <a:r>
              <a:rPr lang="en-US" dirty="0" err="1"/>
              <a:t>dla</a:t>
            </a:r>
            <a:r>
              <a:rPr lang="en-US" dirty="0"/>
              <a:t> </a:t>
            </a:r>
            <a:r>
              <a:rPr lang="en-US" dirty="0" err="1" smtClean="0"/>
              <a:t>mnie</a:t>
            </a:r>
            <a:endParaRPr lang="en-US" dirty="0"/>
          </a:p>
        </p:txBody>
      </p:sp>
      <p:sp>
        <p:nvSpPr>
          <p:cNvPr id="3" name="Content Placeholder 2"/>
          <p:cNvSpPr>
            <a:spLocks noGrp="1"/>
          </p:cNvSpPr>
          <p:nvPr>
            <p:ph idx="1"/>
          </p:nvPr>
        </p:nvSpPr>
        <p:spPr/>
        <p:txBody>
          <a:bodyPr/>
          <a:lstStyle/>
          <a:p>
            <a:r>
              <a:rPr lang="en-US" dirty="0" smtClean="0"/>
              <a:t>Troche </a:t>
            </a:r>
            <a:r>
              <a:rPr lang="en-US" dirty="0" err="1" smtClean="0"/>
              <a:t>historii</a:t>
            </a:r>
            <a:r>
              <a:rPr lang="en-US" dirty="0" smtClean="0"/>
              <a:t>?</a:t>
            </a:r>
          </a:p>
          <a:p>
            <a:r>
              <a:rPr lang="en-US" dirty="0" err="1" smtClean="0"/>
              <a:t>Git&amp;Hub</a:t>
            </a:r>
            <a:r>
              <a:rPr lang="en-US" dirty="0" smtClean="0"/>
              <a:t> in </a:t>
            </a:r>
            <a:r>
              <a:rPr lang="en-US" dirty="0" err="1" smtClean="0"/>
              <a:t>GitHUb</a:t>
            </a:r>
            <a:endParaRPr lang="en-US" dirty="0" smtClean="0"/>
          </a:p>
          <a:p>
            <a:endParaRPr lang="en-US" dirty="0"/>
          </a:p>
        </p:txBody>
      </p:sp>
    </p:spTree>
    <p:extLst>
      <p:ext uri="{BB962C8B-B14F-4D97-AF65-F5344CB8AC3E}">
        <p14:creationId xmlns:p14="http://schemas.microsoft.com/office/powerpoint/2010/main" val="2505003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did it all start</a:t>
            </a:r>
            <a:endParaRPr lang="en-US" dirty="0"/>
          </a:p>
        </p:txBody>
      </p:sp>
      <p:sp>
        <p:nvSpPr>
          <p:cNvPr id="3" name="Content Placeholder 2"/>
          <p:cNvSpPr>
            <a:spLocks noGrp="1"/>
          </p:cNvSpPr>
          <p:nvPr>
            <p:ph idx="1"/>
          </p:nvPr>
        </p:nvSpPr>
        <p:spPr/>
        <p:txBody>
          <a:bodyPr/>
          <a:lstStyle/>
          <a:p>
            <a:r>
              <a:rPr lang="en-US" dirty="0" smtClean="0"/>
              <a:t>Linus -&gt; </a:t>
            </a:r>
            <a:r>
              <a:rPr lang="en-US" dirty="0" err="1" smtClean="0"/>
              <a:t>linux</a:t>
            </a:r>
            <a:r>
              <a:rPr lang="en-US" dirty="0" smtClean="0"/>
              <a:t> -&gt; </a:t>
            </a:r>
            <a:r>
              <a:rPr lang="en-US" dirty="0" err="1" smtClean="0"/>
              <a:t>git</a:t>
            </a:r>
            <a:r>
              <a:rPr lang="en-US" dirty="0" smtClean="0"/>
              <a:t> -&gt; </a:t>
            </a:r>
            <a:r>
              <a:rPr lang="en-US" dirty="0" err="1" smtClean="0"/>
              <a:t>gitHub</a:t>
            </a:r>
            <a:endParaRPr lang="en-US" dirty="0"/>
          </a:p>
        </p:txBody>
      </p:sp>
    </p:spTree>
    <p:extLst>
      <p:ext uri="{BB962C8B-B14F-4D97-AF65-F5344CB8AC3E}">
        <p14:creationId xmlns:p14="http://schemas.microsoft.com/office/powerpoint/2010/main" val="1677861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Git</a:t>
            </a:r>
            <a:r>
              <a:rPr lang="en-US" dirty="0" smtClean="0"/>
              <a:t>” in </a:t>
            </a:r>
            <a:r>
              <a:rPr lang="en-US" dirty="0" err="1" smtClean="0"/>
              <a:t>GitHub</a:t>
            </a:r>
            <a:endParaRPr lang="en-US" dirty="0"/>
          </a:p>
        </p:txBody>
      </p:sp>
      <p:sp>
        <p:nvSpPr>
          <p:cNvPr id="3" name="Content Placeholder 2"/>
          <p:cNvSpPr>
            <a:spLocks noGrp="1"/>
          </p:cNvSpPr>
          <p:nvPr>
            <p:ph idx="1"/>
          </p:nvPr>
        </p:nvSpPr>
        <p:spPr/>
        <p:txBody>
          <a:bodyPr/>
          <a:lstStyle/>
          <a:p>
            <a:r>
              <a:rPr lang="en-US" dirty="0" smtClean="0"/>
              <a:t>Co to jest</a:t>
            </a:r>
          </a:p>
          <a:p>
            <a:r>
              <a:rPr lang="en-US" dirty="0" err="1" smtClean="0"/>
              <a:t>Skad</a:t>
            </a:r>
            <a:r>
              <a:rPr lang="en-US" dirty="0" smtClean="0"/>
              <a:t> </a:t>
            </a:r>
            <a:r>
              <a:rPr lang="en-US" dirty="0" err="1" smtClean="0"/>
              <a:t>sie</a:t>
            </a:r>
            <a:r>
              <a:rPr lang="en-US" dirty="0" smtClean="0"/>
              <a:t> </a:t>
            </a:r>
            <a:r>
              <a:rPr lang="en-US" dirty="0" err="1" smtClean="0"/>
              <a:t>wział</a:t>
            </a:r>
            <a:r>
              <a:rPr lang="en-US" dirty="0" smtClean="0"/>
              <a:t> – source code management</a:t>
            </a:r>
          </a:p>
          <a:p>
            <a:r>
              <a:rPr lang="en-US" dirty="0" smtClean="0"/>
              <a:t> </a:t>
            </a:r>
          </a:p>
          <a:p>
            <a:endParaRPr lang="en-US" dirty="0"/>
          </a:p>
        </p:txBody>
      </p:sp>
    </p:spTree>
    <p:extLst>
      <p:ext uri="{BB962C8B-B14F-4D97-AF65-F5344CB8AC3E}">
        <p14:creationId xmlns:p14="http://schemas.microsoft.com/office/powerpoint/2010/main" val="423777382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1463</TotalTime>
  <Words>2098</Words>
  <Application>Microsoft Macintosh PowerPoint</Application>
  <PresentationFormat>On-screen Show (4:3)</PresentationFormat>
  <Paragraphs>294</Paragraphs>
  <Slides>19</Slides>
  <Notes>15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GitHub mało techniczne wprowadzenie</vt:lpstr>
      <vt:lpstr>PowerPoint Presentation</vt:lpstr>
      <vt:lpstr>Założenia</vt:lpstr>
      <vt:lpstr>Who am I</vt:lpstr>
      <vt:lpstr>Agenda</vt:lpstr>
      <vt:lpstr>Intro</vt:lpstr>
      <vt:lpstr>co github znaczy dla mnie</vt:lpstr>
      <vt:lpstr>Where did it all start</vt:lpstr>
      <vt:lpstr>The “Git” in GitHub</vt:lpstr>
      <vt:lpstr>The “Hub” in GitHub</vt:lpstr>
      <vt:lpstr>How do I use it - Demo</vt:lpstr>
      <vt:lpstr>Praca w zespole</vt:lpstr>
      <vt:lpstr>The HoTT book : Proof</vt:lpstr>
      <vt:lpstr>co github moze znacycz dla was</vt:lpstr>
      <vt:lpstr>Non-dev uses</vt:lpstr>
      <vt:lpstr>GitHub is your new resume </vt:lpstr>
      <vt:lpstr>Wartościowe rzeczy</vt:lpstr>
      <vt:lpstr>Cool stuff about Git</vt:lpstr>
      <vt:lpstr>Dalsze nauka</vt:lpstr>
    </vt:vector>
  </TitlesOfParts>
  <Company>SAP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mało techniczne wprowadzenie</dc:title>
  <dc:creator>SAP SAP</dc:creator>
  <cp:lastModifiedBy>SAP SAP</cp:lastModifiedBy>
  <cp:revision>35</cp:revision>
  <dcterms:created xsi:type="dcterms:W3CDTF">2015-10-06T09:01:04Z</dcterms:created>
  <dcterms:modified xsi:type="dcterms:W3CDTF">2015-10-10T10:54:38Z</dcterms:modified>
</cp:coreProperties>
</file>