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74" r:id="rId4"/>
    <p:sldId id="257" r:id="rId5"/>
    <p:sldId id="271" r:id="rId6"/>
    <p:sldId id="272" r:id="rId7"/>
    <p:sldId id="270" r:id="rId8"/>
    <p:sldId id="259" r:id="rId9"/>
    <p:sldId id="268" r:id="rId10"/>
    <p:sldId id="260" r:id="rId11"/>
    <p:sldId id="265" r:id="rId12"/>
    <p:sldId id="273" r:id="rId13"/>
    <p:sldId id="262" r:id="rId14"/>
    <p:sldId id="266" r:id="rId15"/>
    <p:sldId id="263" r:id="rId16"/>
    <p:sldId id="261"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39" d="100"/>
          <a:sy n="39" d="100"/>
        </p:scale>
        <p:origin x="-2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jekyllrb.co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www.madebyloren.com/github-for-writ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https://</a:t>
            </a:r>
            <a:r>
              <a:rPr lang="en-US" baseline="0" dirty="0" err="1" smtClean="0"/>
              <a:t>speakerdeck.com</a:t>
            </a:r>
            <a:r>
              <a:rPr lang="en-US" baseline="0" dirty="0" smtClean="0"/>
              <a:t>/</a:t>
            </a:r>
            <a:r>
              <a:rPr lang="en-US" baseline="0" dirty="0" err="1" smtClean="0"/>
              <a:t>garethr</a:t>
            </a:r>
            <a:r>
              <a:rPr lang="en-US" baseline="0" dirty="0" smtClean="0"/>
              <a:t>/operations-without-the-operating-system</a:t>
            </a:r>
          </a:p>
          <a:p>
            <a:r>
              <a:rPr lang="en-US" baseline="0" dirty="0" smtClean="0"/>
              <a:t>Template: https://</a:t>
            </a:r>
            <a:r>
              <a:rPr lang="en-US" baseline="0" dirty="0" err="1" smtClean="0"/>
              <a:t>speakerdeck.com</a:t>
            </a:r>
            <a:r>
              <a:rPr lang="en-US" baseline="0" dirty="0" smtClean="0"/>
              <a:t>/</a:t>
            </a:r>
            <a:r>
              <a:rPr lang="en-US" baseline="0" dirty="0" err="1" smtClean="0"/>
              <a:t>portertech</a:t>
            </a:r>
            <a:r>
              <a:rPr lang="en-US" baseline="0" dirty="0" smtClean="0"/>
              <a:t>/infrastructure-as-code-and-monitoring</a:t>
            </a:r>
            <a:endParaRPr lang="en-US" dirty="0" smtClean="0"/>
          </a:p>
          <a:p>
            <a:endParaRPr lang="en-US" dirty="0" smtClean="0"/>
          </a:p>
          <a:p>
            <a:r>
              <a:rPr lang="en-US" dirty="0" smtClean="0"/>
              <a:t>The </a:t>
            </a:r>
            <a:r>
              <a:rPr lang="en-US" dirty="0" smtClean="0"/>
              <a:t>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a:t>
            </a:r>
            <a:r>
              <a:rPr lang="en-US" dirty="0" smtClean="0"/>
              <a:t>coding</a:t>
            </a:r>
          </a:p>
          <a:p>
            <a:r>
              <a:rPr lang="en-US" dirty="0" smtClean="0"/>
              <a:t> - http://</a:t>
            </a:r>
            <a:r>
              <a:rPr lang="en-US" dirty="0" err="1" smtClean="0"/>
              <a:t>www.itworld.com</a:t>
            </a:r>
            <a:r>
              <a:rPr lang="en-US" dirty="0" smtClean="0"/>
              <a:t>/article/2822952/open-source-tools/142227-Gitty-up-12-things-other-than-programming-code-that-are-managed-on-GitHub.html?nsdr=true#slide3</a:t>
            </a:r>
          </a:p>
          <a:p>
            <a:r>
              <a:rPr lang="en-US" dirty="0" smtClean="0"/>
              <a:t> - http://</a:t>
            </a:r>
            <a:r>
              <a:rPr lang="en-US" dirty="0" err="1" smtClean="0"/>
              <a:t>www.infoworld.com</a:t>
            </a:r>
            <a:r>
              <a:rPr lang="en-US" dirty="0" smtClean="0"/>
              <a:t>/article/2886828/collaboration-software/</a:t>
            </a:r>
            <a:r>
              <a:rPr lang="en-US" dirty="0" err="1" smtClean="0"/>
              <a:t>github</a:t>
            </a:r>
            <a:r>
              <a:rPr lang="en-US" dirty="0" smtClean="0"/>
              <a:t>-for-the-rest-of-</a:t>
            </a:r>
            <a:r>
              <a:rPr lang="en-US" dirty="0" err="1" smtClean="0"/>
              <a:t>us.html</a:t>
            </a:r>
            <a:endParaRPr lang="en-US" dirty="0" smtClean="0"/>
          </a:p>
          <a:p>
            <a:r>
              <a:rPr lang="en-US" dirty="0" smtClean="0"/>
              <a:t> - http://</a:t>
            </a:r>
            <a:r>
              <a:rPr lang="en-US" dirty="0" err="1" smtClean="0"/>
              <a:t>www.searchenginepeople.com</a:t>
            </a:r>
            <a:r>
              <a:rPr lang="en-US" dirty="0" smtClean="0"/>
              <a:t>/blog/managing-non-code-projects-with-</a:t>
            </a:r>
            <a:r>
              <a:rPr lang="en-US" smtClean="0"/>
              <a:t>github.html</a:t>
            </a:r>
            <a:endParaRPr lang="en-US" dirty="0" smtClean="0"/>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15</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17</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4</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247928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18504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blog/2055-teachers-manage-your-courses-with-classroom-for-githu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a:t>
            </a:r>
            <a:r>
              <a:rPr lang="en-US" dirty="0" smtClean="0"/>
              <a:t>source</a:t>
            </a:r>
          </a:p>
          <a:p>
            <a:r>
              <a:rPr lang="en-US" dirty="0" err="1"/>
              <a:t>gry</a:t>
            </a:r>
            <a:r>
              <a:rPr lang="en-US" dirty="0"/>
              <a:t>:</a:t>
            </a:r>
          </a:p>
          <a:p>
            <a:pPr lvl="1"/>
            <a:r>
              <a:rPr lang="en-US" u="sng" dirty="0">
                <a:hlinkClick r:id="rId3"/>
              </a:rPr>
              <a:t>https://github.com/Q42/flippybitandtheattackofthehexadecimalsfrombase16.com</a:t>
            </a:r>
          </a:p>
          <a:p>
            <a:pPr lvl="1"/>
            <a:r>
              <a:rPr lang="en-US" u="sng" dirty="0">
                <a:hlinkClick r:id="rId4"/>
              </a:rPr>
              <a:t>https://github.com/Hextris/hextris</a:t>
            </a:r>
          </a:p>
          <a:p>
            <a:r>
              <a:rPr lang="en-US" dirty="0" err="1"/>
              <a:t>prezentacje</a:t>
            </a:r>
            <a:r>
              <a:rPr lang="en-US" dirty="0"/>
              <a:t>:</a:t>
            </a:r>
          </a:p>
          <a:p>
            <a:pPr lvl="1"/>
            <a:r>
              <a:rPr lang="en-US" u="sng" dirty="0">
                <a:hlinkClick r:id="rId5"/>
              </a:rPr>
              <a:t>https://github.com/imakewebthings/deck.js</a:t>
            </a:r>
          </a:p>
          <a:p>
            <a:pPr lvl="1"/>
            <a:r>
              <a:rPr lang="en-US" u="sng" dirty="0">
                <a:hlinkClick r:id="rId6"/>
              </a:rPr>
              <a:t>https://github.com/viniciusalmeida/ninja-presentation</a:t>
            </a:r>
          </a:p>
          <a:p>
            <a:r>
              <a:rPr lang="en-US" dirty="0" err="1"/>
              <a:t>mindmapy</a:t>
            </a:r>
            <a:r>
              <a:rPr lang="en-US" dirty="0"/>
              <a:t>:</a:t>
            </a:r>
          </a:p>
          <a:p>
            <a:pPr lvl="1"/>
            <a:r>
              <a:rPr lang="en-US" u="sng" dirty="0">
                <a:hlinkClick r:id="rId7"/>
              </a:rPr>
              <a:t>https://github.com/ondras/my-mind</a:t>
            </a:r>
          </a:p>
          <a:p>
            <a:pPr lvl="1"/>
            <a:r>
              <a:rPr lang="en-US" u="sng" dirty="0">
                <a:hlinkClick r:id="rId8"/>
              </a:rPr>
              <a:t>https://github.com/freeplane/freeplane</a:t>
            </a:r>
            <a:endParaRPr lang="en-US" u="sng" dirty="0"/>
          </a:p>
          <a:p>
            <a:endParaRPr lang="en-US" dirty="0"/>
          </a:p>
        </p:txBody>
      </p:sp>
    </p:spTree>
    <p:extLst>
      <p:ext uri="{BB962C8B-B14F-4D97-AF65-F5344CB8AC3E}">
        <p14:creationId xmlns:p14="http://schemas.microsoft.com/office/powerpoint/2010/main" val="316030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smtClean="0"/>
          </a:p>
          <a:p>
            <a:endParaRPr lang="en-US" dirty="0"/>
          </a:p>
        </p:txBody>
      </p:sp>
    </p:spTree>
    <p:extLst>
      <p:ext uri="{BB962C8B-B14F-4D97-AF65-F5344CB8AC3E}">
        <p14:creationId xmlns:p14="http://schemas.microsoft.com/office/powerpoint/2010/main" val="111713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4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1268</TotalTime>
  <Words>1617</Words>
  <Application>Microsoft Macintosh PowerPoint</Application>
  <PresentationFormat>On-screen Show (4:3)</PresentationFormat>
  <Paragraphs>245</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GitHub mało techniczne wprowadzenie</vt:lpstr>
      <vt:lpstr>Założenia</vt:lpstr>
      <vt:lpstr>Who am I</vt:lpstr>
      <vt:lpstr>Agenda</vt:lpstr>
      <vt:lpstr>Intro</vt:lpstr>
      <vt:lpstr>co github znaczy dla mnie</vt:lpstr>
      <vt:lpstr>Where did it all start</vt:lpstr>
      <vt:lpstr>The “Git” in GitHub</vt:lpstr>
      <vt:lpstr>The “Hub” in GitHub</vt:lpstr>
      <vt:lpstr>How do I use it - Demo</vt:lpstr>
      <vt:lpstr>Praca w zespole</vt:lpstr>
      <vt:lpstr>co github moze znacycz dla was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28</cp:revision>
  <dcterms:created xsi:type="dcterms:W3CDTF">2015-10-06T09:01:04Z</dcterms:created>
  <dcterms:modified xsi:type="dcterms:W3CDTF">2015-10-10T07:39:42Z</dcterms:modified>
</cp:coreProperties>
</file>