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2" d="100"/>
          <a:sy n="92" d="100"/>
        </p:scale>
        <p:origin x="138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00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39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43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5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2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30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77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80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5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21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4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E3121-45CE-4C60-A939-2A1E6E237D3D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5D53-A75B-4861-9299-6BE79E85FB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3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FD34E43-F657-4DE0-AFFE-63658A6AD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63" r="-34"/>
          <a:stretch/>
        </p:blipFill>
        <p:spPr>
          <a:xfrm>
            <a:off x="709179" y="405926"/>
            <a:ext cx="7728239" cy="630698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832B7C-F295-4967-97B4-5E4DE80283C9}"/>
              </a:ext>
            </a:extLst>
          </p:cNvPr>
          <p:cNvSpPr txBox="1"/>
          <p:nvPr/>
        </p:nvSpPr>
        <p:spPr>
          <a:xfrm>
            <a:off x="40712" y="1268371"/>
            <a:ext cx="21309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Malonic acid</a:t>
            </a:r>
          </a:p>
          <a:p>
            <a:r>
              <a:rPr lang="en-US" altLang="ja-JP" dirty="0"/>
              <a:t>Benzoic acid.</a:t>
            </a:r>
          </a:p>
          <a:p>
            <a:r>
              <a:rPr lang="en-US" altLang="ja-JP" dirty="0"/>
              <a:t>Glycerol</a:t>
            </a:r>
          </a:p>
          <a:p>
            <a:r>
              <a:rPr lang="en-US" altLang="ja-JP" dirty="0"/>
              <a:t>Glutaric acid</a:t>
            </a:r>
          </a:p>
          <a:p>
            <a:r>
              <a:rPr lang="en-US" altLang="ja-JP" dirty="0"/>
              <a:t>Homoserine</a:t>
            </a:r>
          </a:p>
          <a:p>
            <a:r>
              <a:rPr lang="en-US" altLang="ja-JP" dirty="0"/>
              <a:t>Malic acid</a:t>
            </a:r>
          </a:p>
          <a:p>
            <a:r>
              <a:rPr lang="en-US" altLang="ja-JP" dirty="0"/>
              <a:t>arabinose</a:t>
            </a:r>
          </a:p>
          <a:p>
            <a:r>
              <a:rPr lang="en-US" altLang="ja-JP" dirty="0" err="1"/>
              <a:t>Jasmonic</a:t>
            </a:r>
            <a:r>
              <a:rPr lang="en-US" altLang="ja-JP" dirty="0"/>
              <a:t> acid</a:t>
            </a:r>
          </a:p>
          <a:p>
            <a:r>
              <a:rPr lang="en-US" altLang="ja-JP" dirty="0"/>
              <a:t>Ornithine</a:t>
            </a:r>
          </a:p>
          <a:p>
            <a:r>
              <a:rPr lang="en-US" altLang="ja-JP" dirty="0"/>
              <a:t>D-Mannose</a:t>
            </a:r>
          </a:p>
          <a:p>
            <a:r>
              <a:rPr lang="en-US" altLang="ja-JP" dirty="0"/>
              <a:t>4-Pyridoxic acid</a:t>
            </a:r>
          </a:p>
          <a:p>
            <a:r>
              <a:rPr lang="en-US" altLang="ja-JP" dirty="0"/>
              <a:t>Galacturonic acid</a:t>
            </a:r>
          </a:p>
          <a:p>
            <a:r>
              <a:rPr lang="en-US" altLang="ja-JP" dirty="0"/>
              <a:t>Uridine</a:t>
            </a:r>
          </a:p>
          <a:p>
            <a:r>
              <a:rPr lang="en-US" altLang="ja-JP" dirty="0" err="1"/>
              <a:t>Homocystine</a:t>
            </a:r>
            <a:endParaRPr lang="en-US" altLang="ja-JP" dirty="0"/>
          </a:p>
          <a:p>
            <a:r>
              <a:rPr lang="en-US" altLang="ja-JP" dirty="0"/>
              <a:t>Inosine</a:t>
            </a:r>
          </a:p>
          <a:p>
            <a:r>
              <a:rPr lang="en-US" altLang="ja-JP" dirty="0"/>
              <a:t>Melibiose</a:t>
            </a:r>
          </a:p>
          <a:p>
            <a:r>
              <a:rPr lang="en-US" altLang="ja-JP" dirty="0"/>
              <a:t>Cholesterol</a:t>
            </a:r>
            <a:endParaRPr lang="en-US" altLang="ja-JP" sz="135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5603B4-F476-4282-8034-764AEB4E5C32}"/>
              </a:ext>
            </a:extLst>
          </p:cNvPr>
          <p:cNvSpPr txBox="1"/>
          <p:nvPr/>
        </p:nvSpPr>
        <p:spPr>
          <a:xfrm>
            <a:off x="7271056" y="974095"/>
            <a:ext cx="1872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Sinapic</a:t>
            </a:r>
            <a:r>
              <a:rPr lang="en-US" altLang="ja-JP" dirty="0"/>
              <a:t> acid. cis-</a:t>
            </a:r>
          </a:p>
          <a:p>
            <a:r>
              <a:rPr lang="en-US" altLang="ja-JP" dirty="0"/>
              <a:t>Lactic acid</a:t>
            </a:r>
          </a:p>
          <a:p>
            <a:r>
              <a:rPr lang="en-US" altLang="ja-JP" dirty="0"/>
              <a:t>Guanosine</a:t>
            </a:r>
          </a:p>
          <a:p>
            <a:r>
              <a:rPr lang="en-US" altLang="ja-JP" dirty="0"/>
              <a:t>Histidine</a:t>
            </a:r>
          </a:p>
          <a:p>
            <a:r>
              <a:rPr lang="en-US" altLang="ja-JP" dirty="0"/>
              <a:t>Uracil</a:t>
            </a:r>
          </a:p>
          <a:p>
            <a:r>
              <a:rPr lang="en-US" altLang="ja-JP" dirty="0"/>
              <a:t>Tryptamine</a:t>
            </a:r>
          </a:p>
          <a:p>
            <a:r>
              <a:rPr lang="en-US" altLang="ja-JP" dirty="0"/>
              <a:t>Spermidine</a:t>
            </a:r>
          </a:p>
          <a:p>
            <a:r>
              <a:rPr lang="en-US" altLang="ja-JP" dirty="0"/>
              <a:t>myo-inositol</a:t>
            </a:r>
          </a:p>
          <a:p>
            <a:r>
              <a:rPr lang="en-US" altLang="ja-JP" dirty="0"/>
              <a:t>Adenine</a:t>
            </a:r>
            <a:endParaRPr lang="en-US" altLang="ja-JP" sz="135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85224A-CF40-4A99-9073-8B108F180D1E}"/>
              </a:ext>
            </a:extLst>
          </p:cNvPr>
          <p:cNvSpPr txBox="1"/>
          <p:nvPr/>
        </p:nvSpPr>
        <p:spPr>
          <a:xfrm>
            <a:off x="2840167" y="3723874"/>
            <a:ext cx="4617002" cy="313932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ja-JP" dirty="0"/>
              <a:t>Ascorbic acid</a:t>
            </a:r>
          </a:p>
          <a:p>
            <a:r>
              <a:rPr lang="en-US" altLang="ja-JP" dirty="0"/>
              <a:t>Fructose</a:t>
            </a:r>
          </a:p>
          <a:p>
            <a:r>
              <a:rPr lang="en-US" altLang="ja-JP" dirty="0"/>
              <a:t>Mannose-6-phosphate</a:t>
            </a:r>
          </a:p>
          <a:p>
            <a:r>
              <a:rPr lang="en-US" altLang="ja-JP" dirty="0"/>
              <a:t>Fructose-6-phosphate</a:t>
            </a:r>
          </a:p>
          <a:p>
            <a:r>
              <a:rPr lang="en-US" altLang="ja-JP" dirty="0"/>
              <a:t>Raffinose</a:t>
            </a:r>
          </a:p>
          <a:p>
            <a:r>
              <a:rPr lang="en-US" altLang="ja-JP" dirty="0"/>
              <a:t>Shikimic acid</a:t>
            </a:r>
          </a:p>
          <a:p>
            <a:r>
              <a:rPr lang="en-US" altLang="ja-JP" dirty="0" err="1"/>
              <a:t>quinic</a:t>
            </a:r>
            <a:r>
              <a:rPr lang="en-US" altLang="ja-JP" dirty="0"/>
              <a:t> acid</a:t>
            </a:r>
          </a:p>
          <a:p>
            <a:r>
              <a:rPr lang="en-US" altLang="ja-JP" dirty="0"/>
              <a:t>Isoleucine</a:t>
            </a:r>
          </a:p>
          <a:p>
            <a:r>
              <a:rPr lang="en-US" altLang="ja-JP" dirty="0"/>
              <a:t>Valine</a:t>
            </a:r>
          </a:p>
          <a:p>
            <a:r>
              <a:rPr lang="en-US" altLang="ja-JP" dirty="0"/>
              <a:t>Asparagine</a:t>
            </a:r>
          </a:p>
          <a:p>
            <a:r>
              <a:rPr lang="en-US" altLang="ja-JP" dirty="0"/>
              <a:t>Phenylalanine</a:t>
            </a:r>
          </a:p>
          <a:p>
            <a:r>
              <a:rPr lang="en-US" altLang="ja-JP" dirty="0"/>
              <a:t>Methionine</a:t>
            </a:r>
          </a:p>
          <a:p>
            <a:r>
              <a:rPr lang="en-US" altLang="ja-JP" dirty="0"/>
              <a:t>Leucine</a:t>
            </a:r>
          </a:p>
          <a:p>
            <a:r>
              <a:rPr lang="en-US" altLang="ja-JP" dirty="0"/>
              <a:t>Lysine</a:t>
            </a:r>
          </a:p>
          <a:p>
            <a:r>
              <a:rPr lang="en-US" altLang="ja-JP" dirty="0"/>
              <a:t>Glutamine</a:t>
            </a:r>
          </a:p>
          <a:p>
            <a:r>
              <a:rPr lang="en-US" altLang="ja-JP" dirty="0"/>
              <a:t>glucose 6-phosphate</a:t>
            </a:r>
          </a:p>
          <a:p>
            <a:r>
              <a:rPr lang="en-US" altLang="ja-JP" dirty="0"/>
              <a:t>Serine</a:t>
            </a:r>
          </a:p>
          <a:p>
            <a:r>
              <a:rPr lang="en-US" altLang="ja-JP" dirty="0"/>
              <a:t>Alanine</a:t>
            </a:r>
          </a:p>
          <a:p>
            <a:r>
              <a:rPr lang="en-US" altLang="ja-JP" dirty="0"/>
              <a:t>Cysteine</a:t>
            </a:r>
          </a:p>
          <a:p>
            <a:r>
              <a:rPr lang="en-US" altLang="ja-JP" dirty="0"/>
              <a:t>Succinic acid</a:t>
            </a:r>
          </a:p>
          <a:p>
            <a:r>
              <a:rPr lang="en-US" altLang="ja-JP" dirty="0"/>
              <a:t>Oxalic acid</a:t>
            </a:r>
          </a:p>
          <a:p>
            <a:r>
              <a:rPr lang="en-US" altLang="ja-JP" dirty="0"/>
              <a:t>Glycine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16BDA5-AFB0-4AF7-BA9D-9C3C0F4638AF}"/>
              </a:ext>
            </a:extLst>
          </p:cNvPr>
          <p:cNvSpPr txBox="1"/>
          <p:nvPr/>
        </p:nvSpPr>
        <p:spPr>
          <a:xfrm>
            <a:off x="372810" y="145527"/>
            <a:ext cx="839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/>
              <a:t>Reannotation - Published comparison (Rice)</a:t>
            </a:r>
            <a:endParaRPr kumimoji="1" lang="ja-JP" altLang="en-US" sz="3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F25AAE-CB19-48D9-B586-66378842457B}"/>
              </a:ext>
            </a:extLst>
          </p:cNvPr>
          <p:cNvSpPr txBox="1"/>
          <p:nvPr/>
        </p:nvSpPr>
        <p:spPr>
          <a:xfrm>
            <a:off x="2041463" y="887253"/>
            <a:ext cx="1951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Reannotation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3F1DCB-D54C-4C6C-8712-C5A707FFE7BF}"/>
              </a:ext>
            </a:extLst>
          </p:cNvPr>
          <p:cNvSpPr txBox="1"/>
          <p:nvPr/>
        </p:nvSpPr>
        <p:spPr>
          <a:xfrm>
            <a:off x="5525412" y="887252"/>
            <a:ext cx="17903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Published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217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75</Words>
  <Application>Microsoft Office PowerPoint</Application>
  <PresentationFormat>画面に合わせる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kamiya ken</dc:creator>
  <cp:lastModifiedBy>kamiya ken</cp:lastModifiedBy>
  <cp:revision>5</cp:revision>
  <dcterms:created xsi:type="dcterms:W3CDTF">2019-07-11T13:57:37Z</dcterms:created>
  <dcterms:modified xsi:type="dcterms:W3CDTF">2019-07-11T17:05:57Z</dcterms:modified>
</cp:coreProperties>
</file>