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2" d="100"/>
          <a:sy n="92" d="100"/>
        </p:scale>
        <p:origin x="138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465-DA5B-4D18-AEE6-5DA73F3E619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50F8-E2A4-4EBC-A465-A01DDD6D9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72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465-DA5B-4D18-AEE6-5DA73F3E619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50F8-E2A4-4EBC-A465-A01DDD6D9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58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465-DA5B-4D18-AEE6-5DA73F3E619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50F8-E2A4-4EBC-A465-A01DDD6D9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48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465-DA5B-4D18-AEE6-5DA73F3E619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50F8-E2A4-4EBC-A465-A01DDD6D9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87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465-DA5B-4D18-AEE6-5DA73F3E619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50F8-E2A4-4EBC-A465-A01DDD6D9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6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465-DA5B-4D18-AEE6-5DA73F3E619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50F8-E2A4-4EBC-A465-A01DDD6D9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73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465-DA5B-4D18-AEE6-5DA73F3E619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50F8-E2A4-4EBC-A465-A01DDD6D9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64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465-DA5B-4D18-AEE6-5DA73F3E619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50F8-E2A4-4EBC-A465-A01DDD6D9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46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465-DA5B-4D18-AEE6-5DA73F3E619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50F8-E2A4-4EBC-A465-A01DDD6D9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465-DA5B-4D18-AEE6-5DA73F3E619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50F8-E2A4-4EBC-A465-A01DDD6D9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82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465-DA5B-4D18-AEE6-5DA73F3E619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50F8-E2A4-4EBC-A465-A01DDD6D9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93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6465-DA5B-4D18-AEE6-5DA73F3E619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050F8-E2A4-4EBC-A465-A01DDD6D9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73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2B4834-5884-4EBB-AFC2-2395B796C1D8}"/>
              </a:ext>
            </a:extLst>
          </p:cNvPr>
          <p:cNvSpPr txBox="1"/>
          <p:nvPr/>
        </p:nvSpPr>
        <p:spPr>
          <a:xfrm>
            <a:off x="372810" y="145527"/>
            <a:ext cx="839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Reannotation - Published comparison (Soybean)</a:t>
            </a:r>
            <a:endParaRPr kumimoji="1" lang="ja-JP" altLang="en-US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3A16C1-EDF6-4509-A072-5A18AE04083F}"/>
              </a:ext>
            </a:extLst>
          </p:cNvPr>
          <p:cNvSpPr txBox="1"/>
          <p:nvPr/>
        </p:nvSpPr>
        <p:spPr>
          <a:xfrm>
            <a:off x="2619539" y="676440"/>
            <a:ext cx="19512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Reannotation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B7BBF3-C98B-44F7-B62E-C239A52D8A08}"/>
              </a:ext>
            </a:extLst>
          </p:cNvPr>
          <p:cNvSpPr txBox="1"/>
          <p:nvPr/>
        </p:nvSpPr>
        <p:spPr>
          <a:xfrm>
            <a:off x="4699334" y="671545"/>
            <a:ext cx="17903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Published</a:t>
            </a:r>
            <a:endParaRPr kumimoji="1" lang="ja-JP" altLang="en-US" sz="2400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5A41557-B5A9-4E87-84D9-15B300278400}"/>
              </a:ext>
            </a:extLst>
          </p:cNvPr>
          <p:cNvGrpSpPr/>
          <p:nvPr/>
        </p:nvGrpSpPr>
        <p:grpSpPr>
          <a:xfrm>
            <a:off x="1814639" y="1133210"/>
            <a:ext cx="5512377" cy="4503182"/>
            <a:chOff x="1814639" y="1133210"/>
            <a:chExt cx="5512377" cy="450318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D790A92-D592-4897-BF00-0A51BC973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74" t="17921" r="1"/>
            <a:stretch/>
          </p:blipFill>
          <p:spPr>
            <a:xfrm>
              <a:off x="1814639" y="1133210"/>
              <a:ext cx="5512377" cy="4503182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F7EAF09-CC59-4D1A-A984-C4C408E82006}"/>
                </a:ext>
              </a:extLst>
            </p:cNvPr>
            <p:cNvSpPr txBox="1"/>
            <p:nvPr/>
          </p:nvSpPr>
          <p:spPr>
            <a:xfrm>
              <a:off x="2505634" y="2721742"/>
              <a:ext cx="68060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30</a:t>
              </a:r>
              <a:endParaRPr kumimoji="1"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93AA2F1-CC38-4C1A-A5EB-3EF7539EE1F9}"/>
                </a:ext>
              </a:extLst>
            </p:cNvPr>
            <p:cNvSpPr txBox="1"/>
            <p:nvPr/>
          </p:nvSpPr>
          <p:spPr>
            <a:xfrm>
              <a:off x="6024689" y="2721741"/>
              <a:ext cx="68060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36</a:t>
              </a:r>
              <a:endParaRPr kumimoji="1"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F1953F9-3456-4849-9979-B8C786F2B7D1}"/>
              </a:ext>
            </a:extLst>
          </p:cNvPr>
          <p:cNvSpPr txBox="1"/>
          <p:nvPr/>
        </p:nvSpPr>
        <p:spPr>
          <a:xfrm>
            <a:off x="43874" y="1070264"/>
            <a:ext cx="3142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Pyridine. 2-hydroxy-</a:t>
            </a:r>
          </a:p>
          <a:p>
            <a:r>
              <a:rPr kumimoji="1" lang="en-US" altLang="ja-JP" dirty="0"/>
              <a:t>Uracil. dihydro-</a:t>
            </a:r>
          </a:p>
          <a:p>
            <a:r>
              <a:rPr kumimoji="1" lang="en-US" altLang="ja-JP" dirty="0"/>
              <a:t>Malonic acid</a:t>
            </a:r>
          </a:p>
          <a:p>
            <a:r>
              <a:rPr kumimoji="1" lang="en-US" altLang="ja-JP" dirty="0"/>
              <a:t>Benzoic acid.</a:t>
            </a:r>
          </a:p>
          <a:p>
            <a:r>
              <a:rPr kumimoji="1" lang="en-US" altLang="ja-JP" dirty="0"/>
              <a:t>Phosphoric acid</a:t>
            </a:r>
          </a:p>
          <a:p>
            <a:r>
              <a:rPr kumimoji="1" lang="en-US" altLang="ja-JP" dirty="0" err="1"/>
              <a:t>ribitol</a:t>
            </a:r>
            <a:endParaRPr kumimoji="1" lang="en-US" altLang="ja-JP" dirty="0"/>
          </a:p>
          <a:p>
            <a:r>
              <a:rPr kumimoji="1" lang="en-US" altLang="ja-JP" dirty="0"/>
              <a:t>Octadecanoic acid</a:t>
            </a:r>
          </a:p>
          <a:p>
            <a:r>
              <a:rPr kumimoji="1" lang="en-US" altLang="ja-JP" dirty="0"/>
              <a:t>Cysteine</a:t>
            </a:r>
          </a:p>
          <a:p>
            <a:r>
              <a:rPr kumimoji="1" lang="en-US" altLang="ja-JP" dirty="0"/>
              <a:t>myo-inositol 1-phosphate</a:t>
            </a:r>
          </a:p>
          <a:p>
            <a:r>
              <a:rPr kumimoji="1" lang="en-US" altLang="ja-JP" dirty="0"/>
              <a:t>Lactulose</a:t>
            </a:r>
          </a:p>
          <a:p>
            <a:r>
              <a:rPr kumimoji="1" lang="en-US" altLang="ja-JP" dirty="0"/>
              <a:t>Cholesterol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8032961-5BB8-4E3C-8B41-93AFFC30760E}"/>
              </a:ext>
            </a:extLst>
          </p:cNvPr>
          <p:cNvSpPr txBox="1"/>
          <p:nvPr/>
        </p:nvSpPr>
        <p:spPr>
          <a:xfrm>
            <a:off x="6705294" y="1007918"/>
            <a:ext cx="2282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Glycerol</a:t>
            </a:r>
          </a:p>
          <a:p>
            <a:r>
              <a:rPr kumimoji="1" lang="en-US" altLang="ja-JP" dirty="0"/>
              <a:t>Glycine</a:t>
            </a:r>
          </a:p>
          <a:p>
            <a:r>
              <a:rPr kumimoji="1" lang="en-US" altLang="ja-JP" dirty="0"/>
              <a:t>Aspartic acid</a:t>
            </a:r>
          </a:p>
          <a:p>
            <a:r>
              <a:rPr kumimoji="1" lang="en-US" altLang="ja-JP" dirty="0"/>
              <a:t>Methionine</a:t>
            </a:r>
          </a:p>
          <a:p>
            <a:r>
              <a:rPr kumimoji="1" lang="en-US" altLang="ja-JP" dirty="0" err="1"/>
              <a:t>Arabitol</a:t>
            </a:r>
            <a:endParaRPr kumimoji="1" lang="en-US" altLang="ja-JP" dirty="0"/>
          </a:p>
          <a:p>
            <a:r>
              <a:rPr kumimoji="1" lang="en-US" altLang="ja-JP" dirty="0"/>
              <a:t>Glutamine</a:t>
            </a:r>
          </a:p>
          <a:p>
            <a:r>
              <a:rPr kumimoji="1" lang="en-US" altLang="ja-JP" dirty="0"/>
              <a:t>Shikimic acid</a:t>
            </a:r>
          </a:p>
          <a:p>
            <a:r>
              <a:rPr kumimoji="1" lang="en-US" altLang="ja-JP" dirty="0"/>
              <a:t>Ornithine</a:t>
            </a:r>
          </a:p>
          <a:p>
            <a:r>
              <a:rPr kumimoji="1" lang="en-US" altLang="ja-JP" dirty="0"/>
              <a:t>Lysine</a:t>
            </a:r>
          </a:p>
          <a:p>
            <a:r>
              <a:rPr kumimoji="1" lang="en-US" altLang="ja-JP" dirty="0"/>
              <a:t>Histidine</a:t>
            </a:r>
          </a:p>
          <a:p>
            <a:r>
              <a:rPr kumimoji="1" lang="en-US" altLang="ja-JP" dirty="0" err="1"/>
              <a:t>Sinapic</a:t>
            </a:r>
            <a:r>
              <a:rPr kumimoji="1" lang="en-US" altLang="ja-JP" dirty="0"/>
              <a:t> acid. cis-</a:t>
            </a:r>
          </a:p>
          <a:p>
            <a:r>
              <a:rPr kumimoji="1" lang="en-US" altLang="ja-JP" dirty="0"/>
              <a:t>Caffeic acid. cis-</a:t>
            </a:r>
          </a:p>
          <a:p>
            <a:r>
              <a:rPr kumimoji="1" lang="en-US" altLang="ja-JP" dirty="0"/>
              <a:t>alpha-Lactose</a:t>
            </a:r>
          </a:p>
          <a:p>
            <a:r>
              <a:rPr kumimoji="1" lang="en-US" altLang="ja-JP" dirty="0"/>
              <a:t>Raffinose</a:t>
            </a:r>
          </a:p>
          <a:p>
            <a:r>
              <a:rPr kumimoji="1" lang="en-US" altLang="ja-JP" dirty="0"/>
              <a:t>Arginine</a:t>
            </a:r>
          </a:p>
          <a:p>
            <a:r>
              <a:rPr kumimoji="1" lang="en-US" altLang="ja-JP" dirty="0"/>
              <a:t>Fructose-6-phosphate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7EF414-75EC-4491-A33B-F7B281C06006}"/>
              </a:ext>
            </a:extLst>
          </p:cNvPr>
          <p:cNvSpPr txBox="1"/>
          <p:nvPr/>
        </p:nvSpPr>
        <p:spPr>
          <a:xfrm>
            <a:off x="2505634" y="3958936"/>
            <a:ext cx="4083626" cy="28990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kumimoji="1" lang="en-US" altLang="ja-JP" dirty="0"/>
              <a:t>Lactic acid</a:t>
            </a:r>
          </a:p>
          <a:p>
            <a:r>
              <a:rPr kumimoji="1" lang="en-US" altLang="ja-JP" dirty="0"/>
              <a:t>Alanine</a:t>
            </a:r>
          </a:p>
          <a:p>
            <a:r>
              <a:rPr kumimoji="1" lang="en-US" altLang="ja-JP" dirty="0"/>
              <a:t>Valine</a:t>
            </a:r>
          </a:p>
          <a:p>
            <a:r>
              <a:rPr kumimoji="1" lang="en-US" altLang="ja-JP" dirty="0"/>
              <a:t>Leucine</a:t>
            </a:r>
          </a:p>
          <a:p>
            <a:r>
              <a:rPr kumimoji="1" lang="en-US" altLang="ja-JP" dirty="0"/>
              <a:t>Isoleucine</a:t>
            </a:r>
          </a:p>
          <a:p>
            <a:r>
              <a:rPr kumimoji="1" lang="en-US" altLang="ja-JP" dirty="0"/>
              <a:t>Fumaric acid</a:t>
            </a:r>
          </a:p>
          <a:p>
            <a:r>
              <a:rPr kumimoji="1" lang="en-US" altLang="ja-JP" dirty="0"/>
              <a:t>Serine</a:t>
            </a:r>
          </a:p>
          <a:p>
            <a:r>
              <a:rPr kumimoji="1" lang="en-US" altLang="ja-JP" dirty="0"/>
              <a:t>Threonine</a:t>
            </a:r>
          </a:p>
          <a:p>
            <a:r>
              <a:rPr kumimoji="1" lang="en-US" altLang="ja-JP" dirty="0"/>
              <a:t>Malic acid</a:t>
            </a:r>
          </a:p>
          <a:p>
            <a:r>
              <a:rPr kumimoji="1" lang="en-US" altLang="ja-JP" dirty="0"/>
              <a:t>Glutamic acid</a:t>
            </a:r>
          </a:p>
          <a:p>
            <a:r>
              <a:rPr kumimoji="1" lang="en-US" altLang="ja-JP" dirty="0"/>
              <a:t>Phenylalanine</a:t>
            </a:r>
          </a:p>
          <a:p>
            <a:r>
              <a:rPr kumimoji="1" lang="en-US" altLang="ja-JP" dirty="0"/>
              <a:t>Citric acid</a:t>
            </a:r>
          </a:p>
          <a:p>
            <a:r>
              <a:rPr kumimoji="1" lang="en-US" altLang="ja-JP" dirty="0"/>
              <a:t>Fructose</a:t>
            </a:r>
          </a:p>
          <a:p>
            <a:r>
              <a:rPr kumimoji="1" lang="en-US" altLang="ja-JP" dirty="0"/>
              <a:t>Galacturonic acid</a:t>
            </a:r>
          </a:p>
          <a:p>
            <a:r>
              <a:rPr kumimoji="1" lang="en-US" altLang="ja-JP" dirty="0"/>
              <a:t>Tryptophan</a:t>
            </a:r>
          </a:p>
          <a:p>
            <a:r>
              <a:rPr kumimoji="1" lang="en-US" altLang="ja-JP" dirty="0"/>
              <a:t>glucose 6-phosphate</a:t>
            </a:r>
          </a:p>
          <a:p>
            <a:r>
              <a:rPr kumimoji="1" lang="en-US" altLang="ja-JP" dirty="0"/>
              <a:t>Maltose</a:t>
            </a:r>
          </a:p>
          <a:p>
            <a:r>
              <a:rPr kumimoji="1" lang="en-US" altLang="ja-JP" dirty="0"/>
              <a:t>Sucrose</a:t>
            </a:r>
          </a:p>
          <a:p>
            <a:r>
              <a:rPr kumimoji="1" lang="en-US" altLang="ja-JP" dirty="0"/>
              <a:t>Asparagine</a:t>
            </a:r>
          </a:p>
          <a:p>
            <a:r>
              <a:rPr kumimoji="1" lang="en-US" altLang="ja-JP" dirty="0"/>
              <a:t>Succinic acid</a:t>
            </a:r>
          </a:p>
        </p:txBody>
      </p:sp>
    </p:spTree>
    <p:extLst>
      <p:ext uri="{BB962C8B-B14F-4D97-AF65-F5344CB8AC3E}">
        <p14:creationId xmlns:p14="http://schemas.microsoft.com/office/powerpoint/2010/main" val="311130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84</Words>
  <Application>Microsoft Office PowerPoint</Application>
  <PresentationFormat>画面に合わせる (4:3)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游明朝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kamiya ken</dc:creator>
  <cp:lastModifiedBy>kamiya ken</cp:lastModifiedBy>
  <cp:revision>2</cp:revision>
  <dcterms:created xsi:type="dcterms:W3CDTF">2019-07-11T17:13:34Z</dcterms:created>
  <dcterms:modified xsi:type="dcterms:W3CDTF">2019-07-11T17:22:45Z</dcterms:modified>
</cp:coreProperties>
</file>