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8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2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62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9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0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8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9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0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80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4722-FC47-43C3-996F-CAF774467713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EFDD-0977-4C8C-84A1-5D6201F4E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83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98CE96B-6F05-44B4-BE1D-50058A210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97" y="0"/>
            <a:ext cx="5793206" cy="57932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686985-E2E0-4731-BF35-30628C40C65C}"/>
              </a:ext>
            </a:extLst>
          </p:cNvPr>
          <p:cNvSpPr txBox="1"/>
          <p:nvPr/>
        </p:nvSpPr>
        <p:spPr>
          <a:xfrm>
            <a:off x="0" y="1560878"/>
            <a:ext cx="3019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Pyruvic acid</a:t>
            </a:r>
          </a:p>
          <a:p>
            <a:r>
              <a:rPr kumimoji="1" lang="en-US" altLang="ja-JP" sz="2000" dirty="0"/>
              <a:t>norvaline</a:t>
            </a:r>
          </a:p>
          <a:p>
            <a:r>
              <a:rPr kumimoji="1" lang="en-US" altLang="ja-JP" sz="2000" dirty="0"/>
              <a:t>Urea</a:t>
            </a:r>
          </a:p>
          <a:p>
            <a:r>
              <a:rPr kumimoji="1" lang="en-US" altLang="ja-JP" sz="2000" dirty="0"/>
              <a:t>Benzoic acid.</a:t>
            </a:r>
          </a:p>
          <a:p>
            <a:r>
              <a:rPr kumimoji="1" lang="en-US" altLang="ja-JP" sz="2000" dirty="0"/>
              <a:t>Ethanolamine</a:t>
            </a:r>
          </a:p>
          <a:p>
            <a:r>
              <a:rPr kumimoji="1" lang="en-US" altLang="ja-JP" sz="2000" dirty="0"/>
              <a:t>Phosphoric acid</a:t>
            </a:r>
          </a:p>
          <a:p>
            <a:r>
              <a:rPr kumimoji="1" lang="en-US" altLang="ja-JP" sz="2000" dirty="0"/>
              <a:t>Nicotinic acid</a:t>
            </a:r>
          </a:p>
          <a:p>
            <a:r>
              <a:rPr kumimoji="1" lang="en-US" altLang="ja-JP" sz="2000" dirty="0" err="1"/>
              <a:t>Aminomalonic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/>
              <a:t>Uracil</a:t>
            </a:r>
          </a:p>
          <a:p>
            <a:r>
              <a:rPr kumimoji="1" lang="en-US" altLang="ja-JP" sz="2000" dirty="0"/>
              <a:t>DL-</a:t>
            </a:r>
            <a:r>
              <a:rPr kumimoji="1" lang="en-US" altLang="ja-JP" sz="2000" dirty="0" err="1"/>
              <a:t>mandelic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/>
              <a:t>Trigonelline</a:t>
            </a:r>
          </a:p>
          <a:p>
            <a:r>
              <a:rPr kumimoji="1" lang="en-US" altLang="ja-JP" sz="2000" dirty="0" err="1"/>
              <a:t>Jasmonic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 err="1"/>
              <a:t>quinic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/>
              <a:t>Adenine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F41A5B-368F-4260-B4A0-3040F1B2E2F0}"/>
              </a:ext>
            </a:extLst>
          </p:cNvPr>
          <p:cNvSpPr txBox="1"/>
          <p:nvPr/>
        </p:nvSpPr>
        <p:spPr>
          <a:xfrm>
            <a:off x="2780462" y="4838699"/>
            <a:ext cx="1790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Lactic acid</a:t>
            </a:r>
          </a:p>
          <a:p>
            <a:r>
              <a:rPr kumimoji="1" lang="en-US" altLang="ja-JP" sz="2000" dirty="0"/>
              <a:t>Glycolic acid</a:t>
            </a:r>
          </a:p>
          <a:p>
            <a:r>
              <a:rPr kumimoji="1" lang="en-US" altLang="ja-JP" sz="2000" dirty="0"/>
              <a:t>Alanine</a:t>
            </a:r>
          </a:p>
          <a:p>
            <a:r>
              <a:rPr kumimoji="1" lang="en-US" altLang="ja-JP" sz="2000" dirty="0"/>
              <a:t>Hydroxylamine</a:t>
            </a:r>
          </a:p>
          <a:p>
            <a:r>
              <a:rPr kumimoji="1" lang="en-US" altLang="ja-JP" sz="2000" dirty="0"/>
              <a:t>Oxalic acid</a:t>
            </a:r>
          </a:p>
          <a:p>
            <a:r>
              <a:rPr kumimoji="1" lang="en-US" altLang="ja-JP" sz="2000" dirty="0"/>
              <a:t>Valine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6A6C8A-60C6-401B-9191-DEB2AE2D4722}"/>
              </a:ext>
            </a:extLst>
          </p:cNvPr>
          <p:cNvSpPr txBox="1"/>
          <p:nvPr/>
        </p:nvSpPr>
        <p:spPr>
          <a:xfrm>
            <a:off x="6922669" y="1422400"/>
            <a:ext cx="2221331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Homoserine</a:t>
            </a:r>
          </a:p>
          <a:p>
            <a:r>
              <a:rPr kumimoji="1" lang="en-US" altLang="ja-JP" sz="2000" dirty="0" err="1"/>
              <a:t>Erythronic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/>
              <a:t>Arabinose</a:t>
            </a:r>
          </a:p>
          <a:p>
            <a:r>
              <a:rPr kumimoji="1" lang="en-US" altLang="ja-JP" sz="2000" dirty="0"/>
              <a:t>Tryptamine</a:t>
            </a:r>
          </a:p>
          <a:p>
            <a:r>
              <a:rPr kumimoji="1" lang="en-US" altLang="ja-JP" sz="2000" dirty="0"/>
              <a:t>Cystine</a:t>
            </a:r>
          </a:p>
          <a:p>
            <a:r>
              <a:rPr kumimoji="1" lang="en-US" altLang="ja-JP" sz="2000" dirty="0"/>
              <a:t>Raffinose</a:t>
            </a:r>
          </a:p>
          <a:p>
            <a:r>
              <a:rPr kumimoji="1" lang="en-US" altLang="ja-JP" sz="2000" dirty="0"/>
              <a:t>Glutaric acid. 2-oxo-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8CD05A-C334-4C68-B9BF-A8641E085A3E}"/>
              </a:ext>
            </a:extLst>
          </p:cNvPr>
          <p:cNvSpPr txBox="1"/>
          <p:nvPr/>
        </p:nvSpPr>
        <p:spPr>
          <a:xfrm>
            <a:off x="4570829" y="4838699"/>
            <a:ext cx="1790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Tyrosine</a:t>
            </a:r>
          </a:p>
          <a:p>
            <a:r>
              <a:rPr kumimoji="1" lang="en-US" altLang="ja-JP" sz="2000" dirty="0" err="1"/>
              <a:t>Galactaric</a:t>
            </a:r>
            <a:r>
              <a:rPr kumimoji="1" lang="en-US" altLang="ja-JP" sz="2000" dirty="0"/>
              <a:t> acid</a:t>
            </a:r>
          </a:p>
          <a:p>
            <a:r>
              <a:rPr kumimoji="1" lang="en-US" altLang="ja-JP" sz="2000" dirty="0"/>
              <a:t>Phytol</a:t>
            </a:r>
          </a:p>
          <a:p>
            <a:r>
              <a:rPr kumimoji="1" lang="en-US" altLang="ja-JP" sz="2000" dirty="0"/>
              <a:t>Maltose</a:t>
            </a:r>
          </a:p>
          <a:p>
            <a:r>
              <a:rPr kumimoji="1" lang="en-US" altLang="ja-JP" sz="2000" dirty="0"/>
              <a:t>Galactinol</a:t>
            </a:r>
          </a:p>
          <a:p>
            <a:r>
              <a:rPr kumimoji="1" lang="en-US" altLang="ja-JP" sz="2000" dirty="0"/>
              <a:t>Sucrose</a:t>
            </a:r>
          </a:p>
          <a:p>
            <a:endParaRPr kumimoji="1" lang="en-US" altLang="ja-JP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848AD3-86A0-4623-988B-2B42B5A693B1}"/>
              </a:ext>
            </a:extLst>
          </p:cNvPr>
          <p:cNvSpPr txBox="1"/>
          <p:nvPr/>
        </p:nvSpPr>
        <p:spPr>
          <a:xfrm>
            <a:off x="372810" y="145527"/>
            <a:ext cx="839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Reannotation - Published comparison (Tomato)</a:t>
            </a:r>
            <a:endParaRPr kumimoji="1" lang="ja-JP" altLang="en-US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06E3AE4-AE51-40EE-B945-D8436803E677}"/>
              </a:ext>
            </a:extLst>
          </p:cNvPr>
          <p:cNvSpPr txBox="1"/>
          <p:nvPr/>
        </p:nvSpPr>
        <p:spPr>
          <a:xfrm>
            <a:off x="2619539" y="676440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DCDA00-8342-408A-B6EC-9AE8C9270C76}"/>
              </a:ext>
            </a:extLst>
          </p:cNvPr>
          <p:cNvSpPr txBox="1"/>
          <p:nvPr/>
        </p:nvSpPr>
        <p:spPr>
          <a:xfrm>
            <a:off x="4699334" y="671545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06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59</Words>
  <Application>Microsoft Office PowerPoint</Application>
  <PresentationFormat>画面に合わせる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Aono</dc:creator>
  <cp:lastModifiedBy>Yusuke Aono</cp:lastModifiedBy>
  <cp:revision>3</cp:revision>
  <dcterms:created xsi:type="dcterms:W3CDTF">2019-07-11T16:31:49Z</dcterms:created>
  <dcterms:modified xsi:type="dcterms:W3CDTF">2019-07-11T16:50:32Z</dcterms:modified>
</cp:coreProperties>
</file>