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1383" y="-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70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42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9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4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40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3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BD34-3F09-4E5F-B2F3-CAD053756127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E97E-5E9B-4244-94C2-67E82CFE7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69A59A1-7F1C-4AAB-A8C8-BD71E0E7A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143" y="-164816"/>
            <a:ext cx="6905010" cy="69050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E6B64E-3529-4692-95DD-A7DD5C3E6126}"/>
              </a:ext>
            </a:extLst>
          </p:cNvPr>
          <p:cNvSpPr txBox="1"/>
          <p:nvPr/>
        </p:nvSpPr>
        <p:spPr>
          <a:xfrm>
            <a:off x="-14759" y="1387448"/>
            <a:ext cx="230172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Butylamine</a:t>
            </a:r>
          </a:p>
          <a:p>
            <a:r>
              <a:rPr lang="en-US" altLang="ja-JP" sz="1600" dirty="0"/>
              <a:t>Oxalic acid</a:t>
            </a:r>
          </a:p>
          <a:p>
            <a:r>
              <a:rPr lang="en-US" altLang="ja-JP" sz="1600" dirty="0"/>
              <a:t>Valeric acid. 2-oxo-</a:t>
            </a:r>
          </a:p>
          <a:p>
            <a:r>
              <a:rPr lang="en-US" altLang="ja-JP" sz="1600" dirty="0"/>
              <a:t>Malonic acid</a:t>
            </a:r>
          </a:p>
          <a:p>
            <a:r>
              <a:rPr lang="en-US" altLang="ja-JP" sz="1600" dirty="0"/>
              <a:t>Leucine</a:t>
            </a:r>
          </a:p>
          <a:p>
            <a:r>
              <a:rPr lang="en-US" altLang="ja-JP" sz="1600" dirty="0" err="1"/>
              <a:t>Diethanolamine</a:t>
            </a:r>
            <a:endParaRPr lang="en-US" altLang="ja-JP" sz="1600" dirty="0"/>
          </a:p>
          <a:p>
            <a:r>
              <a:rPr lang="en-US" altLang="ja-JP" sz="1600" dirty="0"/>
              <a:t>Nicotinamide</a:t>
            </a:r>
          </a:p>
          <a:p>
            <a:r>
              <a:rPr lang="en-US" altLang="ja-JP" sz="1600" dirty="0"/>
              <a:t>Ibuprofen</a:t>
            </a:r>
          </a:p>
          <a:p>
            <a:r>
              <a:rPr lang="en-US" altLang="ja-JP" sz="1600" dirty="0"/>
              <a:t>Fucose</a:t>
            </a:r>
          </a:p>
          <a:p>
            <a:r>
              <a:rPr lang="en-US" altLang="ja-JP" sz="1600" dirty="0"/>
              <a:t>Arginine</a:t>
            </a:r>
          </a:p>
          <a:p>
            <a:r>
              <a:rPr lang="en-US" altLang="ja-JP" sz="1600" dirty="0"/>
              <a:t>galactose</a:t>
            </a:r>
          </a:p>
          <a:p>
            <a:r>
              <a:rPr lang="en-US" altLang="ja-JP" sz="1600" dirty="0"/>
              <a:t>Galacturonic acid</a:t>
            </a:r>
          </a:p>
          <a:p>
            <a:r>
              <a:rPr lang="en-US" altLang="ja-JP" sz="1600" dirty="0" err="1"/>
              <a:t>Galactaric</a:t>
            </a:r>
            <a:r>
              <a:rPr lang="en-US" altLang="ja-JP" sz="1600" dirty="0"/>
              <a:t> acid</a:t>
            </a:r>
          </a:p>
          <a:p>
            <a:r>
              <a:rPr lang="en-US" altLang="ja-JP" sz="1600" dirty="0"/>
              <a:t>Phytol</a:t>
            </a:r>
          </a:p>
          <a:p>
            <a:r>
              <a:rPr lang="en-US" altLang="ja-JP" sz="1600" dirty="0"/>
              <a:t>Tryptophan</a:t>
            </a:r>
          </a:p>
          <a:p>
            <a:r>
              <a:rPr lang="en-US" altLang="ja-JP" sz="1600" dirty="0"/>
              <a:t>Galactose-6-phosphate</a:t>
            </a:r>
          </a:p>
          <a:p>
            <a:r>
              <a:rPr lang="en-US" altLang="ja-JP" sz="1600" dirty="0"/>
              <a:t>Uridine</a:t>
            </a:r>
          </a:p>
          <a:p>
            <a:r>
              <a:rPr lang="en-US" altLang="ja-JP" sz="1600" dirty="0"/>
              <a:t>Inosine</a:t>
            </a:r>
          </a:p>
          <a:p>
            <a:r>
              <a:rPr lang="en-US" altLang="ja-JP" sz="1600" dirty="0"/>
              <a:t>Lactulose</a:t>
            </a:r>
          </a:p>
          <a:p>
            <a:r>
              <a:rPr lang="en-US" altLang="ja-JP" sz="1600" dirty="0"/>
              <a:t>Adenosine</a:t>
            </a:r>
          </a:p>
          <a:p>
            <a:r>
              <a:rPr lang="en-US" altLang="ja-JP" sz="1600" dirty="0"/>
              <a:t>alpha-Lactose</a:t>
            </a:r>
          </a:p>
          <a:p>
            <a:r>
              <a:rPr lang="en-US" altLang="ja-JP" sz="1600" dirty="0"/>
              <a:t>Maltose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38BDA3-273C-42B4-AB5E-5A72EACDB951}"/>
              </a:ext>
            </a:extLst>
          </p:cNvPr>
          <p:cNvSpPr txBox="1"/>
          <p:nvPr/>
        </p:nvSpPr>
        <p:spPr>
          <a:xfrm>
            <a:off x="6857031" y="657545"/>
            <a:ext cx="3158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Galactinol</a:t>
            </a:r>
          </a:p>
          <a:p>
            <a:r>
              <a:rPr lang="en-US" altLang="ja-JP" dirty="0"/>
              <a:t>Glycerol-3-phosphate</a:t>
            </a:r>
          </a:p>
          <a:p>
            <a:r>
              <a:rPr lang="en-US" altLang="ja-JP" dirty="0"/>
              <a:t>Lactic acid</a:t>
            </a:r>
          </a:p>
          <a:p>
            <a:r>
              <a:rPr lang="en-US" altLang="ja-JP" dirty="0"/>
              <a:t>Mannose-6-phosphate</a:t>
            </a:r>
          </a:p>
          <a:p>
            <a:r>
              <a:rPr lang="en-US" altLang="ja-JP" dirty="0"/>
              <a:t>Raffinose</a:t>
            </a:r>
          </a:p>
          <a:p>
            <a:r>
              <a:rPr lang="en-US" altLang="ja-JP" dirty="0" err="1"/>
              <a:t>Sinapic</a:t>
            </a:r>
            <a:r>
              <a:rPr lang="en-US" altLang="ja-JP" dirty="0"/>
              <a:t> acid. cis-</a:t>
            </a:r>
          </a:p>
          <a:p>
            <a:r>
              <a:rPr lang="en-US" altLang="ja-JP" dirty="0"/>
              <a:t>Urea</a:t>
            </a:r>
          </a:p>
          <a:p>
            <a:r>
              <a:rPr lang="en-US" altLang="ja-JP" dirty="0"/>
              <a:t>Arabinose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4C1A9C-0B6C-49C3-AC94-40EB4AC939FE}"/>
              </a:ext>
            </a:extLst>
          </p:cNvPr>
          <p:cNvSpPr txBox="1"/>
          <p:nvPr/>
        </p:nvSpPr>
        <p:spPr>
          <a:xfrm>
            <a:off x="3180523" y="3788229"/>
            <a:ext cx="4430012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ja-JP" dirty="0"/>
              <a:t>Alanine</a:t>
            </a:r>
          </a:p>
          <a:p>
            <a:r>
              <a:rPr lang="en-US" altLang="ja-JP" dirty="0"/>
              <a:t>Asparagine</a:t>
            </a:r>
          </a:p>
          <a:p>
            <a:r>
              <a:rPr lang="en-US" altLang="ja-JP" dirty="0"/>
              <a:t>Cholesterol</a:t>
            </a:r>
          </a:p>
          <a:p>
            <a:r>
              <a:rPr lang="en-US" altLang="ja-JP" dirty="0"/>
              <a:t>Fructose</a:t>
            </a:r>
          </a:p>
          <a:p>
            <a:r>
              <a:rPr lang="en-US" altLang="ja-JP" dirty="0"/>
              <a:t>Fructose-6-phosphate</a:t>
            </a:r>
          </a:p>
          <a:p>
            <a:r>
              <a:rPr lang="en-US" altLang="ja-JP" dirty="0"/>
              <a:t>Fumaric acid</a:t>
            </a:r>
          </a:p>
          <a:p>
            <a:r>
              <a:rPr lang="en-US" altLang="ja-JP" dirty="0"/>
              <a:t>glucose 6-phosphate</a:t>
            </a:r>
          </a:p>
          <a:p>
            <a:r>
              <a:rPr lang="en-US" altLang="ja-JP" dirty="0"/>
              <a:t>Glutamic acid</a:t>
            </a:r>
          </a:p>
          <a:p>
            <a:r>
              <a:rPr lang="en-US" altLang="ja-JP" dirty="0"/>
              <a:t>Glutamine</a:t>
            </a:r>
          </a:p>
          <a:p>
            <a:r>
              <a:rPr lang="en-US" altLang="ja-JP" dirty="0"/>
              <a:t>Glycine</a:t>
            </a:r>
          </a:p>
          <a:p>
            <a:r>
              <a:rPr lang="en-US" altLang="ja-JP" dirty="0"/>
              <a:t>Lysine</a:t>
            </a:r>
          </a:p>
          <a:p>
            <a:r>
              <a:rPr lang="en-US" altLang="ja-JP" dirty="0"/>
              <a:t>Methionine</a:t>
            </a:r>
          </a:p>
          <a:p>
            <a:r>
              <a:rPr lang="en-US" altLang="ja-JP" dirty="0"/>
              <a:t>Ornithine</a:t>
            </a:r>
          </a:p>
          <a:p>
            <a:r>
              <a:rPr lang="en-US" altLang="ja-JP" dirty="0"/>
              <a:t>Phenylalanine</a:t>
            </a:r>
          </a:p>
          <a:p>
            <a:r>
              <a:rPr lang="en-US" altLang="ja-JP" dirty="0"/>
              <a:t>Serine</a:t>
            </a:r>
          </a:p>
          <a:p>
            <a:r>
              <a:rPr lang="en-US" altLang="ja-JP" dirty="0"/>
              <a:t>Shikimic acid</a:t>
            </a:r>
          </a:p>
          <a:p>
            <a:r>
              <a:rPr lang="en-US" altLang="ja-JP" dirty="0"/>
              <a:t>Succinic acid</a:t>
            </a:r>
          </a:p>
          <a:p>
            <a:r>
              <a:rPr lang="en-US" altLang="ja-JP" dirty="0"/>
              <a:t>Sucrose</a:t>
            </a:r>
          </a:p>
          <a:p>
            <a:r>
              <a:rPr lang="en-US" altLang="ja-JP" dirty="0"/>
              <a:t>Threonine</a:t>
            </a:r>
          </a:p>
          <a:p>
            <a:r>
              <a:rPr lang="en-US" altLang="ja-JP" dirty="0"/>
              <a:t>Uracil</a:t>
            </a:r>
          </a:p>
          <a:p>
            <a:r>
              <a:rPr lang="en-US" altLang="ja-JP" dirty="0"/>
              <a:t>Valine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F05B73-06EB-4B51-BE99-B69745BA7AE0}"/>
              </a:ext>
            </a:extLst>
          </p:cNvPr>
          <p:cNvSpPr txBox="1"/>
          <p:nvPr/>
        </p:nvSpPr>
        <p:spPr>
          <a:xfrm>
            <a:off x="192232" y="145527"/>
            <a:ext cx="857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Reannotation - Published comparison (Arabidopsis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/>
              <a:t>aerial)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093D08-917B-4406-B62A-71BE784B4F2C}"/>
              </a:ext>
            </a:extLst>
          </p:cNvPr>
          <p:cNvSpPr txBox="1"/>
          <p:nvPr/>
        </p:nvSpPr>
        <p:spPr>
          <a:xfrm>
            <a:off x="2619539" y="676440"/>
            <a:ext cx="1951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Reannotation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C3B686-4775-42D8-BE35-FEC0F227442F}"/>
              </a:ext>
            </a:extLst>
          </p:cNvPr>
          <p:cNvSpPr txBox="1"/>
          <p:nvPr/>
        </p:nvSpPr>
        <p:spPr>
          <a:xfrm>
            <a:off x="4990827" y="676439"/>
            <a:ext cx="1790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Published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62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77</Words>
  <Application>Microsoft Office PowerPoint</Application>
  <PresentationFormat>画面に合わせる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 ken</dc:creator>
  <cp:lastModifiedBy>kamiya ken</cp:lastModifiedBy>
  <cp:revision>5</cp:revision>
  <dcterms:created xsi:type="dcterms:W3CDTF">2019-07-11T13:29:59Z</dcterms:created>
  <dcterms:modified xsi:type="dcterms:W3CDTF">2019-07-11T17:07:04Z</dcterms:modified>
</cp:coreProperties>
</file>