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3" d="100"/>
          <a:sy n="83" d="100"/>
        </p:scale>
        <p:origin x="16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65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1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87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4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61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3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9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AD7A-3E3D-4818-8225-2D5814C03E39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F939-B272-45A5-B20A-27432BE36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3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D991D41-ACF3-436C-A784-819D92C44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" t="18415" r="-1"/>
          <a:stretch/>
        </p:blipFill>
        <p:spPr>
          <a:xfrm>
            <a:off x="611746" y="534473"/>
            <a:ext cx="7709371" cy="625891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D6DC6A-A863-4575-AFF5-66A1DB9F2D50}"/>
              </a:ext>
            </a:extLst>
          </p:cNvPr>
          <p:cNvSpPr txBox="1"/>
          <p:nvPr/>
        </p:nvSpPr>
        <p:spPr>
          <a:xfrm>
            <a:off x="59279" y="789229"/>
            <a:ext cx="23535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Malonic acid</a:t>
            </a:r>
          </a:p>
          <a:p>
            <a:r>
              <a:rPr lang="en-US" altLang="ja-JP" dirty="0"/>
              <a:t>Glycerol</a:t>
            </a:r>
          </a:p>
          <a:p>
            <a:r>
              <a:rPr lang="en-US" altLang="ja-JP" dirty="0"/>
              <a:t>Uracil</a:t>
            </a:r>
          </a:p>
          <a:p>
            <a:r>
              <a:rPr lang="en-US" altLang="ja-JP" dirty="0"/>
              <a:t>Homoserine</a:t>
            </a:r>
          </a:p>
          <a:p>
            <a:r>
              <a:rPr lang="en-US" altLang="ja-JP" dirty="0"/>
              <a:t>Malic acid</a:t>
            </a:r>
          </a:p>
          <a:p>
            <a:r>
              <a:rPr lang="en-US" altLang="ja-JP" dirty="0"/>
              <a:t>Cysteine</a:t>
            </a:r>
          </a:p>
          <a:p>
            <a:r>
              <a:rPr lang="en-US" altLang="ja-JP" dirty="0" err="1"/>
              <a:t>Arabitol</a:t>
            </a:r>
            <a:endParaRPr lang="en-US" altLang="ja-JP" dirty="0"/>
          </a:p>
          <a:p>
            <a:r>
              <a:rPr lang="en-US" altLang="ja-JP" dirty="0"/>
              <a:t>Fucose</a:t>
            </a:r>
          </a:p>
          <a:p>
            <a:r>
              <a:rPr lang="en-US" altLang="ja-JP" dirty="0" err="1"/>
              <a:t>Ribonic</a:t>
            </a:r>
            <a:r>
              <a:rPr lang="en-US" altLang="ja-JP" dirty="0"/>
              <a:t> acid</a:t>
            </a:r>
          </a:p>
          <a:p>
            <a:r>
              <a:rPr lang="en-US" altLang="ja-JP" dirty="0"/>
              <a:t>Ornithine</a:t>
            </a:r>
          </a:p>
          <a:p>
            <a:r>
              <a:rPr lang="en-US" altLang="ja-JP" dirty="0" err="1"/>
              <a:t>Jasmonic</a:t>
            </a:r>
            <a:r>
              <a:rPr lang="en-US" altLang="ja-JP" dirty="0"/>
              <a:t> acid</a:t>
            </a:r>
          </a:p>
          <a:p>
            <a:r>
              <a:rPr lang="en-US" altLang="ja-JP" dirty="0"/>
              <a:t>Galactose</a:t>
            </a:r>
          </a:p>
          <a:p>
            <a:r>
              <a:rPr lang="en-US" altLang="ja-JP" dirty="0" err="1"/>
              <a:t>Galactonic</a:t>
            </a:r>
            <a:r>
              <a:rPr lang="en-US" altLang="ja-JP" dirty="0"/>
              <a:t> acid</a:t>
            </a:r>
          </a:p>
          <a:p>
            <a:r>
              <a:rPr lang="en-US" altLang="ja-JP" dirty="0"/>
              <a:t>Tryptophan</a:t>
            </a:r>
          </a:p>
          <a:p>
            <a:r>
              <a:rPr lang="en-US" altLang="ja-JP" dirty="0"/>
              <a:t>Galactose-6-phosphate</a:t>
            </a:r>
          </a:p>
          <a:p>
            <a:r>
              <a:rPr lang="en-US" altLang="ja-JP" dirty="0"/>
              <a:t>alpha-Lactose</a:t>
            </a:r>
          </a:p>
          <a:p>
            <a:r>
              <a:rPr lang="en-US" altLang="ja-JP" dirty="0"/>
              <a:t>Maltose</a:t>
            </a:r>
          </a:p>
          <a:p>
            <a:r>
              <a:rPr lang="en-US" altLang="ja-JP" dirty="0"/>
              <a:t>Melibiose</a:t>
            </a:r>
            <a:endParaRPr lang="en-US" altLang="ja-JP" sz="13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A6C07E-36EA-4E9E-8085-60743346AEC3}"/>
              </a:ext>
            </a:extLst>
          </p:cNvPr>
          <p:cNvSpPr txBox="1"/>
          <p:nvPr/>
        </p:nvSpPr>
        <p:spPr>
          <a:xfrm>
            <a:off x="7691113" y="884549"/>
            <a:ext cx="1737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Raffinose</a:t>
            </a:r>
          </a:p>
          <a:p>
            <a:r>
              <a:rPr lang="en-US" altLang="ja-JP" dirty="0"/>
              <a:t>Oxalic acid</a:t>
            </a:r>
          </a:p>
          <a:p>
            <a:r>
              <a:rPr lang="en-US" altLang="ja-JP" dirty="0"/>
              <a:t>Lactic acid</a:t>
            </a:r>
          </a:p>
          <a:p>
            <a:r>
              <a:rPr lang="en-US" altLang="ja-JP" dirty="0"/>
              <a:t>Salicylic acid</a:t>
            </a:r>
          </a:p>
          <a:p>
            <a:r>
              <a:rPr lang="en-US" altLang="ja-JP" dirty="0"/>
              <a:t>Arabinose</a:t>
            </a:r>
          </a:p>
          <a:p>
            <a:r>
              <a:rPr lang="en-US" altLang="ja-JP" dirty="0"/>
              <a:t>Galactinol</a:t>
            </a:r>
            <a:endParaRPr lang="en-US" altLang="ja-JP" sz="13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393C3D-C684-4208-81EA-12A0D7D7F49B}"/>
              </a:ext>
            </a:extLst>
          </p:cNvPr>
          <p:cNvSpPr txBox="1"/>
          <p:nvPr/>
        </p:nvSpPr>
        <p:spPr>
          <a:xfrm>
            <a:off x="2855421" y="3932960"/>
            <a:ext cx="4241569" cy="2852304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altLang="ja-JP" sz="1600" dirty="0"/>
              <a:t>Alanine</a:t>
            </a:r>
          </a:p>
          <a:p>
            <a:r>
              <a:rPr lang="en-US" altLang="ja-JP" sz="1600" dirty="0"/>
              <a:t>Glutamine</a:t>
            </a:r>
          </a:p>
          <a:p>
            <a:r>
              <a:rPr lang="en-US" altLang="ja-JP" sz="1600" dirty="0"/>
              <a:t>Fructose</a:t>
            </a:r>
          </a:p>
          <a:p>
            <a:r>
              <a:rPr lang="en-US" altLang="ja-JP" sz="1600" dirty="0"/>
              <a:t>Fructose-6-phosphate</a:t>
            </a:r>
          </a:p>
          <a:p>
            <a:r>
              <a:rPr lang="en-US" altLang="ja-JP" sz="1600" dirty="0"/>
              <a:t>glucose 6-phosphate</a:t>
            </a:r>
          </a:p>
          <a:p>
            <a:r>
              <a:rPr lang="en-US" altLang="ja-JP" sz="1600" dirty="0"/>
              <a:t>Galacturonic acid</a:t>
            </a:r>
          </a:p>
          <a:p>
            <a:r>
              <a:rPr lang="en-US" altLang="ja-JP" sz="1600" dirty="0"/>
              <a:t>Glutaric acid</a:t>
            </a:r>
          </a:p>
          <a:p>
            <a:r>
              <a:rPr lang="en-US" altLang="ja-JP" sz="1600" dirty="0"/>
              <a:t>Nicotinic acid</a:t>
            </a:r>
          </a:p>
          <a:p>
            <a:r>
              <a:rPr lang="en-US" altLang="ja-JP" sz="1600" dirty="0"/>
              <a:t>Phenylalanine</a:t>
            </a:r>
          </a:p>
          <a:p>
            <a:r>
              <a:rPr lang="en-US" altLang="ja-JP" sz="1600" dirty="0"/>
              <a:t>Asparagine</a:t>
            </a:r>
          </a:p>
          <a:p>
            <a:r>
              <a:rPr lang="en-US" altLang="ja-JP" sz="1600" dirty="0"/>
              <a:t>Lysine</a:t>
            </a:r>
          </a:p>
          <a:p>
            <a:r>
              <a:rPr lang="en-US" altLang="ja-JP" sz="1600" dirty="0"/>
              <a:t>Serine</a:t>
            </a:r>
          </a:p>
          <a:p>
            <a:r>
              <a:rPr lang="en-US" altLang="ja-JP" sz="1600" dirty="0"/>
              <a:t>Threonine</a:t>
            </a:r>
          </a:p>
          <a:p>
            <a:r>
              <a:rPr lang="en-US" altLang="ja-JP" sz="1600" dirty="0"/>
              <a:t>Methionine</a:t>
            </a:r>
          </a:p>
          <a:p>
            <a:r>
              <a:rPr lang="en-US" altLang="ja-JP" sz="1600" dirty="0"/>
              <a:t>Leucine</a:t>
            </a:r>
          </a:p>
          <a:p>
            <a:r>
              <a:rPr lang="en-US" altLang="ja-JP" sz="1600" dirty="0"/>
              <a:t>Valine</a:t>
            </a:r>
          </a:p>
          <a:p>
            <a:r>
              <a:rPr lang="en-US" altLang="ja-JP" sz="1600" dirty="0"/>
              <a:t>Glycine</a:t>
            </a:r>
          </a:p>
          <a:p>
            <a:r>
              <a:rPr lang="en-US" altLang="ja-JP" sz="1600" dirty="0"/>
              <a:t>Tyrosine</a:t>
            </a:r>
          </a:p>
          <a:p>
            <a:r>
              <a:rPr lang="en-US" altLang="ja-JP" sz="1600" dirty="0"/>
              <a:t>Erythritol</a:t>
            </a:r>
          </a:p>
          <a:p>
            <a:r>
              <a:rPr lang="en-US" altLang="ja-JP" sz="1600" dirty="0"/>
              <a:t>Fumaric acid</a:t>
            </a:r>
          </a:p>
          <a:p>
            <a:r>
              <a:rPr lang="en-US" altLang="ja-JP" sz="1600" dirty="0"/>
              <a:t>Citric acid</a:t>
            </a:r>
          </a:p>
          <a:p>
            <a:r>
              <a:rPr lang="en-US" altLang="ja-JP" sz="1600" dirty="0"/>
              <a:t>Succinic acid</a:t>
            </a:r>
          </a:p>
          <a:p>
            <a:r>
              <a:rPr lang="en-US" altLang="ja-JP" sz="1600" dirty="0"/>
              <a:t>Spermidine</a:t>
            </a:r>
          </a:p>
          <a:p>
            <a:r>
              <a:rPr lang="en-US" altLang="ja-JP" sz="1600" dirty="0"/>
              <a:t>Stigmasterol</a:t>
            </a:r>
          </a:p>
          <a:p>
            <a:r>
              <a:rPr lang="en-US" altLang="ja-JP" sz="1600" dirty="0"/>
              <a:t>Cholesterol</a:t>
            </a:r>
          </a:p>
          <a:p>
            <a:r>
              <a:rPr lang="en-US" altLang="ja-JP" sz="1600" dirty="0"/>
              <a:t>Urea</a:t>
            </a:r>
          </a:p>
          <a:p>
            <a:r>
              <a:rPr lang="en-US" altLang="ja-JP" sz="1600" dirty="0"/>
              <a:t>Shikimic acid</a:t>
            </a:r>
          </a:p>
          <a:p>
            <a:r>
              <a:rPr lang="en-US" altLang="ja-JP" sz="1600" dirty="0"/>
              <a:t>D-Mannose</a:t>
            </a:r>
          </a:p>
          <a:p>
            <a:r>
              <a:rPr lang="en-US" altLang="ja-JP" sz="1600" dirty="0"/>
              <a:t>Sucrose</a:t>
            </a:r>
          </a:p>
          <a:p>
            <a:r>
              <a:rPr lang="en-US" altLang="ja-JP" sz="1600" dirty="0"/>
              <a:t>Glutamic acid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EAE261-5968-4DAD-9BF3-5D5714A6A87D}"/>
              </a:ext>
            </a:extLst>
          </p:cNvPr>
          <p:cNvSpPr txBox="1"/>
          <p:nvPr/>
        </p:nvSpPr>
        <p:spPr>
          <a:xfrm>
            <a:off x="372810" y="145527"/>
            <a:ext cx="839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Reannotation - Published comparison (Arabidopsis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/>
              <a:t>root)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AECDA5-5E7D-40C1-89E6-ED5138E89737}"/>
              </a:ext>
            </a:extLst>
          </p:cNvPr>
          <p:cNvSpPr txBox="1"/>
          <p:nvPr/>
        </p:nvSpPr>
        <p:spPr>
          <a:xfrm>
            <a:off x="2023857" y="1133210"/>
            <a:ext cx="1951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Reannotation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2DD624-4A42-4D6A-8DCC-ADB6E9FDB67A}"/>
              </a:ext>
            </a:extLst>
          </p:cNvPr>
          <p:cNvSpPr txBox="1"/>
          <p:nvPr/>
        </p:nvSpPr>
        <p:spPr>
          <a:xfrm>
            <a:off x="5265975" y="1057911"/>
            <a:ext cx="1790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Published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949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81</Words>
  <Application>Microsoft Office PowerPoint</Application>
  <PresentationFormat>画面に合わせる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kamiya ken</dc:creator>
  <cp:lastModifiedBy>kamiya ken</cp:lastModifiedBy>
  <cp:revision>5</cp:revision>
  <dcterms:created xsi:type="dcterms:W3CDTF">2019-07-11T13:15:52Z</dcterms:created>
  <dcterms:modified xsi:type="dcterms:W3CDTF">2019-07-11T17:09:45Z</dcterms:modified>
</cp:coreProperties>
</file>