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138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1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1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1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0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7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D640-9AA2-42DA-997C-CB9A31BABD1B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C269-9751-4E0B-904B-CB7FA4884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8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1F20874-E0AD-4F1E-BB87-C6DB080D0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18253" r="-1"/>
          <a:stretch/>
        </p:blipFill>
        <p:spPr>
          <a:xfrm>
            <a:off x="1278082" y="477982"/>
            <a:ext cx="6624204" cy="544483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718BB7-1809-483B-BFF3-DC31B19544C5}"/>
              </a:ext>
            </a:extLst>
          </p:cNvPr>
          <p:cNvSpPr txBox="1"/>
          <p:nvPr/>
        </p:nvSpPr>
        <p:spPr>
          <a:xfrm>
            <a:off x="0" y="670505"/>
            <a:ext cx="1951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Oxalic acid</a:t>
            </a:r>
          </a:p>
          <a:p>
            <a:r>
              <a:rPr kumimoji="1" lang="en-US" altLang="ja-JP" dirty="0"/>
              <a:t>Urea</a:t>
            </a:r>
          </a:p>
          <a:p>
            <a:r>
              <a:rPr kumimoji="1" lang="en-US" altLang="ja-JP" dirty="0"/>
              <a:t>Benzoic acid.</a:t>
            </a:r>
          </a:p>
          <a:p>
            <a:r>
              <a:rPr kumimoji="1" lang="en-US" altLang="ja-JP" dirty="0"/>
              <a:t>Phosphoric acid</a:t>
            </a:r>
          </a:p>
          <a:p>
            <a:r>
              <a:rPr kumimoji="1" lang="en-US" altLang="ja-JP" dirty="0"/>
              <a:t>Uracil</a:t>
            </a:r>
          </a:p>
          <a:p>
            <a:r>
              <a:rPr kumimoji="1" lang="en-US" altLang="ja-JP" dirty="0"/>
              <a:t>Thymine</a:t>
            </a:r>
          </a:p>
          <a:p>
            <a:r>
              <a:rPr kumimoji="1" lang="en-US" altLang="ja-JP" dirty="0"/>
              <a:t>Asparagine</a:t>
            </a:r>
          </a:p>
          <a:p>
            <a:r>
              <a:rPr kumimoji="1" lang="en-US" altLang="ja-JP" dirty="0"/>
              <a:t>Ibuprofen</a:t>
            </a:r>
          </a:p>
          <a:p>
            <a:r>
              <a:rPr kumimoji="1" lang="en-US" altLang="ja-JP" dirty="0"/>
              <a:t>arabinose</a:t>
            </a:r>
          </a:p>
          <a:p>
            <a:r>
              <a:rPr kumimoji="1" lang="en-US" altLang="ja-JP" dirty="0" err="1"/>
              <a:t>quinic</a:t>
            </a:r>
            <a:r>
              <a:rPr kumimoji="1" lang="en-US" altLang="ja-JP" dirty="0"/>
              <a:t> acid</a:t>
            </a:r>
          </a:p>
          <a:p>
            <a:r>
              <a:rPr kumimoji="1" lang="en-US" altLang="ja-JP" dirty="0" err="1"/>
              <a:t>Jasmonic</a:t>
            </a:r>
            <a:r>
              <a:rPr kumimoji="1" lang="en-US" altLang="ja-JP" dirty="0"/>
              <a:t> acid</a:t>
            </a:r>
          </a:p>
          <a:p>
            <a:r>
              <a:rPr kumimoji="1" lang="en-US" altLang="ja-JP" dirty="0"/>
              <a:t>D-Mannose</a:t>
            </a:r>
          </a:p>
          <a:p>
            <a:r>
              <a:rPr kumimoji="1" lang="en-US" altLang="ja-JP" dirty="0"/>
              <a:t>Adenine</a:t>
            </a:r>
          </a:p>
          <a:p>
            <a:r>
              <a:rPr kumimoji="1" lang="en-US" altLang="ja-JP" dirty="0"/>
              <a:t>galactose</a:t>
            </a:r>
          </a:p>
          <a:p>
            <a:r>
              <a:rPr kumimoji="1" lang="en-US" altLang="ja-JP" dirty="0"/>
              <a:t>Ascorbic acid</a:t>
            </a:r>
          </a:p>
          <a:p>
            <a:r>
              <a:rPr kumimoji="1" lang="en-US" altLang="ja-JP" dirty="0"/>
              <a:t>Caffeic acid</a:t>
            </a:r>
          </a:p>
          <a:p>
            <a:r>
              <a:rPr kumimoji="1" lang="en-US" altLang="ja-JP" dirty="0"/>
              <a:t>Inosine</a:t>
            </a:r>
          </a:p>
          <a:p>
            <a:r>
              <a:rPr kumimoji="1" lang="en-US" altLang="ja-JP" dirty="0"/>
              <a:t>Adenosine</a:t>
            </a:r>
          </a:p>
          <a:p>
            <a:r>
              <a:rPr kumimoji="1" lang="en-US" altLang="ja-JP" dirty="0"/>
              <a:t>Maltose</a:t>
            </a:r>
          </a:p>
          <a:p>
            <a:r>
              <a:rPr kumimoji="1" lang="en-US" altLang="ja-JP" dirty="0"/>
              <a:t>Guanosine</a:t>
            </a:r>
          </a:p>
          <a:p>
            <a:r>
              <a:rPr kumimoji="1" lang="en-US" altLang="ja-JP" dirty="0"/>
              <a:t>Cholesterol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6A1A1A-7958-43B1-862D-4C35E2530D67}"/>
              </a:ext>
            </a:extLst>
          </p:cNvPr>
          <p:cNvSpPr txBox="1"/>
          <p:nvPr/>
        </p:nvSpPr>
        <p:spPr>
          <a:xfrm>
            <a:off x="7399662" y="730302"/>
            <a:ext cx="2260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Lactic acid</a:t>
            </a:r>
          </a:p>
          <a:p>
            <a:r>
              <a:rPr kumimoji="1" lang="en-US" altLang="ja-JP" dirty="0"/>
              <a:t>Cysteine</a:t>
            </a:r>
          </a:p>
          <a:p>
            <a:r>
              <a:rPr kumimoji="1" lang="en-US" altLang="ja-JP" dirty="0"/>
              <a:t>Arabinose</a:t>
            </a:r>
          </a:p>
          <a:p>
            <a:r>
              <a:rPr kumimoji="1" lang="en-US" altLang="ja-JP" dirty="0"/>
              <a:t>Lysine</a:t>
            </a:r>
          </a:p>
          <a:p>
            <a:r>
              <a:rPr kumimoji="1" lang="en-US" altLang="ja-JP" dirty="0"/>
              <a:t>Galacturonic acid</a:t>
            </a:r>
          </a:p>
          <a:p>
            <a:r>
              <a:rPr kumimoji="1" lang="en-US" altLang="ja-JP" dirty="0"/>
              <a:t>Tryptamine</a:t>
            </a:r>
          </a:p>
          <a:p>
            <a:r>
              <a:rPr kumimoji="1" lang="en-US" altLang="ja-JP" dirty="0"/>
              <a:t>Cystine</a:t>
            </a:r>
          </a:p>
          <a:p>
            <a:r>
              <a:rPr kumimoji="1" lang="en-US" altLang="ja-JP" dirty="0"/>
              <a:t>Raffinose</a:t>
            </a:r>
          </a:p>
          <a:p>
            <a:r>
              <a:rPr kumimoji="1" lang="en-US" altLang="ja-JP" dirty="0"/>
              <a:t>Nicotinic acid</a:t>
            </a:r>
          </a:p>
          <a:p>
            <a:r>
              <a:rPr kumimoji="1" lang="en-US" altLang="ja-JP" dirty="0"/>
              <a:t>Histidine</a:t>
            </a:r>
          </a:p>
          <a:p>
            <a:r>
              <a:rPr kumimoji="1" lang="en-US" altLang="ja-JP" dirty="0"/>
              <a:t>Arginine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F8A9C0-0CF7-47D7-AD47-0F0E8E2B5D2D}"/>
              </a:ext>
            </a:extLst>
          </p:cNvPr>
          <p:cNvSpPr txBox="1"/>
          <p:nvPr/>
        </p:nvSpPr>
        <p:spPr>
          <a:xfrm>
            <a:off x="2682911" y="3751354"/>
            <a:ext cx="5652655" cy="313932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kumimoji="1" lang="en-US" altLang="ja-JP" sz="1600" dirty="0"/>
              <a:t>Pyruvic acid</a:t>
            </a:r>
          </a:p>
          <a:p>
            <a:r>
              <a:rPr kumimoji="1" lang="en-US" altLang="ja-JP" sz="1600" dirty="0"/>
              <a:t>Alanine</a:t>
            </a:r>
          </a:p>
          <a:p>
            <a:r>
              <a:rPr kumimoji="1" lang="en-US" altLang="ja-JP" sz="1600" dirty="0"/>
              <a:t>Malonic acid</a:t>
            </a:r>
          </a:p>
          <a:p>
            <a:r>
              <a:rPr kumimoji="1" lang="en-US" altLang="ja-JP" sz="1600" dirty="0"/>
              <a:t>Valine</a:t>
            </a:r>
          </a:p>
          <a:p>
            <a:r>
              <a:rPr kumimoji="1" lang="en-US" altLang="ja-JP" sz="1600" dirty="0"/>
              <a:t>Isoleucine</a:t>
            </a:r>
          </a:p>
          <a:p>
            <a:r>
              <a:rPr kumimoji="1" lang="en-US" altLang="ja-JP" sz="1600" dirty="0"/>
              <a:t>Glycine</a:t>
            </a:r>
          </a:p>
          <a:p>
            <a:r>
              <a:rPr kumimoji="1" lang="en-US" altLang="ja-JP" sz="1600" dirty="0"/>
              <a:t>Fumaric acid</a:t>
            </a:r>
          </a:p>
          <a:p>
            <a:r>
              <a:rPr kumimoji="1" lang="en-US" altLang="ja-JP" sz="1600" dirty="0"/>
              <a:t>Serine</a:t>
            </a:r>
          </a:p>
          <a:p>
            <a:r>
              <a:rPr kumimoji="1" lang="en-US" altLang="ja-JP" sz="1600" dirty="0"/>
              <a:t>Threonine</a:t>
            </a:r>
          </a:p>
          <a:p>
            <a:r>
              <a:rPr kumimoji="1" lang="en-US" altLang="ja-JP" sz="1600" dirty="0"/>
              <a:t>Malic acid</a:t>
            </a:r>
          </a:p>
          <a:p>
            <a:r>
              <a:rPr kumimoji="1" lang="en-US" altLang="ja-JP" sz="1600" dirty="0"/>
              <a:t>Methionine</a:t>
            </a:r>
          </a:p>
          <a:p>
            <a:r>
              <a:rPr kumimoji="1" lang="en-US" altLang="ja-JP" sz="1600" dirty="0"/>
              <a:t>Phenylalanine</a:t>
            </a:r>
          </a:p>
          <a:p>
            <a:r>
              <a:rPr kumimoji="1" lang="en-US" altLang="ja-JP" sz="1600" dirty="0"/>
              <a:t>Glutamine</a:t>
            </a:r>
          </a:p>
          <a:p>
            <a:r>
              <a:rPr kumimoji="1" lang="en-US" altLang="ja-JP" sz="1600" dirty="0"/>
              <a:t>Shikimic acid</a:t>
            </a:r>
          </a:p>
          <a:p>
            <a:r>
              <a:rPr kumimoji="1" lang="en-US" altLang="ja-JP" sz="1600" dirty="0"/>
              <a:t>Citric acid</a:t>
            </a:r>
          </a:p>
          <a:p>
            <a:r>
              <a:rPr kumimoji="1" lang="en-US" altLang="ja-JP" sz="1600" dirty="0"/>
              <a:t>Ornithine</a:t>
            </a:r>
          </a:p>
          <a:p>
            <a:r>
              <a:rPr kumimoji="1" lang="en-US" altLang="ja-JP" sz="1600" dirty="0"/>
              <a:t>Fructose</a:t>
            </a:r>
          </a:p>
          <a:p>
            <a:r>
              <a:rPr kumimoji="1" lang="en-US" altLang="ja-JP" sz="1600" dirty="0"/>
              <a:t>Tyrosine</a:t>
            </a:r>
          </a:p>
          <a:p>
            <a:r>
              <a:rPr kumimoji="1" lang="en-US" altLang="ja-JP" sz="1600" dirty="0"/>
              <a:t>Caffeic acid. cis-</a:t>
            </a:r>
          </a:p>
          <a:p>
            <a:r>
              <a:rPr kumimoji="1" lang="en-US" altLang="ja-JP" sz="1600" dirty="0"/>
              <a:t>Phytol</a:t>
            </a:r>
          </a:p>
          <a:p>
            <a:r>
              <a:rPr kumimoji="1" lang="en-US" altLang="ja-JP" sz="1600" dirty="0" err="1"/>
              <a:t>Sinapic</a:t>
            </a:r>
            <a:r>
              <a:rPr kumimoji="1" lang="en-US" altLang="ja-JP" sz="1600" dirty="0"/>
              <a:t> acid. cis-</a:t>
            </a:r>
          </a:p>
          <a:p>
            <a:r>
              <a:rPr kumimoji="1" lang="en-US" altLang="ja-JP" sz="1600" dirty="0"/>
              <a:t>Spermidine</a:t>
            </a:r>
          </a:p>
          <a:p>
            <a:r>
              <a:rPr kumimoji="1" lang="en-US" altLang="ja-JP" sz="1600" dirty="0"/>
              <a:t>Fructose-6-phosphate</a:t>
            </a:r>
          </a:p>
          <a:p>
            <a:r>
              <a:rPr kumimoji="1" lang="en-US" altLang="ja-JP" sz="1600" dirty="0"/>
              <a:t>glucose 6-phosphate</a:t>
            </a:r>
          </a:p>
          <a:p>
            <a:r>
              <a:rPr kumimoji="1" lang="en-US" altLang="ja-JP" sz="1600" dirty="0"/>
              <a:t>Uridine</a:t>
            </a:r>
          </a:p>
          <a:p>
            <a:r>
              <a:rPr kumimoji="1" lang="en-US" altLang="ja-JP" sz="1600" dirty="0"/>
              <a:t>alpha-Lactose</a:t>
            </a:r>
          </a:p>
          <a:p>
            <a:r>
              <a:rPr kumimoji="1" lang="en-US" altLang="ja-JP" sz="1600" dirty="0"/>
              <a:t>Quercetin</a:t>
            </a:r>
          </a:p>
          <a:p>
            <a:r>
              <a:rPr kumimoji="1" lang="en-US" altLang="ja-JP" sz="1600" dirty="0"/>
              <a:t>Stigmasterol</a:t>
            </a:r>
          </a:p>
          <a:p>
            <a:r>
              <a:rPr kumimoji="1" lang="en-US" altLang="ja-JP" sz="1600" dirty="0"/>
              <a:t>Succinic acid</a:t>
            </a:r>
          </a:p>
          <a:p>
            <a:r>
              <a:rPr kumimoji="1" lang="en-US" altLang="ja-JP" sz="1600" dirty="0"/>
              <a:t>Glutamic acid</a:t>
            </a:r>
          </a:p>
          <a:p>
            <a:r>
              <a:rPr kumimoji="1" lang="en-US" altLang="ja-JP" sz="1600" dirty="0"/>
              <a:t>Sucrose</a:t>
            </a:r>
          </a:p>
          <a:p>
            <a:r>
              <a:rPr kumimoji="1" lang="en-US" altLang="ja-JP" sz="1600" dirty="0"/>
              <a:t>Glycerol</a:t>
            </a:r>
          </a:p>
          <a:p>
            <a:r>
              <a:rPr kumimoji="1" lang="en-US" altLang="ja-JP" sz="1600" dirty="0" err="1"/>
              <a:t>Isocitric</a:t>
            </a:r>
            <a:r>
              <a:rPr kumimoji="1" lang="en-US" altLang="ja-JP" sz="1600" dirty="0"/>
              <a:t> acid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7BFD39-352F-4897-8ED7-E72DD9486C6D}"/>
              </a:ext>
            </a:extLst>
          </p:cNvPr>
          <p:cNvSpPr txBox="1"/>
          <p:nvPr/>
        </p:nvSpPr>
        <p:spPr>
          <a:xfrm>
            <a:off x="372810" y="145527"/>
            <a:ext cx="839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Reannotation - Published comparison (lettuce)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9E79C-03AD-479B-8537-52360B4FDEF8}"/>
              </a:ext>
            </a:extLst>
          </p:cNvPr>
          <p:cNvSpPr txBox="1"/>
          <p:nvPr/>
        </p:nvSpPr>
        <p:spPr>
          <a:xfrm>
            <a:off x="1843014" y="1258843"/>
            <a:ext cx="1951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Reannotation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2DB1B6-396C-4E2F-BE38-A2C211D9F900}"/>
              </a:ext>
            </a:extLst>
          </p:cNvPr>
          <p:cNvSpPr txBox="1"/>
          <p:nvPr/>
        </p:nvSpPr>
        <p:spPr>
          <a:xfrm>
            <a:off x="5556648" y="1258842"/>
            <a:ext cx="1790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Published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77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101</Words>
  <Application>Microsoft Office PowerPoint</Application>
  <PresentationFormat>画面に合わせる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kamiya ken</dc:creator>
  <cp:lastModifiedBy>kamiya ken</cp:lastModifiedBy>
  <cp:revision>4</cp:revision>
  <dcterms:created xsi:type="dcterms:W3CDTF">2019-07-11T16:20:04Z</dcterms:created>
  <dcterms:modified xsi:type="dcterms:W3CDTF">2019-07-11T17:04:35Z</dcterms:modified>
</cp:coreProperties>
</file>