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5428" autoAdjust="0"/>
  </p:normalViewPr>
  <p:slideViewPr>
    <p:cSldViewPr snapToGrid="0">
      <p:cViewPr>
        <p:scale>
          <a:sx n="83" d="100"/>
          <a:sy n="83" d="100"/>
        </p:scale>
        <p:origin x="16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3F6F-60BD-4C7A-BFD7-760483253B18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0BC2-0284-4542-A0F6-472423B72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95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3F6F-60BD-4C7A-BFD7-760483253B18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0BC2-0284-4542-A0F6-472423B72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435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3F6F-60BD-4C7A-BFD7-760483253B18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0BC2-0284-4542-A0F6-472423B72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66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3F6F-60BD-4C7A-BFD7-760483253B18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0BC2-0284-4542-A0F6-472423B72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86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3F6F-60BD-4C7A-BFD7-760483253B18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0BC2-0284-4542-A0F6-472423B72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48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3F6F-60BD-4C7A-BFD7-760483253B18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0BC2-0284-4542-A0F6-472423B72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22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3F6F-60BD-4C7A-BFD7-760483253B18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0BC2-0284-4542-A0F6-472423B72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02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3F6F-60BD-4C7A-BFD7-760483253B18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0BC2-0284-4542-A0F6-472423B72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2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3F6F-60BD-4C7A-BFD7-760483253B18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0BC2-0284-4542-A0F6-472423B72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23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3F6F-60BD-4C7A-BFD7-760483253B18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0BC2-0284-4542-A0F6-472423B72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274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3F6F-60BD-4C7A-BFD7-760483253B18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0BC2-0284-4542-A0F6-472423B72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13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C3F6F-60BD-4C7A-BFD7-760483253B18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B0BC2-0284-4542-A0F6-472423B72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67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1E76801-F216-4F19-AD45-E655C55949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09" t="9809" r="1"/>
          <a:stretch/>
        </p:blipFill>
        <p:spPr>
          <a:xfrm>
            <a:off x="1323918" y="623494"/>
            <a:ext cx="6358726" cy="561101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01FAFD3-2AEB-4816-A95E-27108998A390}"/>
              </a:ext>
            </a:extLst>
          </p:cNvPr>
          <p:cNvSpPr txBox="1"/>
          <p:nvPr/>
        </p:nvSpPr>
        <p:spPr>
          <a:xfrm>
            <a:off x="0" y="1795211"/>
            <a:ext cx="21205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Oxalic acid</a:t>
            </a:r>
          </a:p>
          <a:p>
            <a:r>
              <a:rPr kumimoji="1" lang="en-US" altLang="ja-JP" dirty="0"/>
              <a:t>Ornithine</a:t>
            </a:r>
          </a:p>
          <a:p>
            <a:r>
              <a:rPr kumimoji="1" lang="en-US" altLang="ja-JP" dirty="0"/>
              <a:t>Ibuprofen</a:t>
            </a:r>
          </a:p>
          <a:p>
            <a:r>
              <a:rPr kumimoji="1" lang="en-US" altLang="ja-JP" dirty="0"/>
              <a:t>Arginine</a:t>
            </a:r>
          </a:p>
          <a:p>
            <a:r>
              <a:rPr kumimoji="1" lang="en-US" altLang="ja-JP" dirty="0" err="1"/>
              <a:t>Allose</a:t>
            </a:r>
            <a:endParaRPr kumimoji="1" lang="en-US" altLang="ja-JP" dirty="0"/>
          </a:p>
          <a:p>
            <a:r>
              <a:rPr kumimoji="1" lang="en-US" altLang="ja-JP" dirty="0"/>
              <a:t>Cysteinyl-glycine</a:t>
            </a:r>
          </a:p>
          <a:p>
            <a:r>
              <a:rPr kumimoji="1" lang="en-US" altLang="ja-JP" dirty="0" err="1"/>
              <a:t>Galactaric</a:t>
            </a:r>
            <a:r>
              <a:rPr kumimoji="1" lang="en-US" altLang="ja-JP" dirty="0"/>
              <a:t> acid</a:t>
            </a:r>
          </a:p>
          <a:p>
            <a:r>
              <a:rPr kumimoji="1" lang="en-US" altLang="ja-JP" dirty="0"/>
              <a:t>Phytol</a:t>
            </a:r>
          </a:p>
          <a:p>
            <a:r>
              <a:rPr kumimoji="1" lang="en-US" altLang="ja-JP" dirty="0"/>
              <a:t>Inosine</a:t>
            </a:r>
          </a:p>
          <a:p>
            <a:r>
              <a:rPr kumimoji="1" lang="en-US" altLang="ja-JP" dirty="0"/>
              <a:t>Adenosine</a:t>
            </a:r>
          </a:p>
          <a:p>
            <a:r>
              <a:rPr kumimoji="1" lang="en-US" altLang="ja-JP" dirty="0" err="1"/>
              <a:t>Hexacosanoic</a:t>
            </a:r>
            <a:r>
              <a:rPr kumimoji="1" lang="en-US" altLang="ja-JP" dirty="0"/>
              <a:t> acid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4276EC0-0582-45C9-B2A4-4EF5055DDCF3}"/>
              </a:ext>
            </a:extLst>
          </p:cNvPr>
          <p:cNvSpPr txBox="1"/>
          <p:nvPr/>
        </p:nvSpPr>
        <p:spPr>
          <a:xfrm>
            <a:off x="6864439" y="1256681"/>
            <a:ext cx="27039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Urea</a:t>
            </a:r>
          </a:p>
          <a:p>
            <a:r>
              <a:rPr kumimoji="1" lang="en-US" altLang="ja-JP" dirty="0"/>
              <a:t>Glycerol</a:t>
            </a:r>
          </a:p>
          <a:p>
            <a:r>
              <a:rPr kumimoji="1" lang="en-US" altLang="ja-JP" dirty="0"/>
              <a:t>Cysteine</a:t>
            </a:r>
          </a:p>
          <a:p>
            <a:r>
              <a:rPr kumimoji="1" lang="en-US" altLang="ja-JP" dirty="0" err="1"/>
              <a:t>Jasmonic</a:t>
            </a:r>
            <a:r>
              <a:rPr kumimoji="1" lang="en-US" altLang="ja-JP" dirty="0"/>
              <a:t> acid</a:t>
            </a:r>
          </a:p>
          <a:p>
            <a:r>
              <a:rPr kumimoji="1" lang="en-US" altLang="ja-JP" dirty="0"/>
              <a:t>D-Mannose</a:t>
            </a:r>
          </a:p>
          <a:p>
            <a:r>
              <a:rPr kumimoji="1" lang="en-US" altLang="ja-JP" dirty="0" err="1"/>
              <a:t>Galactonic</a:t>
            </a:r>
            <a:r>
              <a:rPr kumimoji="1" lang="en-US" altLang="ja-JP" dirty="0"/>
              <a:t> acid</a:t>
            </a:r>
          </a:p>
          <a:p>
            <a:r>
              <a:rPr kumimoji="1" lang="en-US" altLang="ja-JP" dirty="0"/>
              <a:t>Ribose-5-phosphate</a:t>
            </a:r>
          </a:p>
          <a:p>
            <a:r>
              <a:rPr kumimoji="1" lang="en-US" altLang="ja-JP" dirty="0"/>
              <a:t>Mannose-6-phosphate</a:t>
            </a:r>
          </a:p>
          <a:p>
            <a:r>
              <a:rPr kumimoji="1" lang="en-US" altLang="ja-JP" dirty="0"/>
              <a:t>Stigmasterol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D956E3A-798E-4DC3-A746-C92B2B8500C3}"/>
              </a:ext>
            </a:extLst>
          </p:cNvPr>
          <p:cNvSpPr txBox="1"/>
          <p:nvPr/>
        </p:nvSpPr>
        <p:spPr>
          <a:xfrm>
            <a:off x="3278037" y="4330460"/>
            <a:ext cx="4451231" cy="255454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kumimoji="1" lang="en-US" altLang="ja-JP" sz="1600" dirty="0"/>
              <a:t>Alanine</a:t>
            </a:r>
          </a:p>
          <a:p>
            <a:r>
              <a:rPr kumimoji="1" lang="en-US" altLang="ja-JP" sz="1600" dirty="0"/>
              <a:t>Valine</a:t>
            </a:r>
          </a:p>
          <a:p>
            <a:r>
              <a:rPr kumimoji="1" lang="en-US" altLang="ja-JP" sz="1600" dirty="0"/>
              <a:t>Serine</a:t>
            </a:r>
          </a:p>
          <a:p>
            <a:r>
              <a:rPr kumimoji="1" lang="en-US" altLang="ja-JP" sz="1600" dirty="0"/>
              <a:t>Leucine</a:t>
            </a:r>
          </a:p>
          <a:p>
            <a:r>
              <a:rPr kumimoji="1" lang="en-US" altLang="ja-JP" sz="1600" dirty="0"/>
              <a:t>Isoleucine</a:t>
            </a:r>
          </a:p>
          <a:p>
            <a:r>
              <a:rPr kumimoji="1" lang="en-US" altLang="ja-JP" sz="1600" dirty="0"/>
              <a:t>Glycine</a:t>
            </a:r>
          </a:p>
          <a:p>
            <a:r>
              <a:rPr kumimoji="1" lang="en-US" altLang="ja-JP" sz="1600" dirty="0"/>
              <a:t>Succinic acid</a:t>
            </a:r>
          </a:p>
          <a:p>
            <a:r>
              <a:rPr kumimoji="1" lang="en-US" altLang="ja-JP" sz="1600" dirty="0" err="1"/>
              <a:t>Glyceric</a:t>
            </a:r>
            <a:r>
              <a:rPr kumimoji="1" lang="en-US" altLang="ja-JP" sz="1600" dirty="0"/>
              <a:t> acid</a:t>
            </a:r>
          </a:p>
          <a:p>
            <a:r>
              <a:rPr kumimoji="1" lang="en-US" altLang="ja-JP" sz="1600" dirty="0"/>
              <a:t>Uracil</a:t>
            </a:r>
          </a:p>
          <a:p>
            <a:r>
              <a:rPr kumimoji="1" lang="en-US" altLang="ja-JP" sz="1600" dirty="0"/>
              <a:t>Fumaric acid</a:t>
            </a:r>
          </a:p>
          <a:p>
            <a:r>
              <a:rPr kumimoji="1" lang="en-US" altLang="ja-JP" sz="1600" dirty="0"/>
              <a:t>Threonine</a:t>
            </a:r>
          </a:p>
          <a:p>
            <a:r>
              <a:rPr kumimoji="1" lang="en-US" altLang="ja-JP" sz="1600" dirty="0"/>
              <a:t>Glutamine</a:t>
            </a:r>
          </a:p>
          <a:p>
            <a:r>
              <a:rPr kumimoji="1" lang="en-US" altLang="ja-JP" sz="1600" dirty="0"/>
              <a:t>Asparagine</a:t>
            </a:r>
          </a:p>
          <a:p>
            <a:r>
              <a:rPr kumimoji="1" lang="en-US" altLang="ja-JP" sz="1600" dirty="0"/>
              <a:t>Aspartic acid</a:t>
            </a:r>
          </a:p>
          <a:p>
            <a:r>
              <a:rPr kumimoji="1" lang="en-US" altLang="ja-JP" sz="1600" dirty="0"/>
              <a:t>Methionine</a:t>
            </a:r>
          </a:p>
          <a:p>
            <a:r>
              <a:rPr kumimoji="1" lang="en-US" altLang="ja-JP" sz="1600" dirty="0"/>
              <a:t>Phenylalanine</a:t>
            </a:r>
          </a:p>
          <a:p>
            <a:r>
              <a:rPr kumimoji="1" lang="en-US" altLang="ja-JP" sz="1600" dirty="0"/>
              <a:t>Citric acid</a:t>
            </a:r>
          </a:p>
          <a:p>
            <a:r>
              <a:rPr kumimoji="1" lang="en-US" altLang="ja-JP" sz="1600" dirty="0"/>
              <a:t>Lysine</a:t>
            </a:r>
          </a:p>
          <a:p>
            <a:r>
              <a:rPr kumimoji="1" lang="en-US" altLang="ja-JP" sz="1600" dirty="0"/>
              <a:t>Tyrosine</a:t>
            </a:r>
          </a:p>
          <a:p>
            <a:r>
              <a:rPr kumimoji="1" lang="en-US" altLang="ja-JP" sz="1600" dirty="0"/>
              <a:t>Tryptophan</a:t>
            </a:r>
          </a:p>
          <a:p>
            <a:r>
              <a:rPr kumimoji="1" lang="en-US" altLang="ja-JP" sz="1600" dirty="0"/>
              <a:t>Spermidine</a:t>
            </a:r>
          </a:p>
          <a:p>
            <a:r>
              <a:rPr kumimoji="1" lang="en-US" altLang="ja-JP" sz="1600" dirty="0"/>
              <a:t>Fructose-6-phosphate</a:t>
            </a:r>
          </a:p>
          <a:p>
            <a:r>
              <a:rPr kumimoji="1" lang="en-US" altLang="ja-JP" sz="1600" dirty="0"/>
              <a:t>Galactose-6-phosphate</a:t>
            </a:r>
          </a:p>
          <a:p>
            <a:r>
              <a:rPr kumimoji="1" lang="en-US" altLang="ja-JP" sz="1600" dirty="0"/>
              <a:t>Uridine</a:t>
            </a:r>
          </a:p>
          <a:p>
            <a:r>
              <a:rPr kumimoji="1" lang="en-US" altLang="ja-JP" sz="1600" dirty="0"/>
              <a:t>Sucrose</a:t>
            </a:r>
          </a:p>
          <a:p>
            <a:r>
              <a:rPr kumimoji="1" lang="en-US" altLang="ja-JP" sz="1600" dirty="0"/>
              <a:t>alpha-Lactose</a:t>
            </a:r>
          </a:p>
          <a:p>
            <a:r>
              <a:rPr kumimoji="1" lang="en-US" altLang="ja-JP" sz="1600" dirty="0"/>
              <a:t>Maltose</a:t>
            </a:r>
          </a:p>
          <a:p>
            <a:r>
              <a:rPr kumimoji="1" lang="en-US" altLang="ja-JP" sz="1600" dirty="0"/>
              <a:t>Cholesterol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7C1C3EA-E231-4127-A24B-09654AAB1C54}"/>
              </a:ext>
            </a:extLst>
          </p:cNvPr>
          <p:cNvSpPr txBox="1"/>
          <p:nvPr/>
        </p:nvSpPr>
        <p:spPr>
          <a:xfrm>
            <a:off x="1574757" y="137069"/>
            <a:ext cx="8396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MTBLS40 – MTBLS45 comparison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7652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62</Words>
  <Application>Microsoft Office PowerPoint</Application>
  <PresentationFormat>画面に合わせる (4:3)</PresentationFormat>
  <Paragraphs>49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kamiya ken</dc:creator>
  <cp:lastModifiedBy>kamiya ken</cp:lastModifiedBy>
  <cp:revision>4</cp:revision>
  <dcterms:created xsi:type="dcterms:W3CDTF">2019-07-11T16:32:04Z</dcterms:created>
  <dcterms:modified xsi:type="dcterms:W3CDTF">2019-07-11T17:12:45Z</dcterms:modified>
</cp:coreProperties>
</file>