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95" r:id="rId2"/>
    <p:sldId id="380" r:id="rId3"/>
    <p:sldId id="537" r:id="rId4"/>
    <p:sldId id="558" r:id="rId5"/>
    <p:sldId id="538" r:id="rId6"/>
    <p:sldId id="540" r:id="rId7"/>
    <p:sldId id="539" r:id="rId8"/>
    <p:sldId id="541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268" r:id="rId20"/>
  </p:sldIdLst>
  <p:sldSz cx="12192000" cy="6858000"/>
  <p:notesSz cx="6858000" cy="9144000"/>
  <p:embeddedFontLst>
    <p:embeddedFont>
      <p:font typeface="Catamaran Light" panose="020B0600000101010101" charset="0"/>
      <p:regular r:id="rId22"/>
      <p:bold r:id="rId23"/>
    </p:embeddedFont>
    <p:embeddedFont>
      <p:font typeface="Helvetica73-Extended" panose="020B0800000000000000" pitchFamily="34" charset="0"/>
      <p:bold r:id="rId24"/>
    </p:embeddedFont>
    <p:embeddedFont>
      <p:font typeface="HY견고딕" panose="02030600000101010101" pitchFamily="18" charset="-127"/>
      <p:regular r:id="rId25"/>
    </p:embeddedFont>
    <p:embeddedFont>
      <p:font typeface="Livvic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나눔고딕" panose="020D0604000000000000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82800" autoAdjust="0"/>
  </p:normalViewPr>
  <p:slideViewPr>
    <p:cSldViewPr snapToGrid="0">
      <p:cViewPr varScale="1">
        <p:scale>
          <a:sx n="96" d="100"/>
          <a:sy n="96" d="100"/>
        </p:scale>
        <p:origin x="17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F9BFB8-2117-CA53-FBC1-D4EF056167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C8968B-4577-0330-C913-A5B101F51B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AFB3-FABA-42B7-BB6D-8102C37FC295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3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AFB3-FABA-42B7-BB6D-8102C37FC295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AFB3-FABA-42B7-BB6D-8102C37FC29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AFB3-FABA-42B7-BB6D-8102C37FC295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1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171B7D35-770E-DF69-FC52-C09BB80F616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1383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02. MySQL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AFFF99C0-72D3-3C68-1607-D264C6E81B4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0517" y="93186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[Samples and Examples 8.0]</a:t>
            </a:r>
            <a:r>
              <a:rPr lang="ko-KR" altLang="en-US" sz="1400" dirty="0">
                <a:latin typeface="+mn-ea"/>
                <a:ea typeface="+mn-ea"/>
              </a:rPr>
              <a:t> 설정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[Connect To Server]</a:t>
            </a:r>
            <a:r>
              <a:rPr lang="ko-KR" altLang="en-US" sz="1400" dirty="0">
                <a:latin typeface="+mn-ea"/>
                <a:ea typeface="+mn-ea"/>
              </a:rPr>
              <a:t>에 연결할 서버 이름 설정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사용자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비밀번호 설정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&lt;Check&gt;</a:t>
            </a:r>
            <a:r>
              <a:rPr lang="ko-KR" altLang="en-US" sz="1400" dirty="0">
                <a:latin typeface="+mn-ea"/>
                <a:ea typeface="+mn-ea"/>
              </a:rPr>
              <a:t> 클릭해 연결 성공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+mn-ea"/>
                <a:ea typeface="+mn-ea"/>
              </a:rPr>
              <a:t>&lt;Next&gt;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설정 완료 후 </a:t>
            </a: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시작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모든 앱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r>
              <a:rPr lang="ko-KR" altLang="en-US" sz="1400" dirty="0">
                <a:latin typeface="+mn-ea"/>
                <a:ea typeface="+mn-ea"/>
              </a:rPr>
              <a:t>을 살펴보면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293040-A741-93F0-2E65-A41568CC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23" y="3399077"/>
            <a:ext cx="4465955" cy="324778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5AE2527-5C93-F3B7-D1A1-ED52863B9294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519783D-0D1D-35AF-8291-12291080692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2761" y="96737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접속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시작</a:t>
            </a:r>
            <a:r>
              <a:rPr lang="en-US" altLang="ko-KR" sz="1400" dirty="0">
                <a:latin typeface="+mn-ea"/>
                <a:ea typeface="+mn-ea"/>
              </a:rPr>
              <a:t>] &gt;&gt; [</a:t>
            </a:r>
            <a:r>
              <a:rPr lang="ko-KR" altLang="en-US" sz="1400" dirty="0">
                <a:latin typeface="+mn-ea"/>
                <a:ea typeface="+mn-ea"/>
              </a:rPr>
              <a:t>모든 앱</a:t>
            </a:r>
            <a:r>
              <a:rPr lang="en-US" altLang="ko-KR" sz="1400" dirty="0">
                <a:latin typeface="+mn-ea"/>
                <a:ea typeface="+mn-ea"/>
              </a:rPr>
              <a:t>] &gt;&gt; [MySQL] &gt;&gt; [MySQL Workbench 8.0 CE]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[MySQL Workbench]</a:t>
            </a:r>
            <a:r>
              <a:rPr lang="ko-KR" altLang="en-US" sz="1400" dirty="0">
                <a:latin typeface="+mn-ea"/>
                <a:ea typeface="+mn-ea"/>
              </a:rPr>
              <a:t> 초기 화면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아직 </a:t>
            </a:r>
            <a:r>
              <a:rPr lang="en-US" altLang="ko-KR" sz="1400" dirty="0">
                <a:latin typeface="+mn-ea"/>
                <a:ea typeface="+mn-ea"/>
              </a:rPr>
              <a:t>MySQL Server</a:t>
            </a:r>
            <a:r>
              <a:rPr lang="ko-KR" altLang="en-US" sz="1400" dirty="0">
                <a:latin typeface="+mn-ea"/>
                <a:ea typeface="+mn-ea"/>
              </a:rPr>
              <a:t>에 연결된 상태 아님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[MySQL Connections]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[Local instance MySQL]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컴퓨터에 설치한 </a:t>
            </a:r>
            <a:r>
              <a:rPr lang="en-US" altLang="ko-KR" sz="1400" dirty="0">
                <a:latin typeface="+mn-ea"/>
                <a:ea typeface="+mn-ea"/>
              </a:rPr>
              <a:t>MySQL Server</a:t>
            </a:r>
            <a:r>
              <a:rPr lang="ko-KR" altLang="en-US" sz="1400" dirty="0">
                <a:latin typeface="+mn-ea"/>
                <a:ea typeface="+mn-ea"/>
              </a:rPr>
              <a:t>에 연결 시도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[Connect to MySQL Server]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설치 중 지정했던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관리자 </a:t>
            </a:r>
            <a:r>
              <a:rPr lang="en-US" altLang="ko-KR" sz="1400" dirty="0">
                <a:latin typeface="+mn-ea"/>
                <a:ea typeface="+mn-ea"/>
              </a:rPr>
              <a:t>root</a:t>
            </a:r>
            <a:r>
              <a:rPr lang="ko-KR" altLang="en-US" sz="1400" dirty="0">
                <a:latin typeface="+mn-ea"/>
                <a:ea typeface="+mn-ea"/>
              </a:rPr>
              <a:t>의 비밀번호인 입력하고 </a:t>
            </a:r>
            <a:r>
              <a:rPr lang="en-US" altLang="ko-KR" sz="1400" dirty="0">
                <a:latin typeface="+mn-ea"/>
                <a:ea typeface="+mn-ea"/>
              </a:rPr>
              <a:t>&lt;OK&gt;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접속 완료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5600AE-3355-980C-E65A-5BFD97E44F56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D1CCBBC2-1462-654A-B091-72A3494BD08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229" y="94961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접속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앞으로 접속해 작업하게 될 화면 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098D06-A645-C15A-D7A6-0CFD4070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133600"/>
            <a:ext cx="5731510" cy="431546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2D04087-15ED-0B37-6506-E65733FE8765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EB672620-4666-76BA-647A-02C60C6733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0517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설정 확인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 </a:t>
            </a:r>
            <a:r>
              <a:rPr lang="ko-KR" altLang="en-US" sz="1400" dirty="0">
                <a:latin typeface="+mn-ea"/>
                <a:ea typeface="+mn-ea"/>
              </a:rPr>
              <a:t>메뉴의 </a:t>
            </a:r>
            <a:r>
              <a:rPr lang="en-US" altLang="ko-KR" sz="1400" dirty="0">
                <a:latin typeface="+mn-ea"/>
                <a:ea typeface="+mn-ea"/>
              </a:rPr>
              <a:t>[Edit] &gt;&gt; [Preferences]</a:t>
            </a:r>
            <a:r>
              <a:rPr lang="ko-KR" altLang="en-US" sz="1400" dirty="0">
                <a:latin typeface="+mn-ea"/>
                <a:ea typeface="+mn-ea"/>
              </a:rPr>
              <a:t>선택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왼쪽에서 </a:t>
            </a:r>
            <a:r>
              <a:rPr lang="en-US" altLang="ko-KR" sz="1400" dirty="0">
                <a:latin typeface="+mn-ea"/>
                <a:ea typeface="+mn-ea"/>
              </a:rPr>
              <a:t>[SQL Editor]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오른쪽 제일 아래의 </a:t>
            </a:r>
            <a:r>
              <a:rPr lang="en-US" altLang="ko-KR" sz="1400" dirty="0">
                <a:latin typeface="+mn-ea"/>
                <a:ea typeface="+mn-ea"/>
              </a:rPr>
              <a:t>&lt;“Safe Updates</a:t>
            </a:r>
            <a:r>
              <a:rPr lang="ko-KR" altLang="en-US" sz="1400" dirty="0">
                <a:latin typeface="+mn-ea"/>
                <a:ea typeface="+mn-ea"/>
              </a:rPr>
              <a:t>”</a:t>
            </a:r>
            <a:r>
              <a:rPr lang="en-US" altLang="ko-KR" sz="1400" dirty="0">
                <a:latin typeface="+mn-ea"/>
                <a:ea typeface="+mn-ea"/>
              </a:rPr>
              <a:t>…&gt;</a:t>
            </a:r>
            <a:r>
              <a:rPr lang="ko-KR" altLang="en-US" sz="1400" dirty="0">
                <a:latin typeface="+mn-ea"/>
                <a:ea typeface="+mn-ea"/>
              </a:rPr>
              <a:t>의 체크 끄고 </a:t>
            </a:r>
            <a:r>
              <a:rPr lang="en-US" altLang="ko-KR" sz="1400" dirty="0">
                <a:latin typeface="+mn-ea"/>
                <a:ea typeface="+mn-ea"/>
              </a:rPr>
              <a:t>&lt;OK&gt; </a:t>
            </a:r>
            <a:r>
              <a:rPr lang="ko-KR" altLang="en-US" sz="1400" dirty="0">
                <a:latin typeface="+mn-ea"/>
                <a:ea typeface="+mn-ea"/>
              </a:rPr>
              <a:t>클릭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 </a:t>
            </a:r>
            <a:r>
              <a:rPr lang="ko-KR" altLang="en-US" sz="1400" dirty="0">
                <a:latin typeface="+mn-ea"/>
                <a:ea typeface="+mn-ea"/>
              </a:rPr>
              <a:t>닫기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56009-2E6A-3F7B-BEC2-44BB8E8E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22" y="3531910"/>
            <a:ext cx="3856355" cy="290957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A021E79-E653-B42E-0BE8-03C39EDE288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EBF183FE-4BB8-0149-45E8-F6996DEA68A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7250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실행 파일 경로 </a:t>
            </a:r>
            <a:r>
              <a:rPr lang="en-US" altLang="ko-KR" sz="1400" dirty="0">
                <a:latin typeface="+mn-ea"/>
                <a:ea typeface="+mn-ea"/>
              </a:rPr>
              <a:t>Path</a:t>
            </a:r>
            <a:r>
              <a:rPr lang="ko-KR" altLang="en-US" sz="1400" dirty="0">
                <a:latin typeface="+mn-ea"/>
                <a:ea typeface="+mn-ea"/>
              </a:rPr>
              <a:t>에 추가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시작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r>
              <a:rPr lang="ko-KR" altLang="en-US" sz="1400" dirty="0">
                <a:latin typeface="+mn-ea"/>
                <a:ea typeface="+mn-ea"/>
              </a:rPr>
              <a:t>에서 마우스 오른쪽 버튼 클릭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명령 프롬프트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관리자</a:t>
            </a:r>
            <a:r>
              <a:rPr lang="en-US" altLang="ko-KR" sz="1400" dirty="0">
                <a:latin typeface="+mn-ea"/>
                <a:ea typeface="+mn-ea"/>
              </a:rPr>
              <a:t>)]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관리자 권한으로 명령 프롬프트 실행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SETX PATH "%PATH%;C:\Program Files\MySQL\MySQL Server 8.0\bin" </a:t>
            </a:r>
            <a:r>
              <a:rPr lang="ko-KR" altLang="en-US" sz="1400" dirty="0">
                <a:latin typeface="+mn-ea"/>
                <a:ea typeface="+mn-ea"/>
              </a:rPr>
              <a:t>명령으로 </a:t>
            </a:r>
            <a:r>
              <a:rPr lang="en-US" altLang="ko-KR" sz="1400" dirty="0">
                <a:latin typeface="+mn-ea"/>
                <a:ea typeface="+mn-ea"/>
              </a:rPr>
              <a:t>Path</a:t>
            </a:r>
            <a:r>
              <a:rPr lang="ko-KR" altLang="en-US" sz="1400" dirty="0">
                <a:latin typeface="+mn-ea"/>
                <a:ea typeface="+mn-ea"/>
              </a:rPr>
              <a:t> 추가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shutdown -r -t 0 </a:t>
            </a:r>
            <a:r>
              <a:rPr lang="ko-KR" altLang="en-US" sz="1400" dirty="0">
                <a:latin typeface="+mn-ea"/>
                <a:ea typeface="+mn-ea"/>
              </a:rPr>
              <a:t>명령으로 컴퓨터 재부팅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1FBDEC6E-55C4-1167-EC2D-B3D748A2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3181350"/>
            <a:ext cx="81010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CA5085-FF89-3F26-25A9-AE29E5B307C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4B11E3A6-9C52-4329-B334-DEE5553B6CF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9293" y="91746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샘플 데이터베이스 설치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샘플 데이터베이스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로 가져오기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관리자 권한으로 명령 프롬프트 실행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경로 이동 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en-US" altLang="ko-KR" sz="1400" dirty="0">
                <a:latin typeface="+mn-ea"/>
                <a:ea typeface="+mn-ea"/>
              </a:rPr>
              <a:t> -u root -p &lt;</a:t>
            </a:r>
            <a:r>
              <a:rPr lang="ko-KR" altLang="en-US" sz="1400" dirty="0">
                <a:latin typeface="+mn-ea"/>
                <a:ea typeface="+mn-ea"/>
              </a:rPr>
              <a:t>비밀번호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ko-KR" altLang="en-US" sz="1400" dirty="0">
                <a:latin typeface="+mn-ea"/>
                <a:ea typeface="+mn-ea"/>
              </a:rPr>
              <a:t>로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 접속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‘source </a:t>
            </a:r>
            <a:r>
              <a:rPr lang="en-US" altLang="ko-KR" sz="1400" dirty="0" err="1">
                <a:latin typeface="+mn-ea"/>
                <a:ea typeface="+mn-ea"/>
              </a:rPr>
              <a:t>employees.sql</a:t>
            </a:r>
            <a:r>
              <a:rPr lang="en-US" altLang="ko-KR" sz="1400" dirty="0">
                <a:latin typeface="+mn-ea"/>
                <a:ea typeface="+mn-ea"/>
              </a:rPr>
              <a:t> ;’ </a:t>
            </a:r>
            <a:r>
              <a:rPr lang="ko-KR" altLang="en-US" sz="1400" dirty="0">
                <a:latin typeface="+mn-ea"/>
                <a:ea typeface="+mn-ea"/>
              </a:rPr>
              <a:t>로 샘플</a:t>
            </a:r>
            <a:r>
              <a:rPr lang="en-US" altLang="ko-KR" sz="1400" dirty="0">
                <a:latin typeface="+mn-ea"/>
                <a:ea typeface="+mn-ea"/>
              </a:rPr>
              <a:t> DB </a:t>
            </a:r>
            <a:r>
              <a:rPr lang="ko-KR" altLang="en-US" sz="1400" dirty="0">
                <a:latin typeface="+mn-ea"/>
                <a:ea typeface="+mn-ea"/>
              </a:rPr>
              <a:t>가져오기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‘show databases ;’ </a:t>
            </a:r>
            <a:r>
              <a:rPr lang="ko-KR" altLang="en-US" sz="1400" dirty="0">
                <a:latin typeface="+mn-ea"/>
                <a:ea typeface="+mn-ea"/>
              </a:rPr>
              <a:t>로 내용 확인 후 </a:t>
            </a:r>
            <a:r>
              <a:rPr lang="en-US" altLang="ko-KR" sz="1400" dirty="0">
                <a:latin typeface="+mn-ea"/>
                <a:ea typeface="+mn-ea"/>
              </a:rPr>
              <a:t>exit </a:t>
            </a:r>
            <a:r>
              <a:rPr lang="ko-KR" altLang="en-US" sz="1400" dirty="0">
                <a:latin typeface="+mn-ea"/>
                <a:ea typeface="+mn-ea"/>
              </a:rPr>
              <a:t>로 종료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FB7176-ADB2-C21E-3C09-14FC77FD866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샘플 데이터베이스 설치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34F89631-14C9-B8C6-A5C5-CD8B8048A2F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26128" y="914108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설치 폴더 내 각 폴더의 역할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0CCEF-1CCF-AE0D-F4F4-B5374991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78" y="1430645"/>
            <a:ext cx="4693444" cy="2820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0576BE-84FA-1E7B-A517-12FC63D6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251298"/>
            <a:ext cx="6705600" cy="2482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D90710-F667-585E-506C-6FC6BC2966A2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 후에 확인할 사항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95A51908-48A9-2C8B-DC30-D199BB3FDBD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1500" y="928732"/>
            <a:ext cx="8686800" cy="5715000"/>
          </a:xfrm>
        </p:spPr>
        <p:txBody>
          <a:bodyPr/>
          <a:lstStyle/>
          <a:p>
            <a:r>
              <a:rPr lang="en-US" altLang="ko-KR" sz="1400" dirty="0" err="1">
                <a:latin typeface="+mn-ea"/>
                <a:ea typeface="+mn-ea"/>
              </a:rPr>
              <a:t>ProgramData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폴더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파일 탐색기 메뉴의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보기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r>
              <a:rPr lang="ko-KR" altLang="en-US" sz="1400" dirty="0">
                <a:latin typeface="+mn-ea"/>
                <a:ea typeface="+mn-ea"/>
              </a:rPr>
              <a:t>의 ‘숨긴 </a:t>
            </a:r>
            <a:r>
              <a:rPr lang="ko-KR" altLang="en-US" sz="1400" dirty="0" err="1">
                <a:latin typeface="+mn-ea"/>
                <a:ea typeface="+mn-ea"/>
              </a:rPr>
              <a:t>항목’의</a:t>
            </a:r>
            <a:r>
              <a:rPr lang="ko-KR" altLang="en-US" sz="1400" dirty="0">
                <a:latin typeface="+mn-ea"/>
                <a:ea typeface="+mn-ea"/>
              </a:rPr>
              <a:t> 체크 켜면 </a:t>
            </a:r>
            <a:r>
              <a:rPr lang="en-US" altLang="ko-KR" sz="1400" dirty="0" err="1">
                <a:latin typeface="+mn-ea"/>
                <a:ea typeface="+mn-ea"/>
              </a:rPr>
              <a:t>ProgramData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폴더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 ‘</a:t>
            </a:r>
            <a:r>
              <a:rPr lang="en-US" altLang="ko-KR" sz="1400" dirty="0">
                <a:latin typeface="+mn-ea"/>
                <a:ea typeface="+mn-ea"/>
              </a:rPr>
              <a:t>C:\ProgramData\MySQL\MySQL Server 8.0\Data’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데이터베이스 파일들과 로그 파일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5EEA9-9636-7C47-EE44-C7A56D15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835995"/>
            <a:ext cx="6324600" cy="33816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668F2F-ECDE-A92D-2C69-E79246AD360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 후에 확인할 사항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70F4C7D2-EF50-05C6-B2C9-2DC3578F7F3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84085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제거 방법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다른 </a:t>
            </a: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용 응용프로그램처럼 제어판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개 항목에 대해 다 사용해야 완벽히 제거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A14C253B-3887-C50F-625C-22C9F30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1"/>
            <a:ext cx="7486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90849-E18F-56F5-168F-94A014D92C16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2.5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제거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A15D73FC-7CF6-6C72-0AAE-05AF5C29CE9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0215" y="1193553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MySQL </a:t>
            </a:r>
            <a:r>
              <a:rPr lang="ko-KR" altLang="en-US" sz="1600" dirty="0">
                <a:latin typeface="+mn-ea"/>
                <a:ea typeface="+mn-ea"/>
              </a:rPr>
              <a:t>설치 전 관련 소프트웨어 요구사항 파악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Windows </a:t>
            </a:r>
            <a:r>
              <a:rPr lang="ko-KR" altLang="en-US" sz="1600" dirty="0">
                <a:latin typeface="+mn-ea"/>
                <a:ea typeface="+mn-ea"/>
              </a:rPr>
              <a:t>환경에서 </a:t>
            </a:r>
            <a:r>
              <a:rPr lang="en-US" altLang="ko-KR" sz="1600" dirty="0">
                <a:latin typeface="+mn-ea"/>
                <a:ea typeface="+mn-ea"/>
              </a:rPr>
              <a:t>MySQL </a:t>
            </a:r>
            <a:r>
              <a:rPr lang="ko-KR" altLang="en-US" sz="1600" dirty="0">
                <a:latin typeface="+mn-ea"/>
                <a:ea typeface="+mn-ea"/>
              </a:rPr>
              <a:t>설치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MySQL Workbench </a:t>
            </a:r>
            <a:r>
              <a:rPr lang="ko-KR" altLang="en-US" sz="1600" dirty="0">
                <a:latin typeface="+mn-ea"/>
                <a:ea typeface="+mn-ea"/>
              </a:rPr>
              <a:t>실행 및 환경 설정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+mn-ea"/>
                <a:ea typeface="+mn-ea"/>
              </a:rPr>
              <a:t>샘플 데이터베이스 설치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MySQL </a:t>
            </a:r>
            <a:r>
              <a:rPr lang="ko-KR" altLang="en-US" sz="1600" dirty="0">
                <a:latin typeface="+mn-ea"/>
                <a:ea typeface="+mn-ea"/>
              </a:rPr>
              <a:t>제거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>
            <a:extLst>
              <a:ext uri="{FF2B5EF4-FFF2-40B4-BE49-F238E27FC236}">
                <a16:creationId xmlns:a16="http://schemas.microsoft.com/office/drawing/2014/main" id="{88F92D7D-9EEE-BCF1-9BC4-12ACFCB8BFF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24143" y="1028700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소프트웨어 요구사항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 설치 위한 하드웨어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가 설치된 머신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 설치 위한 소프트웨어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Windows 10 </a:t>
            </a:r>
            <a:r>
              <a:rPr lang="ko-KR" altLang="en-US" sz="1400" dirty="0">
                <a:latin typeface="+mn-ea"/>
                <a:ea typeface="+mn-ea"/>
              </a:rPr>
              <a:t>이상</a:t>
            </a:r>
            <a:r>
              <a:rPr lang="en-US" altLang="ko-KR" sz="1400" dirty="0">
                <a:latin typeface="+mn-ea"/>
                <a:ea typeface="+mn-ea"/>
              </a:rPr>
              <a:t>, Windows Server 2012</a:t>
            </a:r>
            <a:r>
              <a:rPr lang="ko-KR" altLang="en-US" sz="1400" dirty="0">
                <a:latin typeface="+mn-ea"/>
                <a:ea typeface="+mn-ea"/>
              </a:rPr>
              <a:t>이상의 버전에서만 설치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267" name="제목 1">
            <a:extLst>
              <a:ext uri="{FF2B5EF4-FFF2-40B4-BE49-F238E27FC236}">
                <a16:creationId xmlns:a16="http://schemas.microsoft.com/office/drawing/2014/main" id="{8D6A7058-A162-A1FF-A97D-3E37A6638F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612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2.1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 전 준비사항</a:t>
            </a:r>
          </a:p>
        </p:txBody>
      </p:sp>
      <p:pic>
        <p:nvPicPr>
          <p:cNvPr id="11268" name="그림 2">
            <a:extLst>
              <a:ext uri="{FF2B5EF4-FFF2-40B4-BE49-F238E27FC236}">
                <a16:creationId xmlns:a16="http://schemas.microsoft.com/office/drawing/2014/main" id="{435572FC-18EE-312B-1131-FF79EEA7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31" y="3886200"/>
            <a:ext cx="77549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그림 4">
            <a:extLst>
              <a:ext uri="{FF2B5EF4-FFF2-40B4-BE49-F238E27FC236}">
                <a16:creationId xmlns:a16="http://schemas.microsoft.com/office/drawing/2014/main" id="{DBEED00A-B984-2E7F-3AD8-062BE184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07" y="1056002"/>
            <a:ext cx="6781985" cy="553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4A6E31-65B1-4064-69D0-4E135F2B576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2.1 MySQL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설치 전 준비사항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718DF85B-91AE-97AC-3B93-F0B4EF3BBF0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14400" y="1012826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  <a:hlinkClick r:id="rId2"/>
              </a:rPr>
              <a:t>https://www.mysql.com/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컴퓨터 </a:t>
            </a:r>
            <a:r>
              <a:rPr lang="en-US" altLang="ko-KR" sz="1400" dirty="0">
                <a:latin typeface="+mn-ea"/>
                <a:ea typeface="+mn-ea"/>
              </a:rPr>
              <a:t>OS </a:t>
            </a:r>
            <a:r>
              <a:rPr lang="ko-KR" altLang="en-US" sz="1400" dirty="0">
                <a:latin typeface="+mn-ea"/>
                <a:ea typeface="+mn-ea"/>
              </a:rPr>
              <a:t>확인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제어판의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시스템 및 보안</a:t>
            </a:r>
            <a:r>
              <a:rPr lang="en-US" altLang="ko-KR" sz="1400" dirty="0">
                <a:latin typeface="+mn-ea"/>
                <a:ea typeface="+mn-ea"/>
              </a:rPr>
              <a:t>] &gt;&gt; [</a:t>
            </a:r>
            <a:r>
              <a:rPr lang="ko-KR" altLang="en-US" sz="1400" dirty="0">
                <a:latin typeface="+mn-ea"/>
                <a:ea typeface="+mn-ea"/>
              </a:rPr>
              <a:t>시스템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 lvl="1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E706E20-2C85-A49B-C18B-D846B904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3764873"/>
            <a:ext cx="47244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6FFA4C-BF29-311B-0168-99A814686BC0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96D0BCCB-B43D-7726-419C-7751CB5D870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0415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 다운로드</a:t>
            </a: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+mn-ea"/>
                <a:ea typeface="+mn-ea"/>
              </a:rPr>
              <a:t>https://dev.mysql.com/downloads/installer/ </a:t>
            </a:r>
            <a:r>
              <a:rPr lang="ko-KR" altLang="en-US" sz="1400" dirty="0">
                <a:latin typeface="+mn-ea"/>
                <a:ea typeface="+mn-ea"/>
              </a:rPr>
              <a:t>에 접속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+mn-ea"/>
                <a:ea typeface="+mn-ea"/>
              </a:rPr>
              <a:t>플랫폼 ‘</a:t>
            </a:r>
            <a:r>
              <a:rPr lang="en-US" altLang="ko-KR" sz="1400" dirty="0">
                <a:latin typeface="+mn-ea"/>
                <a:ea typeface="+mn-ea"/>
              </a:rPr>
              <a:t>Microsoft Windows’</a:t>
            </a:r>
            <a:r>
              <a:rPr lang="ko-KR" altLang="en-US" sz="1400" dirty="0">
                <a:latin typeface="+mn-ea"/>
                <a:ea typeface="+mn-ea"/>
              </a:rPr>
              <a:t>로 선택 </a:t>
            </a:r>
            <a:r>
              <a:rPr lang="en-US" altLang="ko-KR" sz="1400" dirty="0">
                <a:latin typeface="+mn-ea"/>
                <a:ea typeface="+mn-ea"/>
              </a:rPr>
              <a:t>(64 bit </a:t>
            </a:r>
            <a:r>
              <a:rPr lang="ko-KR" altLang="en-US" sz="1400" dirty="0">
                <a:latin typeface="+mn-ea"/>
                <a:ea typeface="+mn-ea"/>
              </a:rPr>
              <a:t>용 따로 없음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+mn-ea"/>
                <a:ea typeface="+mn-ea"/>
              </a:rPr>
              <a:t>[Windows(x86, 32-bit ), MySQL Installer MSI] </a:t>
            </a:r>
            <a:r>
              <a:rPr lang="ko-KR" altLang="en-US" sz="1400" dirty="0">
                <a:latin typeface="+mn-ea"/>
                <a:ea typeface="+mn-ea"/>
              </a:rPr>
              <a:t>다운로드</a:t>
            </a: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EEB62-6F8F-968C-A09A-FC8F1716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12" y="3854535"/>
            <a:ext cx="4306576" cy="24727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E77084-83F5-AD0A-F467-0BCC01AEC65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862BB0A4-305A-61D0-4A6D-6F16A23EDC4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7351" y="93186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다운로드 받은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설치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mysql-installer-web-community-8.0.34.0.msi’</a:t>
            </a:r>
            <a:r>
              <a:rPr lang="ko-KR" altLang="en-US" sz="1400" dirty="0">
                <a:latin typeface="+mn-ea"/>
                <a:ea typeface="+mn-ea"/>
              </a:rPr>
              <a:t> 더블 클릭해 설치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‘</a:t>
            </a:r>
            <a:r>
              <a:rPr lang="en-US" altLang="ko-KR" sz="1400" dirty="0">
                <a:latin typeface="+mn-ea"/>
                <a:ea typeface="+mn-ea"/>
              </a:rPr>
              <a:t>Installer’</a:t>
            </a:r>
            <a:r>
              <a:rPr lang="ko-KR" altLang="en-US" sz="1400" dirty="0">
                <a:latin typeface="+mn-ea"/>
                <a:ea typeface="+mn-ea"/>
              </a:rPr>
              <a:t>의 버전은 중요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+mn-ea"/>
                <a:ea typeface="+mn-ea"/>
              </a:rPr>
              <a:t>[License Agreement]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&lt;I accept the license terms&gt;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&lt;Next&gt;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+mn-ea"/>
                <a:ea typeface="+mn-ea"/>
              </a:rPr>
              <a:t>[Choosing a Setup Type]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&lt;Custom&gt;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&lt;Next&gt;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11C67-B553-A3AD-4471-49917438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23" y="4312213"/>
            <a:ext cx="3094355" cy="233465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B6B7BBF-EB09-841C-47DD-605E99DF79EC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586EBC41-B8A3-C546-EA06-49ED41BF2C7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26128" y="922985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latin typeface="+mn-ea"/>
                <a:ea typeface="+mn-ea"/>
              </a:rPr>
              <a:t>다운로드 받은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설치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[Select Products and Features]</a:t>
            </a:r>
            <a:r>
              <a:rPr lang="ko-KR" altLang="en-US" sz="1400" dirty="0">
                <a:latin typeface="+mn-ea"/>
                <a:ea typeface="+mn-ea"/>
              </a:rPr>
              <a:t>에서 설치할 제품 선택해 설치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총</a:t>
            </a:r>
            <a:r>
              <a:rPr lang="en-US" altLang="ko-KR" sz="1400" dirty="0">
                <a:latin typeface="+mn-ea"/>
                <a:ea typeface="+mn-ea"/>
              </a:rPr>
              <a:t> 3</a:t>
            </a:r>
            <a:r>
              <a:rPr lang="ko-KR" altLang="en-US" sz="1400" dirty="0">
                <a:latin typeface="+mn-ea"/>
                <a:ea typeface="+mn-ea"/>
              </a:rPr>
              <a:t>개의 제품 선택해 설치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설치 시 필요한 요소는 </a:t>
            </a:r>
            <a:r>
              <a:rPr lang="en-US" altLang="ko-KR" sz="1400" dirty="0">
                <a:latin typeface="+mn-ea"/>
                <a:ea typeface="+mn-ea"/>
              </a:rPr>
              <a:t>&lt;Execute&gt;</a:t>
            </a:r>
            <a:r>
              <a:rPr lang="ko-KR" altLang="en-US" sz="1400" dirty="0">
                <a:latin typeface="+mn-ea"/>
                <a:ea typeface="+mn-ea"/>
              </a:rPr>
              <a:t> 클릭해 라이선스 동의 후 설치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설치 완료된 화면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ko-KR" altLang="en-US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E55C5D-BBBF-C9B3-EF70-1A402470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23" y="3581400"/>
            <a:ext cx="3932555" cy="2967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0CF911-3081-2E84-40C5-0989A0D9151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57A445BE-6AC6-F9B3-BCB2-9D6A85454ED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1639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설치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설치 이후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Server 8.0 </a:t>
            </a:r>
            <a:r>
              <a:rPr lang="ko-KR" altLang="en-US" sz="1400" dirty="0">
                <a:latin typeface="+mn-ea"/>
                <a:ea typeface="+mn-ea"/>
              </a:rPr>
              <a:t>환경 설정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[Product Configuration]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개 항목의 환경 설정 필요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+mn-ea"/>
                <a:ea typeface="+mn-ea"/>
              </a:rPr>
              <a:t> &lt;Next&gt;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[Type and Networking]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[Config Type]</a:t>
            </a:r>
            <a:r>
              <a:rPr lang="ko-KR" altLang="en-US" sz="1400" dirty="0">
                <a:latin typeface="+mn-ea"/>
                <a:ea typeface="+mn-ea"/>
              </a:rPr>
              <a:t> ‘</a:t>
            </a:r>
            <a:r>
              <a:rPr lang="en-US" altLang="ko-KR" sz="1400" dirty="0">
                <a:latin typeface="+mn-ea"/>
                <a:ea typeface="+mn-ea"/>
              </a:rPr>
              <a:t>Development Machine’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[TCP/IP]</a:t>
            </a:r>
            <a:r>
              <a:rPr lang="ko-KR" altLang="en-US" sz="1400" dirty="0">
                <a:latin typeface="+mn-ea"/>
                <a:ea typeface="+mn-ea"/>
              </a:rPr>
              <a:t>가 체크된 상태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 포트 번호 </a:t>
            </a:r>
            <a:r>
              <a:rPr lang="en-US" altLang="ko-KR" sz="1400" dirty="0">
                <a:latin typeface="+mn-ea"/>
                <a:ea typeface="+mn-ea"/>
              </a:rPr>
              <a:t>3306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[Open Firewall port for network access]</a:t>
            </a:r>
            <a:r>
              <a:rPr lang="ko-KR" altLang="en-US" sz="1400" dirty="0">
                <a:latin typeface="+mn-ea"/>
                <a:ea typeface="+mn-ea"/>
              </a:rPr>
              <a:t>도 체크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+mn-ea"/>
                <a:ea typeface="+mn-ea"/>
              </a:rPr>
              <a:t>&lt;Next&gt;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윈도우 서비스 등록 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이름은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[Apply Server Configuration] </a:t>
            </a:r>
            <a:r>
              <a:rPr lang="ko-KR" altLang="en-US" sz="1400" dirty="0">
                <a:latin typeface="+mn-ea"/>
                <a:ea typeface="+mn-ea"/>
              </a:rPr>
              <a:t>체크 후 설정 완료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C69BF8-D247-A8C9-321E-15E80FCC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6" y="4063414"/>
            <a:ext cx="3703955" cy="279458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809D552-C636-4715-CEB0-63C335E9427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2.2 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7164</TotalTime>
  <Words>709</Words>
  <Application>Microsoft Office PowerPoint</Application>
  <PresentationFormat>와이드스크린</PresentationFormat>
  <Paragraphs>118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나눔고딕</vt:lpstr>
      <vt:lpstr>맑은 고딕</vt:lpstr>
      <vt:lpstr>Roboto</vt:lpstr>
      <vt:lpstr>Livvic</vt:lpstr>
      <vt:lpstr>Catamaran Light</vt:lpstr>
      <vt:lpstr>HY견고딕</vt:lpstr>
      <vt:lpstr>Arial</vt:lpstr>
      <vt:lpstr>Helvetica73-Extended</vt:lpstr>
      <vt:lpstr>Wingdings</vt:lpstr>
      <vt:lpstr>Engineering Project Proposal by Slidesgo</vt:lpstr>
      <vt:lpstr>PowerPoint 프레젠테이션</vt:lpstr>
      <vt:lpstr>PowerPoint 프레젠테이션</vt:lpstr>
      <vt:lpstr>2.1 MySQL 설치 전 준비사항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104</cp:revision>
  <dcterms:modified xsi:type="dcterms:W3CDTF">2023-11-29T04:25:28Z</dcterms:modified>
</cp:coreProperties>
</file>