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6"/>
  </p:notesMasterIdLst>
  <p:sldIdLst>
    <p:sldId id="295" r:id="rId2"/>
    <p:sldId id="259" r:id="rId3"/>
    <p:sldId id="283" r:id="rId4"/>
    <p:sldId id="414" r:id="rId5"/>
    <p:sldId id="415" r:id="rId6"/>
    <p:sldId id="416" r:id="rId7"/>
    <p:sldId id="417" r:id="rId8"/>
    <p:sldId id="418" r:id="rId9"/>
    <p:sldId id="345" r:id="rId10"/>
    <p:sldId id="445" r:id="rId11"/>
    <p:sldId id="429" r:id="rId12"/>
    <p:sldId id="430" r:id="rId13"/>
    <p:sldId id="343" r:id="rId14"/>
    <p:sldId id="420" r:id="rId15"/>
    <p:sldId id="421" r:id="rId16"/>
    <p:sldId id="422" r:id="rId17"/>
    <p:sldId id="423" r:id="rId18"/>
    <p:sldId id="425" r:id="rId19"/>
    <p:sldId id="427" r:id="rId20"/>
    <p:sldId id="434" r:id="rId21"/>
    <p:sldId id="446" r:id="rId22"/>
    <p:sldId id="447" r:id="rId23"/>
    <p:sldId id="435" r:id="rId24"/>
    <p:sldId id="268" r:id="rId25"/>
  </p:sldIdLst>
  <p:sldSz cx="12192000" cy="6858000"/>
  <p:notesSz cx="6858000" cy="9144000"/>
  <p:embeddedFontLst>
    <p:embeddedFont>
      <p:font typeface="Catamaran Light" panose="020B0600000101010101" charset="0"/>
      <p:regular r:id="rId27"/>
      <p:bold r:id="rId28"/>
    </p:embeddedFont>
    <p:embeddedFont>
      <p:font typeface="Helvetica73-Extended" panose="020B0600000101010101"/>
      <p:bold r:id="rId29"/>
    </p:embeddedFont>
    <p:embeddedFont>
      <p:font typeface="Livvic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나눔고딕" pitchFamily="2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7" autoAdjust="0"/>
    <p:restoredTop sz="96412" autoAdjust="0"/>
  </p:normalViewPr>
  <p:slideViewPr>
    <p:cSldViewPr snapToGrid="0">
      <p:cViewPr varScale="1">
        <p:scale>
          <a:sx n="86" d="100"/>
          <a:sy n="86" d="100"/>
        </p:scale>
        <p:origin x="10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752C87-A8E6-7058-DCDC-3F2F98E71D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20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gilbu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04. HTTP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모듈로 서버 만들기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4923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REST 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51009"/>
            <a:ext cx="10807700" cy="4964113"/>
          </a:xfrm>
        </p:spPr>
        <p:txBody>
          <a:bodyPr>
            <a:no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요청 메서드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자원을 가져오려고 할 때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자원을 새로 등록하고자 할 때 사용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뭘 써야할 지 애매할 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PUT: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요청에 들어있는 자원으로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치환하고자할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자원의 일부만 수정하고자 할 때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DELETE: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삭제하고자할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15095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93138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128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HTTP </a:t>
            </a:r>
            <a:r>
              <a:rPr lang="ko-KR" altLang="en-US" dirty="0">
                <a:solidFill>
                  <a:schemeClr val="bg1"/>
                </a:solidFill>
              </a:rPr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클라이언트가 누구든 서버와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프로토콜로 소통 가능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iOS,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안드로이드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웹이 모두 같은 주소로 요청 보낼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서버와 클라이언트의 분리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/>
              <a:t>RESTful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사용한 주소 체계를 이용하는 서버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/user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조회하는 요청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POST /user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등록하는 요청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85735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2D14E-2C2F-4655-B191-1CD2748FA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110" y="2381250"/>
            <a:ext cx="4238625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AD1FA-93E3-4F94-B35D-7C52FB914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105" y="4801010"/>
            <a:ext cx="2893102" cy="19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REST </a:t>
            </a:r>
            <a:r>
              <a:rPr lang="ko-KR" altLang="en-US" dirty="0">
                <a:solidFill>
                  <a:schemeClr val="bg1"/>
                </a:solidFill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GET </a:t>
            </a:r>
            <a:r>
              <a:rPr lang="ko-KR" altLang="en-US" sz="1600" dirty="0"/>
              <a:t>메서드에서 </a:t>
            </a:r>
            <a:r>
              <a:rPr lang="en-US" altLang="ko-KR" sz="1600" dirty="0"/>
              <a:t>/, /about </a:t>
            </a:r>
            <a:r>
              <a:rPr lang="ko-KR" altLang="en-US" sz="1600" dirty="0"/>
              <a:t>요청 주소는 페이지를 요청하는 것이므로 </a:t>
            </a:r>
            <a:r>
              <a:rPr lang="en-US" altLang="ko-KR" sz="1600" dirty="0"/>
              <a:t>HTML </a:t>
            </a:r>
            <a:r>
              <a:rPr lang="ko-KR" altLang="en-US" sz="1600" dirty="0"/>
              <a:t>파일을 읽어서 전송</a:t>
            </a:r>
            <a:endParaRPr lang="en-US" altLang="ko-KR" sz="1600" dirty="0"/>
          </a:p>
          <a:p>
            <a:pPr lvl="1"/>
            <a:r>
              <a:rPr lang="en-US" altLang="ko-KR" sz="1600" dirty="0"/>
              <a:t>AJAX </a:t>
            </a:r>
            <a:r>
              <a:rPr lang="ko-KR" altLang="en-US" sz="1600" dirty="0"/>
              <a:t>요청을 처리하는 </a:t>
            </a:r>
            <a:r>
              <a:rPr lang="en-US" altLang="ko-KR" sz="1600" dirty="0"/>
              <a:t>/users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users </a:t>
            </a:r>
            <a:r>
              <a:rPr lang="ko-KR" altLang="en-US" sz="1600" dirty="0"/>
              <a:t>데이터를 전송</a:t>
            </a:r>
            <a:endParaRPr lang="en-US" altLang="ko-KR" sz="1600" dirty="0"/>
          </a:p>
          <a:p>
            <a:pPr lvl="1"/>
            <a:r>
              <a:rPr lang="ko-KR" altLang="en-US" sz="1600" dirty="0"/>
              <a:t>그 외의 </a:t>
            </a:r>
            <a:r>
              <a:rPr lang="en-US" altLang="ko-KR" sz="1600" dirty="0"/>
              <a:t>GET </a:t>
            </a:r>
            <a:r>
              <a:rPr lang="ko-KR" altLang="en-US" sz="1600" dirty="0"/>
              <a:t>요청은 </a:t>
            </a:r>
            <a:r>
              <a:rPr lang="en-US" altLang="ko-KR" sz="1600" dirty="0"/>
              <a:t>CSS</a:t>
            </a:r>
            <a:r>
              <a:rPr lang="ko-KR" altLang="en-US" sz="1600" dirty="0"/>
              <a:t>나 </a:t>
            </a:r>
            <a:r>
              <a:rPr lang="en-US" altLang="ko-KR" sz="1600" dirty="0"/>
              <a:t>JS </a:t>
            </a:r>
            <a:r>
              <a:rPr lang="ko-KR" altLang="en-US" sz="1600" dirty="0"/>
              <a:t>파일을 요청하는 것이므로 찾아서 보내주고</a:t>
            </a:r>
            <a:r>
              <a:rPr lang="en-US" altLang="ko-KR" sz="1600" dirty="0"/>
              <a:t>, </a:t>
            </a:r>
            <a:r>
              <a:rPr lang="ko-KR" altLang="en-US" sz="1600" dirty="0"/>
              <a:t>없다면 </a:t>
            </a:r>
            <a:r>
              <a:rPr lang="en-US" altLang="ko-KR" sz="1600" dirty="0"/>
              <a:t>404 NOT FOUND </a:t>
            </a:r>
            <a:r>
              <a:rPr lang="ko-KR" altLang="en-US" sz="1600" dirty="0"/>
              <a:t>에러를 응답</a:t>
            </a:r>
            <a:endParaRPr lang="en-US" altLang="ko-KR" sz="1600" dirty="0"/>
          </a:p>
          <a:p>
            <a:pPr lvl="1"/>
            <a:r>
              <a:rPr lang="en-US" altLang="ko-KR" sz="1600" dirty="0"/>
              <a:t>POST</a:t>
            </a:r>
            <a:r>
              <a:rPr lang="ko-KR" altLang="en-US" sz="1600" dirty="0"/>
              <a:t>와 </a:t>
            </a:r>
            <a:r>
              <a:rPr lang="en-US" altLang="ko-KR" sz="1600" dirty="0"/>
              <a:t>PUT </a:t>
            </a:r>
            <a:r>
              <a:rPr lang="ko-KR" altLang="en-US" sz="1600" dirty="0"/>
              <a:t>메서드는 클라이언트로부터 데이터를 받으므로 특별한 처리가 </a:t>
            </a:r>
            <a:endParaRPr lang="en-US" altLang="ko-KR" sz="1600" dirty="0"/>
          </a:p>
          <a:p>
            <a:pPr lvl="1"/>
            <a:r>
              <a:rPr lang="en-US" altLang="ko-KR" sz="1600" dirty="0"/>
              <a:t>DELETE </a:t>
            </a:r>
            <a:r>
              <a:rPr lang="ko-KR" altLang="en-US" sz="1600" dirty="0"/>
              <a:t>메서드로 요청이 오면 주소에 들어 있는 키에 해당하는 사용자를 제거</a:t>
            </a:r>
            <a:endParaRPr lang="en-US" altLang="ko-KR" sz="1600" dirty="0"/>
          </a:p>
          <a:p>
            <a:pPr lvl="1"/>
            <a:r>
              <a:rPr lang="ko-KR" altLang="en-US" sz="1600" dirty="0"/>
              <a:t>해당하는 주소가 없을 경우 </a:t>
            </a:r>
            <a:r>
              <a:rPr lang="en-US" altLang="ko-KR" sz="1600" dirty="0"/>
              <a:t>404 NOT FOUND </a:t>
            </a:r>
            <a:r>
              <a:rPr lang="ko-KR" altLang="en-US" sz="1600" dirty="0"/>
              <a:t>에러를 응답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56038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176861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128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요청에는 한 가지 단점이 있음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누가 요청을 보냈는지 모름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주소와 브라우저 정보 정도만 앎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구현하면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쿠키와 세션이 필요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kim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쿠키를 읽어 누구인지 파악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46856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35BBCE-C9A9-41E8-96BA-9E7A26DF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514" y="4253262"/>
            <a:ext cx="6761066" cy="22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637" y="105095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 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쿠키 넣는 것을 직접 구현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writeHead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헤더에 입력하는 메서드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Set-Cookie: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브라우저에게 쿠키를 설정하라고 명령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kim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19561" y="23299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3503B-C853-4B71-B0FC-B5A33059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751" y="2392074"/>
            <a:ext cx="4330748" cy="27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-4305" y="1178304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req.headers.cookie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쿠키가 문자열로 담겨있음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req.url: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요청 주소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localhost:8082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전송되고 응답이 왔을 때 쿠키가 설정됨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브라우저가 자동으로 보내는 요청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요청인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쿠키가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19560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F665C9-9D61-42EC-97D9-60845E0F2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091" y="5114398"/>
            <a:ext cx="3434193" cy="1205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DA5E51-8FE4-4AFC-AF5A-70B3367B6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835" y="5041997"/>
            <a:ext cx="3299127" cy="12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5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헤더와 본문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68388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요청과 응답은 헤더와 본문을 가짐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헤더는 요청 또는 응답에 대한 정보를 가짐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본문은 주고받는 실제 데이터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쿠키는 부가적인 정보이므로 헤더에 저장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28743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C38DA-B103-4F18-80EC-34AC52D4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284" y="3033819"/>
            <a:ext cx="6703459" cy="36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3356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상태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 err="1">
                <a:latin typeface="KoPub돋움체_Pro Bold" pitchFamily="18" charset="-127"/>
                <a:ea typeface="KoPub돋움체_Pro Bold" pitchFamily="18" charset="-127"/>
              </a:rPr>
              <a:t>writeHead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메서드에 첫 번째 인수로 넣은 값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성공했는지 실패했는지를 알려줌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2XX: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성공을 알리는 상태 코드입니다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200(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201(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많이 사용됩니다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3XX: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페이지로 이동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알리는 상태 코드입니다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주소를 입력했는데 다른 주소의 페이지로 넘어갈 때 이 코드가 사용됩니다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301(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영구 이동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302(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임시 이동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4XX: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오류를 나타냅니다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자체에 오류가 있을 때 표시됩니다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401(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권한 없음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403(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금지됨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404(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찾을 수 없음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오류를 나타냅니다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요청은 제대로 왔지만 서버에 오류가 생겼을 때 발생합니다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오류가 뜨지 않게 주의해서 프로그래밍해야 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오류를 클라이언트로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res.writeHead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직접 보내는 경우는 없고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예기치 못한 에러 발생 시 서버가 알아서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코드를 보냅니다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500(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 서버 오류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502(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불량 게이트웨이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503(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서비스를 사용할 수 없음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자주 사용됩니다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60504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174598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3356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Set-Cookie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시 다양한 옵션이 있음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 err="1"/>
              <a:t>쿠키명</a:t>
            </a:r>
            <a:r>
              <a:rPr lang="en-US" altLang="ko-KR" sz="1600" dirty="0"/>
              <a:t>=</a:t>
            </a:r>
            <a:r>
              <a:rPr lang="ko-KR" altLang="en-US" sz="1600" dirty="0" err="1"/>
              <a:t>쿠키값</a:t>
            </a:r>
            <a:r>
              <a:rPr lang="en-US" altLang="ko-KR" sz="1600" dirty="0"/>
              <a:t>: </a:t>
            </a:r>
            <a:r>
              <a:rPr lang="ko-KR" altLang="en-US" sz="1600" dirty="0"/>
              <a:t>기본적인 쿠키의 값입니다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mycookie</a:t>
            </a:r>
            <a:r>
              <a:rPr lang="en-US" altLang="ko-KR" sz="1600" dirty="0"/>
              <a:t>=test </a:t>
            </a:r>
            <a:r>
              <a:rPr lang="ko-KR" altLang="en-US" sz="1600" dirty="0"/>
              <a:t>또는 </a:t>
            </a:r>
            <a:r>
              <a:rPr lang="en-US" altLang="ko-KR" sz="1600" dirty="0"/>
              <a:t>name=zerocho </a:t>
            </a:r>
            <a:r>
              <a:rPr lang="ko-KR" altLang="en-US" sz="1600" dirty="0"/>
              <a:t>같이 설정합니다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 </a:t>
            </a:r>
            <a:r>
              <a:rPr lang="en-US" altLang="ko-KR" sz="1600" dirty="0"/>
              <a:t>Expires=</a:t>
            </a:r>
            <a:r>
              <a:rPr lang="ko-KR" altLang="en-US" sz="1600" dirty="0"/>
              <a:t>날짜</a:t>
            </a:r>
            <a:r>
              <a:rPr lang="en-US" altLang="ko-KR" sz="1600" dirty="0"/>
              <a:t>: </a:t>
            </a:r>
            <a:r>
              <a:rPr lang="ko-KR" altLang="en-US" sz="1600" dirty="0"/>
              <a:t>만료 기한입니다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기한이 지나면 쿠키가 제거됩니다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클라이언트가 종료될 </a:t>
            </a:r>
            <a:r>
              <a:rPr lang="ko-KR" altLang="en-US" sz="1600" dirty="0" err="1"/>
              <a:t>때까지입니다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 </a:t>
            </a:r>
            <a:r>
              <a:rPr lang="en-US" altLang="ko-KR" sz="1600" dirty="0"/>
              <a:t>Max-age=</a:t>
            </a:r>
            <a:r>
              <a:rPr lang="ko-KR" altLang="en-US" sz="1600" dirty="0"/>
              <a:t>초</a:t>
            </a:r>
            <a:r>
              <a:rPr lang="en-US" altLang="ko-KR" sz="1600" dirty="0"/>
              <a:t>: Expires</a:t>
            </a:r>
            <a:r>
              <a:rPr lang="ko-KR" altLang="en-US" sz="1600" dirty="0"/>
              <a:t>와 비슷하지만 날짜 대신 초를 입력할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해당 초가 지나면 </a:t>
            </a:r>
            <a:r>
              <a:rPr lang="ko-KR" altLang="en-US" sz="1600" dirty="0" err="1"/>
              <a:t>쿠기가</a:t>
            </a:r>
            <a:r>
              <a:rPr lang="ko-KR" altLang="en-US" sz="1600" dirty="0"/>
              <a:t> 제거됩니다</a:t>
            </a:r>
            <a:r>
              <a:rPr lang="en-US" altLang="ko-KR" sz="1600" dirty="0"/>
              <a:t>. Expires</a:t>
            </a:r>
            <a:r>
              <a:rPr lang="ko-KR" altLang="en-US" sz="1600" dirty="0"/>
              <a:t>보다 우선합니다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 </a:t>
            </a:r>
            <a:r>
              <a:rPr lang="en-US" altLang="ko-KR" sz="1600" dirty="0"/>
              <a:t>Domain=</a:t>
            </a:r>
            <a:r>
              <a:rPr lang="ko-KR" altLang="en-US" sz="1600" dirty="0"/>
              <a:t>도메인명</a:t>
            </a:r>
            <a:r>
              <a:rPr lang="en-US" altLang="ko-KR" sz="1600" dirty="0"/>
              <a:t>: </a:t>
            </a:r>
            <a:r>
              <a:rPr lang="ko-KR" altLang="en-US" sz="1600" dirty="0"/>
              <a:t>쿠키가 전송될 도메인을 특정할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현재 도메인입니다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 </a:t>
            </a:r>
            <a:r>
              <a:rPr lang="en-US" altLang="ko-KR" sz="1600" dirty="0"/>
              <a:t>Path=URL: </a:t>
            </a:r>
            <a:r>
              <a:rPr lang="ko-KR" altLang="en-US" sz="1600" dirty="0"/>
              <a:t>쿠키가 전송될 </a:t>
            </a:r>
            <a:r>
              <a:rPr lang="en-US" altLang="ko-KR" sz="1600" dirty="0"/>
              <a:t>URL</a:t>
            </a:r>
            <a:r>
              <a:rPr lang="ko-KR" altLang="en-US" sz="1600" dirty="0"/>
              <a:t>을 특정할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‘</a:t>
            </a:r>
            <a:r>
              <a:rPr lang="en-US" altLang="ko-KR" sz="1600" dirty="0"/>
              <a:t>/’</a:t>
            </a:r>
            <a:r>
              <a:rPr lang="ko-KR" altLang="en-US" sz="1600" dirty="0"/>
              <a:t>이고 이 경우 모든 </a:t>
            </a:r>
            <a:r>
              <a:rPr lang="en-US" altLang="ko-KR" sz="1600" dirty="0"/>
              <a:t>URL</a:t>
            </a:r>
            <a:r>
              <a:rPr lang="ko-KR" altLang="en-US" sz="1600" dirty="0"/>
              <a:t>에서 쿠키를 전송할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 </a:t>
            </a:r>
            <a:r>
              <a:rPr lang="en-US" altLang="ko-KR" sz="1600" dirty="0"/>
              <a:t>Secure: HTTPS</a:t>
            </a:r>
            <a:r>
              <a:rPr lang="ko-KR" altLang="en-US" sz="1600" dirty="0"/>
              <a:t>일 경우에만 쿠키가 전송됩니다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 </a:t>
            </a:r>
            <a:r>
              <a:rPr lang="en-US" altLang="ko-KR" sz="1600" dirty="0" err="1"/>
              <a:t>HttpOnly</a:t>
            </a:r>
            <a:r>
              <a:rPr lang="en-US" altLang="ko-KR" sz="1600" dirty="0"/>
              <a:t>: </a:t>
            </a:r>
            <a:r>
              <a:rPr lang="ko-KR" altLang="en-US" sz="1600" dirty="0"/>
              <a:t>설정 시 자바스크립트에서 쿠키에 접근할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쿠키 조작을 방지하기 위해 설정하는 것이 좋습니다</a:t>
            </a:r>
            <a:r>
              <a:rPr lang="en-US" altLang="ko-KR" sz="1600" dirty="0"/>
              <a:t>.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78618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233877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494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세션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77640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쿠키의 정보는 노출되고 수정되는 위험이 있음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중요한 정보는 서버에서 관리하고 클라이언트에는 세션 키만 제공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세션 객체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(session)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 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만들어 속성명으로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속성 값에 정보 저장하고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클라이언트에 보냄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87799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495355-CB82-4874-9F8B-A19EB06A9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480" y="3079045"/>
            <a:ext cx="3674136" cy="16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0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2294313" y="1828697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04-1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요청과 응답 이해하기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2294313" y="2822519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04-2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ea typeface="KoPub돋움체_Pro Bold" panose="02020603020101020101" pitchFamily="18" charset="-127"/>
                </a:rPr>
                <a:t>REST API</a:t>
              </a:r>
              <a:r>
                <a:rPr lang="ko-KR" altLang="en-US" sz="1800" b="1" dirty="0">
                  <a:ea typeface="KoPub돋움체_Pro Bold" panose="02020603020101020101" pitchFamily="18" charset="-127"/>
                </a:rPr>
                <a:t>와 라우팅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95E3E5-ADAE-41E8-30B5-FEFC461FFCCD}"/>
              </a:ext>
            </a:extLst>
          </p:cNvPr>
          <p:cNvGrpSpPr/>
          <p:nvPr/>
        </p:nvGrpSpPr>
        <p:grpSpPr>
          <a:xfrm>
            <a:off x="2294313" y="3854285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50B162D-18AB-9250-7928-8AF071A7CE1B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04-3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38DF4B-9207-780D-9CBE-E6060C383A65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ea typeface="KoPub돋움체_Pro Bold" panose="02020603020101020101" pitchFamily="18" charset="-127"/>
                </a:rPr>
                <a:t>쿠키와 세션 이해하기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000A22C-BEC4-8501-F484-625F83A7C00A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https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웹 서버에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SSL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암호화를 추가하는 모듈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오고 가는 데이터를 암호화해서 중간에 다른 사람이 요청을 가로채더라도 내용을 확인할 수 없음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적용이 필수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개인 정보가 있는 곳은 특히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0101948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4D4DB0-606A-4AE6-AEA7-9EF699C7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225" y="3095574"/>
            <a:ext cx="35337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https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0101948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1026" name="Picture 2" descr="First slide">
            <a:extLst>
              <a:ext uri="{FF2B5EF4-FFF2-40B4-BE49-F238E27FC236}">
                <a16:creationId xmlns:a16="http://schemas.microsoft.com/office/drawing/2014/main" id="{84B49EE1-CD09-9B05-63A4-408CB959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23" y="1837077"/>
            <a:ext cx="7606553" cy="36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572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https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0101948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2050" name="Picture 2" descr="Photo">
            <a:extLst>
              <a:ext uri="{FF2B5EF4-FFF2-40B4-BE49-F238E27FC236}">
                <a16:creationId xmlns:a16="http://schemas.microsoft.com/office/drawing/2014/main" id="{FF3E3A07-E824-31B2-0016-982F30FF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76" y="1310839"/>
            <a:ext cx="9005047" cy="50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10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112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https </a:t>
            </a:r>
            <a:r>
              <a:rPr lang="ko-KR" altLang="en-US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4894263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서버를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https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서버로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/>
              <a:t>암호화를 위해 인증서가 필요한데 발급받아야 함</a:t>
            </a:r>
            <a:endParaRPr lang="en-US" altLang="ko-KR" sz="1600" dirty="0"/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 err="1"/>
              <a:t>createServer</a:t>
            </a:r>
            <a:r>
              <a:rPr lang="ko-KR" altLang="en-US" sz="1600" dirty="0"/>
              <a:t>가 인자를 두 개 받음</a:t>
            </a:r>
            <a:endParaRPr lang="en-US" altLang="ko-KR" sz="1600" dirty="0"/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인자는 인증서와 관련된 옵션 객체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pem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key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 인증서를 구입할 때 얻을 수 있는 파일 넣기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인자는 서버 로직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10040356" y="296882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bg1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6D6963C-8B86-4698-8D75-3286C7A053C8}"/>
              </a:ext>
            </a:extLst>
          </p:cNvPr>
          <p:cNvSpPr/>
          <p:nvPr/>
        </p:nvSpPr>
        <p:spPr>
          <a:xfrm>
            <a:off x="8573101" y="3429001"/>
            <a:ext cx="460856" cy="518463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6F53C9-1238-4498-A3D2-7669B0AE5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559" y="1364787"/>
            <a:ext cx="3805045" cy="9147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BA9C7D-4808-475F-84C5-BCFA718B0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285" y="2267516"/>
            <a:ext cx="3062095" cy="11614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3D7D71-0ABA-483B-A8A8-72A77950E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334" y="3963300"/>
            <a:ext cx="3164022" cy="27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30861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서버와 클라이언트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서버와 클라이언트의 관계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클라이언트가 서버로 요청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(request)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요청을 처리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처리 후 클라이언트로 응답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(response)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378617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B1AC5-1082-464E-8228-AC06DC98D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775" y="3530718"/>
            <a:ext cx="5562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노드로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요청에 응답하는 노드 서버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createServer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요청 이벤트에 대기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객체는 요청에 관한 정보가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객체는 응답에 관한 정보가 담겨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46856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25671C-06AB-4354-879D-116170DBD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187" y="3009106"/>
            <a:ext cx="2771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113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8080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포트에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68388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res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메서드로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응답 보냄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write</a:t>
            </a:r>
            <a:r>
              <a:rPr lang="ko-KR" altLang="en-US" sz="16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내용을 적고</a:t>
            </a:r>
            <a:endParaRPr lang="en-US" altLang="ko-KR" sz="1600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end</a:t>
            </a:r>
            <a:r>
              <a:rPr lang="ko-KR" altLang="en-US" sz="16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마무리</a:t>
            </a:r>
            <a:r>
              <a:rPr lang="en-US" altLang="ko-KR" sz="16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(</a:t>
            </a:r>
            <a:r>
              <a:rPr lang="ko-KR" altLang="en-US" sz="16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내용을 넣어도 됨</a:t>
            </a:r>
            <a:r>
              <a:rPr lang="en-US" altLang="ko-KR" sz="1600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)</a:t>
            </a: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listen(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포트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메서드로 특정 포트에 연결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460504" y="304800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FC19B-6BB9-4B5F-AA82-5D9570210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46" y="2852930"/>
            <a:ext cx="5381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3356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8080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포트로 접속하기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55725"/>
            <a:ext cx="10807700" cy="496411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스크립트를 실행하면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8080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포트에 연결됨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localhost:8080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또는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http://127.0.0.1:8080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28743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A3B54-B3D6-432F-934E-362B6DC36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939" y="1816005"/>
            <a:ext cx="3114675" cy="1057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7C29BB-514A-45DD-BEF5-C109B8839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1118" y="3837462"/>
            <a:ext cx="3248025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063A56-9EEA-44CD-B35A-CCD396875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5573" y="3825154"/>
            <a:ext cx="4429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636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localhost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와 포트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12825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localhost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는 컴퓨터 내부 주소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외부에서는 접근 불가능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포트는 서버 내에서 프로세스를 구분하는 번호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기본적으로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서버는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80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번 포트 사용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생략가능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, https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는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443)</a:t>
            </a:r>
          </a:p>
          <a:p>
            <a:pPr lvl="1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예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www.gilbut.com:80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 -&gt;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  <a:hlinkClick r:id="rId3"/>
              </a:rPr>
              <a:t>www.github.com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다른 포트로 데이터베이스나 다른 서버 동시에 연결 가능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01447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C1670-8191-46DC-AEBF-BC3F54E0D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85828"/>
            <a:ext cx="3720585" cy="22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02048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html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읽어서 전송하기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50209"/>
            <a:ext cx="10807700" cy="496411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write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sz="1600" dirty="0">
                <a:latin typeface="KoPub돋움체_Pro Bold" pitchFamily="18" charset="-127"/>
                <a:ea typeface="KoPub돋움체_Pro Bold" pitchFamily="18" charset="-127"/>
              </a:rPr>
              <a:t>end</a:t>
            </a:r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에 문자열을 넣는 것은 비효율적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읽어서 전송하자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버퍼도 전송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01447" y="286621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</p:spTree>
    <p:extLst>
      <p:ext uri="{BB962C8B-B14F-4D97-AF65-F5344CB8AC3E}">
        <p14:creationId xmlns:p14="http://schemas.microsoft.com/office/powerpoint/2010/main" val="43725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49237"/>
            <a:ext cx="11360150" cy="76358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REST 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51009"/>
            <a:ext cx="10807700" cy="4964113"/>
          </a:xfrm>
        </p:spPr>
        <p:txBody>
          <a:bodyPr>
            <a:noAutofit/>
          </a:bodyPr>
          <a:lstStyle/>
          <a:p>
            <a:r>
              <a:rPr lang="ko-KR" altLang="en-US" sz="1600" dirty="0">
                <a:latin typeface="KoPub돋움체_Pro Bold" pitchFamily="18" charset="-127"/>
                <a:ea typeface="KoPub돋움체_Pro Bold" pitchFamily="18" charset="-127"/>
              </a:rPr>
              <a:t>서버에 요청을 보낼 때는 주소를 통해 요청의 내용을 표현</a:t>
            </a:r>
            <a:endParaRPr lang="en-US" altLang="ko-KR" sz="16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/index.html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index.html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보내달라는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뜻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항상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요구할 필요는 없음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이해하기 쉬운 주소가 좋음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sz="1600" dirty="0"/>
              <a:t>REST API(Representational State Transfer)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정의하고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자원에 대한 주소를 지정하는 방법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/user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사용자 정보에 관한 정보를 요청하는 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/post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게시글에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관련된 자원을 요청하는 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9515095" y="249237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2154915964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7328</TotalTime>
  <Words>1106</Words>
  <Application>Microsoft Office PowerPoint</Application>
  <PresentationFormat>와이드스크린</PresentationFormat>
  <Paragraphs>165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KoPub돋움체_Pro Bold</vt:lpstr>
      <vt:lpstr>KoPub돋움체_Pro Medium</vt:lpstr>
      <vt:lpstr>Livvic</vt:lpstr>
      <vt:lpstr>나눔고딕</vt:lpstr>
      <vt:lpstr>KoPub돋움체_Pro Light</vt:lpstr>
      <vt:lpstr>Arial</vt:lpstr>
      <vt:lpstr>Wingdings</vt:lpstr>
      <vt:lpstr>Helvetica73-Extended</vt:lpstr>
      <vt:lpstr>맑은 고딕</vt:lpstr>
      <vt:lpstr>Roboto</vt:lpstr>
      <vt:lpstr>Catamaran Light</vt:lpstr>
      <vt:lpstr>Engineering Project Proposal by Slidesgo</vt:lpstr>
      <vt:lpstr>PowerPoint 프레젠테이션</vt:lpstr>
      <vt:lpstr>PowerPoint 프레젠테이션</vt:lpstr>
      <vt:lpstr>서버와 클라이언트</vt:lpstr>
      <vt:lpstr>노드로 http 서버 만들기</vt:lpstr>
      <vt:lpstr>8080 포트에 연결하기</vt:lpstr>
      <vt:lpstr>8080 포트로 접속하기</vt:lpstr>
      <vt:lpstr>localhost와 포트</vt:lpstr>
      <vt:lpstr>html 읽어서 전송하기</vt:lpstr>
      <vt:lpstr>REST API</vt:lpstr>
      <vt:lpstr>REST API</vt:lpstr>
      <vt:lpstr>HTTP 프로토콜</vt:lpstr>
      <vt:lpstr>REST 서버 만들기</vt:lpstr>
      <vt:lpstr>쿠키의 필요성</vt:lpstr>
      <vt:lpstr>쿠키 서버 만들기</vt:lpstr>
      <vt:lpstr>쿠키 서버 실행하기</vt:lpstr>
      <vt:lpstr>헤더와 본문</vt:lpstr>
      <vt:lpstr>http 상태 코드</vt:lpstr>
      <vt:lpstr>쿠키 옵션</vt:lpstr>
      <vt:lpstr>세션 사용하기</vt:lpstr>
      <vt:lpstr>https</vt:lpstr>
      <vt:lpstr>https</vt:lpstr>
      <vt:lpstr>https</vt:lpstr>
      <vt:lpstr>https 서버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User</cp:lastModifiedBy>
  <cp:revision>121</cp:revision>
  <dcterms:modified xsi:type="dcterms:W3CDTF">2023-12-12T23:40:54Z</dcterms:modified>
</cp:coreProperties>
</file>