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95" r:id="rId2"/>
    <p:sldId id="703" r:id="rId3"/>
    <p:sldId id="757" r:id="rId4"/>
    <p:sldId id="704" r:id="rId5"/>
    <p:sldId id="760" r:id="rId6"/>
    <p:sldId id="705" r:id="rId7"/>
    <p:sldId id="759" r:id="rId8"/>
    <p:sldId id="268" r:id="rId9"/>
  </p:sldIdLst>
  <p:sldSz cx="12192000" cy="6858000"/>
  <p:notesSz cx="6858000" cy="9144000"/>
  <p:embeddedFontLst>
    <p:embeddedFont>
      <p:font typeface="Catamaran Light" panose="020B0600000101010101" charset="0"/>
      <p:regular r:id="rId12"/>
      <p:bold r:id="rId13"/>
    </p:embeddedFont>
    <p:embeddedFont>
      <p:font typeface="Helvetica73-Extended" panose="020B0800000000000000" pitchFamily="34" charset="0"/>
      <p:bold r:id="rId14"/>
    </p:embeddedFont>
    <p:embeddedFont>
      <p:font typeface="KoPub돋움체 Bold" panose="02020603020101020101" pitchFamily="18" charset="-127"/>
      <p:regular r:id="rId15"/>
    </p:embeddedFont>
    <p:embeddedFont>
      <p:font typeface="KoPub돋움체 Medium" panose="02020603020101020101" pitchFamily="18" charset="-127"/>
      <p:regular r:id="rId16"/>
    </p:embeddedFont>
    <p:embeddedFont>
      <p:font typeface="Livvic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휴먼모음T" panose="02030504000101010101" pitchFamily="18" charset="-127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FF6"/>
    <a:srgbClr val="90826A"/>
    <a:srgbClr val="908269"/>
    <a:srgbClr val="7F8C92"/>
    <a:srgbClr val="BE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1" autoAdjust="0"/>
    <p:restoredTop sz="94959" autoAdjust="0"/>
  </p:normalViewPr>
  <p:slideViewPr>
    <p:cSldViewPr snapToGrid="0">
      <p:cViewPr varScale="1">
        <p:scale>
          <a:sx n="164" d="100"/>
          <a:sy n="164" d="100"/>
        </p:scale>
        <p:origin x="95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90D05A-8577-DB70-36E8-26B0CAC43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7024A-DE25-4ECB-2E3C-3FB848C4C9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9182-546B-4DD5-BDF1-2A6282EEFB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63143-4613-6C48-B670-58FA823483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FA180-78B5-8418-A925-06959717B7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59AE-0E24-40D2-AF77-78F01F57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6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E7353910-70AF-4BB3-9BCE-71A54580E3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7763E79D-F27E-49D2-A84A-2E6BBEA0C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B01ED152-5D0A-4E60-B208-FD4E14895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A279E6D-6A6B-4F81-AC56-0C0B1CBA0963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CADD4-E2E4-FDD1-25A4-F5E04B179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404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1896029" y="47942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2"/>
                </a:solidFill>
                <a:latin typeface="+mj-ea"/>
                <a:ea typeface="+mj-ea"/>
              </a:rPr>
              <a:t>07. </a:t>
            </a:r>
            <a:r>
              <a:rPr lang="en-US" altLang="ko-KR" sz="3200" b="1" dirty="0" err="1">
                <a:solidFill>
                  <a:schemeClr val="bg2"/>
                </a:solidFill>
                <a:latin typeface="+mj-ea"/>
                <a:ea typeface="+mj-ea"/>
              </a:rPr>
              <a:t>ContextAPI</a:t>
            </a:r>
            <a:endParaRPr lang="en-US" altLang="ko-KR" sz="3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9E83CECC-58AE-4193-87AD-1C667E355A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Context API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718B1D5E-6770-4FCC-8582-034D25D14E6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Context API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트리 상에서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전달하지 않고 필요한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컴포넌트에 전달하는 방법을 제공한다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주의사항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단지 몇몇 컴포넌트에서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전달하는 것을 피하기 위하여 사용하지 않을 것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Mobx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Mobx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내부는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Context API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이미 구성되어 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계층에 걸쳐 많은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들이 동일 데이터에 접근해야 하는 경우에 사용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Global Data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 경우에 사용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 - props - 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전달하지 않아도 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 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액션을 이용하고 싶을 때는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Consumer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이용해 접근한다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0711-A832-E91B-6162-4336263FEA89}"/>
              </a:ext>
            </a:extLst>
          </p:cNvPr>
          <p:cNvSpPr/>
          <p:nvPr/>
        </p:nvSpPr>
        <p:spPr>
          <a:xfrm>
            <a:off x="3105734" y="1850419"/>
            <a:ext cx="1716087" cy="65722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F5A9AF1-D6BF-6739-B083-995709DFB644}"/>
              </a:ext>
            </a:extLst>
          </p:cNvPr>
          <p:cNvSpPr/>
          <p:nvPr/>
        </p:nvSpPr>
        <p:spPr>
          <a:xfrm>
            <a:off x="1864309" y="2982306"/>
            <a:ext cx="1716087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14">
            <a:extLst>
              <a:ext uri="{FF2B5EF4-FFF2-40B4-BE49-F238E27FC236}">
                <a16:creationId xmlns:a16="http://schemas.microsoft.com/office/drawing/2014/main" id="{27F58A3A-0AEA-FF89-842C-87CBFC026514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3104940" y="2124262"/>
            <a:ext cx="474662" cy="12414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15">
            <a:extLst>
              <a:ext uri="{FF2B5EF4-FFF2-40B4-BE49-F238E27FC236}">
                <a16:creationId xmlns:a16="http://schemas.microsoft.com/office/drawing/2014/main" id="{B10671AD-E321-9ABE-0210-E1B424B179B5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 rot="16200000" flipH="1">
            <a:off x="4383673" y="2087748"/>
            <a:ext cx="474659" cy="13144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18">
            <a:extLst>
              <a:ext uri="{FF2B5EF4-FFF2-40B4-BE49-F238E27FC236}">
                <a16:creationId xmlns:a16="http://schemas.microsoft.com/office/drawing/2014/main" id="{55A69C10-CC4A-9216-0104-A2327F53D3F7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 rot="5400000">
            <a:off x="1992138" y="3565680"/>
            <a:ext cx="656364" cy="8040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21">
            <a:extLst>
              <a:ext uri="{FF2B5EF4-FFF2-40B4-BE49-F238E27FC236}">
                <a16:creationId xmlns:a16="http://schemas.microsoft.com/office/drawing/2014/main" id="{FFEF7219-4C8A-F0DE-8B18-22BF7BF04051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 rot="16200000" flipH="1">
            <a:off x="3014488" y="3347396"/>
            <a:ext cx="656363" cy="1240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24">
            <a:extLst>
              <a:ext uri="{FF2B5EF4-FFF2-40B4-BE49-F238E27FC236}">
                <a16:creationId xmlns:a16="http://schemas.microsoft.com/office/drawing/2014/main" id="{0DC662E5-6660-6119-00AC-6BB49FE1FA74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16200000" flipH="1">
            <a:off x="5333031" y="3584723"/>
            <a:ext cx="656366" cy="7659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B7129C9-33A8-1D4B-749F-833A592E26A8}"/>
              </a:ext>
            </a:extLst>
          </p:cNvPr>
          <p:cNvSpPr/>
          <p:nvPr/>
        </p:nvSpPr>
        <p:spPr bwMode="auto">
          <a:xfrm>
            <a:off x="1060243" y="4295895"/>
            <a:ext cx="1716087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BD19ADF-3C82-FE63-B84E-07A2BF10CB53}"/>
              </a:ext>
            </a:extLst>
          </p:cNvPr>
          <p:cNvSpPr/>
          <p:nvPr/>
        </p:nvSpPr>
        <p:spPr bwMode="auto">
          <a:xfrm>
            <a:off x="3104942" y="4295894"/>
            <a:ext cx="1716086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F4091A-AD6F-D6D3-1DB6-592EC4D99778}"/>
              </a:ext>
            </a:extLst>
          </p:cNvPr>
          <p:cNvSpPr/>
          <p:nvPr/>
        </p:nvSpPr>
        <p:spPr bwMode="auto">
          <a:xfrm>
            <a:off x="5186157" y="4295894"/>
            <a:ext cx="1716089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F1584BA-3225-8B58-CD94-3E4F99504C19}"/>
              </a:ext>
            </a:extLst>
          </p:cNvPr>
          <p:cNvSpPr/>
          <p:nvPr/>
        </p:nvSpPr>
        <p:spPr bwMode="auto">
          <a:xfrm>
            <a:off x="4420183" y="2982303"/>
            <a:ext cx="1716088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B2D664D-8ABA-54FC-F047-A77B5062C178}"/>
              </a:ext>
            </a:extLst>
          </p:cNvPr>
          <p:cNvSpPr/>
          <p:nvPr/>
        </p:nvSpPr>
        <p:spPr bwMode="auto">
          <a:xfrm>
            <a:off x="4115780" y="5564517"/>
            <a:ext cx="1716086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C6A64FD-6B45-6505-876F-1593874B0E97}"/>
              </a:ext>
            </a:extLst>
          </p:cNvPr>
          <p:cNvSpPr/>
          <p:nvPr/>
        </p:nvSpPr>
        <p:spPr bwMode="auto">
          <a:xfrm>
            <a:off x="2089428" y="5564516"/>
            <a:ext cx="1716086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구부러진 연결선 21">
            <a:extLst>
              <a:ext uri="{FF2B5EF4-FFF2-40B4-BE49-F238E27FC236}">
                <a16:creationId xmlns:a16="http://schemas.microsoft.com/office/drawing/2014/main" id="{EE35B779-7490-32E0-ABFA-A3A6A471AC8D}"/>
              </a:ext>
            </a:extLst>
          </p:cNvPr>
          <p:cNvCxnSpPr>
            <a:cxnSpLocks/>
            <a:stCxn id="14" idx="4"/>
            <a:endCxn id="43" idx="0"/>
          </p:cNvCxnSpPr>
          <p:nvPr/>
        </p:nvCxnSpPr>
        <p:spPr>
          <a:xfrm rot="16200000" flipH="1">
            <a:off x="4162705" y="4753399"/>
            <a:ext cx="611398" cy="10108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21">
            <a:extLst>
              <a:ext uri="{FF2B5EF4-FFF2-40B4-BE49-F238E27FC236}">
                <a16:creationId xmlns:a16="http://schemas.microsoft.com/office/drawing/2014/main" id="{D3700BD5-FAF5-C6C6-931A-A64ABC352F15}"/>
              </a:ext>
            </a:extLst>
          </p:cNvPr>
          <p:cNvCxnSpPr>
            <a:cxnSpLocks/>
            <a:stCxn id="14" idx="4"/>
            <a:endCxn id="45" idx="0"/>
          </p:cNvCxnSpPr>
          <p:nvPr/>
        </p:nvCxnSpPr>
        <p:spPr>
          <a:xfrm rot="5400000">
            <a:off x="3149530" y="4751060"/>
            <a:ext cx="611397" cy="10155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C4CD7-4CBF-B2DC-F066-0E4D8D577AD1}"/>
              </a:ext>
            </a:extLst>
          </p:cNvPr>
          <p:cNvSpPr txBox="1"/>
          <p:nvPr/>
        </p:nvSpPr>
        <p:spPr bwMode="auto">
          <a:xfrm>
            <a:off x="4817058" y="1880903"/>
            <a:ext cx="10615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* </a:t>
            </a:r>
            <a:r>
              <a:rPr lang="ko-KR" altLang="en-US" sz="1400">
                <a:latin typeface="+mn-ea"/>
                <a:ea typeface="+mn-ea"/>
              </a:rPr>
              <a:t>상태</a:t>
            </a:r>
            <a:endParaRPr lang="en-US" altLang="ko-KR" sz="1400">
              <a:latin typeface="+mn-ea"/>
              <a:ea typeface="+mn-ea"/>
            </a:endParaRPr>
          </a:p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- message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D73A62-EC81-EB44-57DF-027D8F5AE010}"/>
              </a:ext>
            </a:extLst>
          </p:cNvPr>
          <p:cNvSpPr txBox="1"/>
          <p:nvPr/>
        </p:nvSpPr>
        <p:spPr bwMode="auto">
          <a:xfrm>
            <a:off x="5831866" y="5739239"/>
            <a:ext cx="21281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message </a:t>
            </a:r>
            <a:r>
              <a:rPr lang="ko-KR" altLang="en-US" sz="1400">
                <a:latin typeface="+mn-ea"/>
                <a:ea typeface="+mn-ea"/>
              </a:rPr>
              <a:t>속성</a:t>
            </a:r>
            <a:r>
              <a:rPr lang="en-US" altLang="ko-KR" sz="1400">
                <a:latin typeface="+mn-ea"/>
                <a:ea typeface="+mn-ea"/>
              </a:rPr>
              <a:t>(props)</a:t>
            </a:r>
            <a:r>
              <a:rPr lang="ko-KR" altLang="en-US" sz="1400">
                <a:latin typeface="+mn-ea"/>
                <a:ea typeface="+mn-ea"/>
              </a:rPr>
              <a:t>이 </a:t>
            </a:r>
            <a:endParaRPr lang="en-US" altLang="ko-KR" sz="1400">
              <a:latin typeface="+mn-ea"/>
              <a:ea typeface="+mn-ea"/>
            </a:endParaRPr>
          </a:p>
          <a:p>
            <a:pPr marL="355600" indent="-355600">
              <a:defRPr/>
            </a:pPr>
            <a:r>
              <a:rPr lang="ko-KR" altLang="en-US" sz="1400">
                <a:latin typeface="+mn-ea"/>
                <a:ea typeface="+mn-ea"/>
              </a:rPr>
              <a:t>필요한 컴포넌트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204642-68C8-12C4-DB67-F3D4CC8186BE}"/>
              </a:ext>
            </a:extLst>
          </p:cNvPr>
          <p:cNvSpPr txBox="1"/>
          <p:nvPr/>
        </p:nvSpPr>
        <p:spPr bwMode="auto">
          <a:xfrm>
            <a:off x="2397278" y="2437197"/>
            <a:ext cx="64697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props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C33D7-FF49-0A31-BDB8-A44E6F381EA7}"/>
              </a:ext>
            </a:extLst>
          </p:cNvPr>
          <p:cNvSpPr txBox="1"/>
          <p:nvPr/>
        </p:nvSpPr>
        <p:spPr bwMode="auto">
          <a:xfrm>
            <a:off x="3421549" y="3684496"/>
            <a:ext cx="64697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props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3C35D4-35A8-83CC-2691-2F457650A151}"/>
              </a:ext>
            </a:extLst>
          </p:cNvPr>
          <p:cNvSpPr txBox="1"/>
          <p:nvPr/>
        </p:nvSpPr>
        <p:spPr bwMode="auto">
          <a:xfrm>
            <a:off x="4539185" y="4973954"/>
            <a:ext cx="64697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props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227C9DC3-55E6-71D0-415E-5C5024B8F06A}"/>
              </a:ext>
            </a:extLst>
          </p:cNvPr>
          <p:cNvSpPr/>
          <p:nvPr/>
        </p:nvSpPr>
        <p:spPr>
          <a:xfrm>
            <a:off x="2926080" y="2700169"/>
            <a:ext cx="2366846" cy="2893807"/>
          </a:xfrm>
          <a:custGeom>
            <a:avLst/>
            <a:gdLst>
              <a:gd name="connsiteX0" fmla="*/ 1011219 w 2366846"/>
              <a:gd name="connsiteY0" fmla="*/ 0 h 2893807"/>
              <a:gd name="connsiteX1" fmla="*/ 957431 w 2366846"/>
              <a:gd name="connsiteY1" fmla="*/ 53789 h 2893807"/>
              <a:gd name="connsiteX2" fmla="*/ 914400 w 2366846"/>
              <a:gd name="connsiteY2" fmla="*/ 75304 h 2893807"/>
              <a:gd name="connsiteX3" fmla="*/ 849854 w 2366846"/>
              <a:gd name="connsiteY3" fmla="*/ 107577 h 2893807"/>
              <a:gd name="connsiteX4" fmla="*/ 806824 w 2366846"/>
              <a:gd name="connsiteY4" fmla="*/ 129092 h 2893807"/>
              <a:gd name="connsiteX5" fmla="*/ 731520 w 2366846"/>
              <a:gd name="connsiteY5" fmla="*/ 150607 h 2893807"/>
              <a:gd name="connsiteX6" fmla="*/ 699247 w 2366846"/>
              <a:gd name="connsiteY6" fmla="*/ 161365 h 2893807"/>
              <a:gd name="connsiteX7" fmla="*/ 656216 w 2366846"/>
              <a:gd name="connsiteY7" fmla="*/ 172123 h 2893807"/>
              <a:gd name="connsiteX8" fmla="*/ 623944 w 2366846"/>
              <a:gd name="connsiteY8" fmla="*/ 182880 h 2893807"/>
              <a:gd name="connsiteX9" fmla="*/ 419548 w 2366846"/>
              <a:gd name="connsiteY9" fmla="*/ 204396 h 2893807"/>
              <a:gd name="connsiteX10" fmla="*/ 344245 w 2366846"/>
              <a:gd name="connsiteY10" fmla="*/ 225911 h 2893807"/>
              <a:gd name="connsiteX11" fmla="*/ 311972 w 2366846"/>
              <a:gd name="connsiteY11" fmla="*/ 236669 h 2893807"/>
              <a:gd name="connsiteX12" fmla="*/ 290456 w 2366846"/>
              <a:gd name="connsiteY12" fmla="*/ 258184 h 2893807"/>
              <a:gd name="connsiteX13" fmla="*/ 139849 w 2366846"/>
              <a:gd name="connsiteY13" fmla="*/ 322730 h 2893807"/>
              <a:gd name="connsiteX14" fmla="*/ 107576 w 2366846"/>
              <a:gd name="connsiteY14" fmla="*/ 344245 h 2893807"/>
              <a:gd name="connsiteX15" fmla="*/ 43031 w 2366846"/>
              <a:gd name="connsiteY15" fmla="*/ 430306 h 2893807"/>
              <a:gd name="connsiteX16" fmla="*/ 10758 w 2366846"/>
              <a:gd name="connsiteY16" fmla="*/ 537883 h 2893807"/>
              <a:gd name="connsiteX17" fmla="*/ 0 w 2366846"/>
              <a:gd name="connsiteY17" fmla="*/ 645459 h 2893807"/>
              <a:gd name="connsiteX18" fmla="*/ 10758 w 2366846"/>
              <a:gd name="connsiteY18" fmla="*/ 849855 h 2893807"/>
              <a:gd name="connsiteX19" fmla="*/ 43031 w 2366846"/>
              <a:gd name="connsiteY19" fmla="*/ 882127 h 2893807"/>
              <a:gd name="connsiteX20" fmla="*/ 75304 w 2366846"/>
              <a:gd name="connsiteY20" fmla="*/ 925158 h 2893807"/>
              <a:gd name="connsiteX21" fmla="*/ 129092 w 2366846"/>
              <a:gd name="connsiteY21" fmla="*/ 957431 h 2893807"/>
              <a:gd name="connsiteX22" fmla="*/ 161365 w 2366846"/>
              <a:gd name="connsiteY22" fmla="*/ 968189 h 2893807"/>
              <a:gd name="connsiteX23" fmla="*/ 215153 w 2366846"/>
              <a:gd name="connsiteY23" fmla="*/ 989704 h 2893807"/>
              <a:gd name="connsiteX24" fmla="*/ 268941 w 2366846"/>
              <a:gd name="connsiteY24" fmla="*/ 1021977 h 2893807"/>
              <a:gd name="connsiteX25" fmla="*/ 322729 w 2366846"/>
              <a:gd name="connsiteY25" fmla="*/ 1032735 h 2893807"/>
              <a:gd name="connsiteX26" fmla="*/ 355002 w 2366846"/>
              <a:gd name="connsiteY26" fmla="*/ 1043492 h 2893807"/>
              <a:gd name="connsiteX27" fmla="*/ 398033 w 2366846"/>
              <a:gd name="connsiteY27" fmla="*/ 1054250 h 2893807"/>
              <a:gd name="connsiteX28" fmla="*/ 548640 w 2366846"/>
              <a:gd name="connsiteY28" fmla="*/ 1118796 h 2893807"/>
              <a:gd name="connsiteX29" fmla="*/ 817581 w 2366846"/>
              <a:gd name="connsiteY29" fmla="*/ 1140311 h 2893807"/>
              <a:gd name="connsiteX30" fmla="*/ 935915 w 2366846"/>
              <a:gd name="connsiteY30" fmla="*/ 1161826 h 2893807"/>
              <a:gd name="connsiteX31" fmla="*/ 968188 w 2366846"/>
              <a:gd name="connsiteY31" fmla="*/ 1183342 h 2893807"/>
              <a:gd name="connsiteX32" fmla="*/ 1011219 w 2366846"/>
              <a:gd name="connsiteY32" fmla="*/ 1194099 h 2893807"/>
              <a:gd name="connsiteX33" fmla="*/ 1086522 w 2366846"/>
              <a:gd name="connsiteY33" fmla="*/ 1247887 h 2893807"/>
              <a:gd name="connsiteX34" fmla="*/ 1118795 w 2366846"/>
              <a:gd name="connsiteY34" fmla="*/ 1258645 h 2893807"/>
              <a:gd name="connsiteX35" fmla="*/ 1194099 w 2366846"/>
              <a:gd name="connsiteY35" fmla="*/ 1344706 h 2893807"/>
              <a:gd name="connsiteX36" fmla="*/ 1237129 w 2366846"/>
              <a:gd name="connsiteY36" fmla="*/ 1376979 h 2893807"/>
              <a:gd name="connsiteX37" fmla="*/ 1312433 w 2366846"/>
              <a:gd name="connsiteY37" fmla="*/ 1495313 h 2893807"/>
              <a:gd name="connsiteX38" fmla="*/ 1333948 w 2366846"/>
              <a:gd name="connsiteY38" fmla="*/ 1527586 h 2893807"/>
              <a:gd name="connsiteX39" fmla="*/ 1355464 w 2366846"/>
              <a:gd name="connsiteY39" fmla="*/ 1581375 h 2893807"/>
              <a:gd name="connsiteX40" fmla="*/ 1344706 w 2366846"/>
              <a:gd name="connsiteY40" fmla="*/ 2108499 h 2893807"/>
              <a:gd name="connsiteX41" fmla="*/ 1366221 w 2366846"/>
              <a:gd name="connsiteY41" fmla="*/ 2130015 h 2893807"/>
              <a:gd name="connsiteX42" fmla="*/ 1409252 w 2366846"/>
              <a:gd name="connsiteY42" fmla="*/ 2194560 h 2893807"/>
              <a:gd name="connsiteX43" fmla="*/ 1441525 w 2366846"/>
              <a:gd name="connsiteY43" fmla="*/ 2248349 h 2893807"/>
              <a:gd name="connsiteX44" fmla="*/ 1463040 w 2366846"/>
              <a:gd name="connsiteY44" fmla="*/ 2280622 h 2893807"/>
              <a:gd name="connsiteX45" fmla="*/ 1527586 w 2366846"/>
              <a:gd name="connsiteY45" fmla="*/ 2323652 h 2893807"/>
              <a:gd name="connsiteX46" fmla="*/ 1635162 w 2366846"/>
              <a:gd name="connsiteY46" fmla="*/ 2377440 h 2893807"/>
              <a:gd name="connsiteX47" fmla="*/ 1753496 w 2366846"/>
              <a:gd name="connsiteY47" fmla="*/ 2420471 h 2893807"/>
              <a:gd name="connsiteX48" fmla="*/ 1990165 w 2366846"/>
              <a:gd name="connsiteY48" fmla="*/ 2463502 h 2893807"/>
              <a:gd name="connsiteX49" fmla="*/ 2022438 w 2366846"/>
              <a:gd name="connsiteY49" fmla="*/ 2474259 h 2893807"/>
              <a:gd name="connsiteX50" fmla="*/ 2065468 w 2366846"/>
              <a:gd name="connsiteY50" fmla="*/ 2485017 h 2893807"/>
              <a:gd name="connsiteX51" fmla="*/ 2183802 w 2366846"/>
              <a:gd name="connsiteY51" fmla="*/ 2549563 h 2893807"/>
              <a:gd name="connsiteX52" fmla="*/ 2280621 w 2366846"/>
              <a:gd name="connsiteY52" fmla="*/ 2646382 h 2893807"/>
              <a:gd name="connsiteX53" fmla="*/ 2312894 w 2366846"/>
              <a:gd name="connsiteY53" fmla="*/ 2689412 h 2893807"/>
              <a:gd name="connsiteX54" fmla="*/ 2345167 w 2366846"/>
              <a:gd name="connsiteY54" fmla="*/ 2753958 h 2893807"/>
              <a:gd name="connsiteX55" fmla="*/ 2355925 w 2366846"/>
              <a:gd name="connsiteY55" fmla="*/ 2786231 h 2893807"/>
              <a:gd name="connsiteX56" fmla="*/ 2366682 w 2366846"/>
              <a:gd name="connsiteY56" fmla="*/ 2893807 h 289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66846" h="2893807">
                <a:moveTo>
                  <a:pt x="1011219" y="0"/>
                </a:moveTo>
                <a:cubicBezTo>
                  <a:pt x="993290" y="17930"/>
                  <a:pt x="977446" y="38222"/>
                  <a:pt x="957431" y="53789"/>
                </a:cubicBezTo>
                <a:cubicBezTo>
                  <a:pt x="944772" y="63635"/>
                  <a:pt x="928324" y="67348"/>
                  <a:pt x="914400" y="75304"/>
                </a:cubicBezTo>
                <a:cubicBezTo>
                  <a:pt x="811028" y="134373"/>
                  <a:pt x="948476" y="65310"/>
                  <a:pt x="849854" y="107577"/>
                </a:cubicBezTo>
                <a:cubicBezTo>
                  <a:pt x="835114" y="113894"/>
                  <a:pt x="821564" y="122775"/>
                  <a:pt x="806824" y="129092"/>
                </a:cubicBezTo>
                <a:cubicBezTo>
                  <a:pt x="781024" y="140149"/>
                  <a:pt x="758824" y="142806"/>
                  <a:pt x="731520" y="150607"/>
                </a:cubicBezTo>
                <a:cubicBezTo>
                  <a:pt x="720617" y="153722"/>
                  <a:pt x="710150" y="158250"/>
                  <a:pt x="699247" y="161365"/>
                </a:cubicBezTo>
                <a:cubicBezTo>
                  <a:pt x="685031" y="165427"/>
                  <a:pt x="670432" y="168061"/>
                  <a:pt x="656216" y="172123"/>
                </a:cubicBezTo>
                <a:cubicBezTo>
                  <a:pt x="645313" y="175238"/>
                  <a:pt x="635063" y="180656"/>
                  <a:pt x="623944" y="182880"/>
                </a:cubicBezTo>
                <a:cubicBezTo>
                  <a:pt x="563711" y="194926"/>
                  <a:pt x="475451" y="199737"/>
                  <a:pt x="419548" y="204396"/>
                </a:cubicBezTo>
                <a:cubicBezTo>
                  <a:pt x="342148" y="230194"/>
                  <a:pt x="438826" y="198887"/>
                  <a:pt x="344245" y="225911"/>
                </a:cubicBezTo>
                <a:cubicBezTo>
                  <a:pt x="333342" y="229026"/>
                  <a:pt x="322730" y="233083"/>
                  <a:pt x="311972" y="236669"/>
                </a:cubicBezTo>
                <a:cubicBezTo>
                  <a:pt x="304800" y="243841"/>
                  <a:pt x="299217" y="253074"/>
                  <a:pt x="290456" y="258184"/>
                </a:cubicBezTo>
                <a:cubicBezTo>
                  <a:pt x="199855" y="311034"/>
                  <a:pt x="210637" y="305033"/>
                  <a:pt x="139849" y="322730"/>
                </a:cubicBezTo>
                <a:cubicBezTo>
                  <a:pt x="129091" y="329902"/>
                  <a:pt x="116225" y="334635"/>
                  <a:pt x="107576" y="344245"/>
                </a:cubicBezTo>
                <a:cubicBezTo>
                  <a:pt x="83588" y="370899"/>
                  <a:pt x="43031" y="430306"/>
                  <a:pt x="43031" y="430306"/>
                </a:cubicBezTo>
                <a:cubicBezTo>
                  <a:pt x="35540" y="452777"/>
                  <a:pt x="14824" y="509423"/>
                  <a:pt x="10758" y="537883"/>
                </a:cubicBezTo>
                <a:cubicBezTo>
                  <a:pt x="5662" y="573558"/>
                  <a:pt x="3586" y="609600"/>
                  <a:pt x="0" y="645459"/>
                </a:cubicBezTo>
                <a:cubicBezTo>
                  <a:pt x="3586" y="713591"/>
                  <a:pt x="-1447" y="782729"/>
                  <a:pt x="10758" y="849855"/>
                </a:cubicBezTo>
                <a:cubicBezTo>
                  <a:pt x="13479" y="864823"/>
                  <a:pt x="33130" y="870576"/>
                  <a:pt x="43031" y="882127"/>
                </a:cubicBezTo>
                <a:cubicBezTo>
                  <a:pt x="54699" y="895740"/>
                  <a:pt x="61811" y="913351"/>
                  <a:pt x="75304" y="925158"/>
                </a:cubicBezTo>
                <a:cubicBezTo>
                  <a:pt x="91040" y="938927"/>
                  <a:pt x="110390" y="948080"/>
                  <a:pt x="129092" y="957431"/>
                </a:cubicBezTo>
                <a:cubicBezTo>
                  <a:pt x="139234" y="962502"/>
                  <a:pt x="150747" y="964207"/>
                  <a:pt x="161365" y="968189"/>
                </a:cubicBezTo>
                <a:cubicBezTo>
                  <a:pt x="179446" y="974969"/>
                  <a:pt x="197881" y="981068"/>
                  <a:pt x="215153" y="989704"/>
                </a:cubicBezTo>
                <a:cubicBezTo>
                  <a:pt x="233855" y="999055"/>
                  <a:pt x="249527" y="1014211"/>
                  <a:pt x="268941" y="1021977"/>
                </a:cubicBezTo>
                <a:cubicBezTo>
                  <a:pt x="285918" y="1028768"/>
                  <a:pt x="304990" y="1028300"/>
                  <a:pt x="322729" y="1032735"/>
                </a:cubicBezTo>
                <a:cubicBezTo>
                  <a:pt x="333730" y="1035485"/>
                  <a:pt x="344099" y="1040377"/>
                  <a:pt x="355002" y="1043492"/>
                </a:cubicBezTo>
                <a:cubicBezTo>
                  <a:pt x="369218" y="1047554"/>
                  <a:pt x="383689" y="1050664"/>
                  <a:pt x="398033" y="1054250"/>
                </a:cubicBezTo>
                <a:cubicBezTo>
                  <a:pt x="464232" y="1098382"/>
                  <a:pt x="463738" y="1108505"/>
                  <a:pt x="548640" y="1118796"/>
                </a:cubicBezTo>
                <a:cubicBezTo>
                  <a:pt x="637920" y="1129618"/>
                  <a:pt x="817581" y="1140311"/>
                  <a:pt x="817581" y="1140311"/>
                </a:cubicBezTo>
                <a:cubicBezTo>
                  <a:pt x="824824" y="1141518"/>
                  <a:pt x="923892" y="1157318"/>
                  <a:pt x="935915" y="1161826"/>
                </a:cubicBezTo>
                <a:cubicBezTo>
                  <a:pt x="948021" y="1166366"/>
                  <a:pt x="956304" y="1178249"/>
                  <a:pt x="968188" y="1183342"/>
                </a:cubicBezTo>
                <a:cubicBezTo>
                  <a:pt x="981778" y="1189166"/>
                  <a:pt x="996875" y="1190513"/>
                  <a:pt x="1011219" y="1194099"/>
                </a:cubicBezTo>
                <a:cubicBezTo>
                  <a:pt x="1036320" y="1212028"/>
                  <a:pt x="1060071" y="1232016"/>
                  <a:pt x="1086522" y="1247887"/>
                </a:cubicBezTo>
                <a:cubicBezTo>
                  <a:pt x="1096246" y="1253721"/>
                  <a:pt x="1109723" y="1251841"/>
                  <a:pt x="1118795" y="1258645"/>
                </a:cubicBezTo>
                <a:cubicBezTo>
                  <a:pt x="1258351" y="1363311"/>
                  <a:pt x="1119448" y="1270054"/>
                  <a:pt x="1194099" y="1344706"/>
                </a:cubicBezTo>
                <a:cubicBezTo>
                  <a:pt x="1206777" y="1357384"/>
                  <a:pt x="1222786" y="1366221"/>
                  <a:pt x="1237129" y="1376979"/>
                </a:cubicBezTo>
                <a:cubicBezTo>
                  <a:pt x="1282709" y="1452945"/>
                  <a:pt x="1257800" y="1413363"/>
                  <a:pt x="1312433" y="1495313"/>
                </a:cubicBezTo>
                <a:cubicBezTo>
                  <a:pt x="1319605" y="1506071"/>
                  <a:pt x="1329146" y="1515582"/>
                  <a:pt x="1333948" y="1527586"/>
                </a:cubicBezTo>
                <a:lnTo>
                  <a:pt x="1355464" y="1581375"/>
                </a:lnTo>
                <a:cubicBezTo>
                  <a:pt x="1351878" y="1757083"/>
                  <a:pt x="1341261" y="1932788"/>
                  <a:pt x="1344706" y="2108499"/>
                </a:cubicBezTo>
                <a:cubicBezTo>
                  <a:pt x="1344905" y="2118640"/>
                  <a:pt x="1360595" y="2121576"/>
                  <a:pt x="1366221" y="2130015"/>
                </a:cubicBezTo>
                <a:cubicBezTo>
                  <a:pt x="1418318" y="2208162"/>
                  <a:pt x="1359923" y="2145233"/>
                  <a:pt x="1409252" y="2194560"/>
                </a:cubicBezTo>
                <a:cubicBezTo>
                  <a:pt x="1427933" y="2250606"/>
                  <a:pt x="1407772" y="2206157"/>
                  <a:pt x="1441525" y="2248349"/>
                </a:cubicBezTo>
                <a:cubicBezTo>
                  <a:pt x="1449602" y="2258445"/>
                  <a:pt x="1453310" y="2272108"/>
                  <a:pt x="1463040" y="2280622"/>
                </a:cubicBezTo>
                <a:cubicBezTo>
                  <a:pt x="1482500" y="2297650"/>
                  <a:pt x="1505564" y="2310100"/>
                  <a:pt x="1527586" y="2323652"/>
                </a:cubicBezTo>
                <a:cubicBezTo>
                  <a:pt x="1599468" y="2367887"/>
                  <a:pt x="1580666" y="2359276"/>
                  <a:pt x="1635162" y="2377440"/>
                </a:cubicBezTo>
                <a:cubicBezTo>
                  <a:pt x="1697144" y="2418763"/>
                  <a:pt x="1643215" y="2388036"/>
                  <a:pt x="1753496" y="2420471"/>
                </a:cubicBezTo>
                <a:cubicBezTo>
                  <a:pt x="1920161" y="2469490"/>
                  <a:pt x="1781362" y="2447440"/>
                  <a:pt x="1990165" y="2463502"/>
                </a:cubicBezTo>
                <a:cubicBezTo>
                  <a:pt x="2000923" y="2467088"/>
                  <a:pt x="2011535" y="2471144"/>
                  <a:pt x="2022438" y="2474259"/>
                </a:cubicBezTo>
                <a:cubicBezTo>
                  <a:pt x="2036654" y="2478321"/>
                  <a:pt x="2051625" y="2479826"/>
                  <a:pt x="2065468" y="2485017"/>
                </a:cubicBezTo>
                <a:cubicBezTo>
                  <a:pt x="2090525" y="2494413"/>
                  <a:pt x="2173594" y="2543730"/>
                  <a:pt x="2183802" y="2549563"/>
                </a:cubicBezTo>
                <a:cubicBezTo>
                  <a:pt x="2233168" y="2623610"/>
                  <a:pt x="2171181" y="2536942"/>
                  <a:pt x="2280621" y="2646382"/>
                </a:cubicBezTo>
                <a:cubicBezTo>
                  <a:pt x="2293299" y="2659060"/>
                  <a:pt x="2302136" y="2675069"/>
                  <a:pt x="2312894" y="2689412"/>
                </a:cubicBezTo>
                <a:cubicBezTo>
                  <a:pt x="2339935" y="2770531"/>
                  <a:pt x="2303459" y="2670542"/>
                  <a:pt x="2345167" y="2753958"/>
                </a:cubicBezTo>
                <a:cubicBezTo>
                  <a:pt x="2350238" y="2764100"/>
                  <a:pt x="2352339" y="2775473"/>
                  <a:pt x="2355925" y="2786231"/>
                </a:cubicBezTo>
                <a:cubicBezTo>
                  <a:pt x="2369040" y="2864925"/>
                  <a:pt x="2366682" y="2828965"/>
                  <a:pt x="2366682" y="2893807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33E1F0-B3A4-48A1-C2E8-3AB49E8FD7FF}"/>
              </a:ext>
            </a:extLst>
          </p:cNvPr>
          <p:cNvCxnSpPr/>
          <p:nvPr/>
        </p:nvCxnSpPr>
        <p:spPr>
          <a:xfrm>
            <a:off x="7427976" y="2259693"/>
            <a:ext cx="1064074" cy="0"/>
          </a:xfrm>
          <a:prstGeom prst="straightConnector1">
            <a:avLst/>
          </a:pr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0629068-21B8-8B3F-8BD5-22F928E5B5F4}"/>
              </a:ext>
            </a:extLst>
          </p:cNvPr>
          <p:cNvSpPr txBox="1"/>
          <p:nvPr/>
        </p:nvSpPr>
        <p:spPr bwMode="auto">
          <a:xfrm>
            <a:off x="7176786" y="2422742"/>
            <a:ext cx="15664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ko-KR" altLang="en-US" sz="1400">
                <a:latin typeface="+mn-ea"/>
                <a:ea typeface="+mn-ea"/>
              </a:rPr>
              <a:t>속성의 전달 경로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D672E2-4AB8-DEC7-0BFB-33E09FB2F65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59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B38A3CF5-FDC7-4135-9EFB-BBE6044F8B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9D9DA54-036B-B969-28FD-373625541C06}"/>
              </a:ext>
            </a:extLst>
          </p:cNvPr>
          <p:cNvSpPr/>
          <p:nvPr/>
        </p:nvSpPr>
        <p:spPr>
          <a:xfrm>
            <a:off x="3035660" y="1556792"/>
            <a:ext cx="1716087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3C3072-7C29-DF7F-7266-5BC5B84632D1}"/>
              </a:ext>
            </a:extLst>
          </p:cNvPr>
          <p:cNvSpPr/>
          <p:nvPr/>
        </p:nvSpPr>
        <p:spPr>
          <a:xfrm>
            <a:off x="7630897" y="2538718"/>
            <a:ext cx="1476375" cy="657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961F00D-84FD-9128-359A-1F2F4980C25F}"/>
              </a:ext>
            </a:extLst>
          </p:cNvPr>
          <p:cNvSpPr/>
          <p:nvPr/>
        </p:nvSpPr>
        <p:spPr>
          <a:xfrm>
            <a:off x="1794235" y="2688679"/>
            <a:ext cx="1716087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2" name="구부러진 연결선 14">
            <a:extLst>
              <a:ext uri="{FF2B5EF4-FFF2-40B4-BE49-F238E27FC236}">
                <a16:creationId xmlns:a16="http://schemas.microsoft.com/office/drawing/2014/main" id="{04FBA229-B313-E503-83EC-91A63406B3B6}"/>
              </a:ext>
            </a:extLst>
          </p:cNvPr>
          <p:cNvCxnSpPr>
            <a:stCxn id="89" idx="4"/>
            <a:endCxn id="91" idx="0"/>
          </p:cNvCxnSpPr>
          <p:nvPr/>
        </p:nvCxnSpPr>
        <p:spPr>
          <a:xfrm rot="5400000">
            <a:off x="3034866" y="1830635"/>
            <a:ext cx="474662" cy="12414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15">
            <a:extLst>
              <a:ext uri="{FF2B5EF4-FFF2-40B4-BE49-F238E27FC236}">
                <a16:creationId xmlns:a16="http://schemas.microsoft.com/office/drawing/2014/main" id="{0B14EFEB-FB98-EE35-E108-8651B04B686D}"/>
              </a:ext>
            </a:extLst>
          </p:cNvPr>
          <p:cNvCxnSpPr>
            <a:cxnSpLocks/>
            <a:stCxn id="89" idx="4"/>
          </p:cNvCxnSpPr>
          <p:nvPr/>
        </p:nvCxnSpPr>
        <p:spPr>
          <a:xfrm rot="16200000" flipH="1">
            <a:off x="4368366" y="1738560"/>
            <a:ext cx="401637" cy="13525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 18">
            <a:extLst>
              <a:ext uri="{FF2B5EF4-FFF2-40B4-BE49-F238E27FC236}">
                <a16:creationId xmlns:a16="http://schemas.microsoft.com/office/drawing/2014/main" id="{FF8453C6-D369-6364-AC84-B117ED4B399A}"/>
              </a:ext>
            </a:extLst>
          </p:cNvPr>
          <p:cNvCxnSpPr>
            <a:cxnSpLocks/>
            <a:stCxn id="91" idx="4"/>
            <a:endCxn id="97" idx="0"/>
          </p:cNvCxnSpPr>
          <p:nvPr/>
        </p:nvCxnSpPr>
        <p:spPr>
          <a:xfrm rot="5400000">
            <a:off x="1849004" y="3199853"/>
            <a:ext cx="657225" cy="949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21">
            <a:extLst>
              <a:ext uri="{FF2B5EF4-FFF2-40B4-BE49-F238E27FC236}">
                <a16:creationId xmlns:a16="http://schemas.microsoft.com/office/drawing/2014/main" id="{7347A830-E1B4-F045-97F8-96DC67207B93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>
          <a:xfrm rot="16200000" flipH="1">
            <a:off x="2871353" y="3126829"/>
            <a:ext cx="657225" cy="10953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24">
            <a:extLst>
              <a:ext uri="{FF2B5EF4-FFF2-40B4-BE49-F238E27FC236}">
                <a16:creationId xmlns:a16="http://schemas.microsoft.com/office/drawing/2014/main" id="{C24BC8B2-CD40-7134-C215-63F317080CEE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 rot="16200000" flipH="1">
            <a:off x="5189898" y="3364158"/>
            <a:ext cx="657224" cy="6207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FA2ECB3-771D-D9A9-89B9-4FAA2717C5ED}"/>
              </a:ext>
            </a:extLst>
          </p:cNvPr>
          <p:cNvSpPr/>
          <p:nvPr/>
        </p:nvSpPr>
        <p:spPr bwMode="auto">
          <a:xfrm>
            <a:off x="844909" y="4003129"/>
            <a:ext cx="1716087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28FD895-BBAE-7530-68B3-E86B0AB1C3E9}"/>
              </a:ext>
            </a:extLst>
          </p:cNvPr>
          <p:cNvSpPr/>
          <p:nvPr/>
        </p:nvSpPr>
        <p:spPr bwMode="auto">
          <a:xfrm>
            <a:off x="2889608" y="4003129"/>
            <a:ext cx="1716087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F4AE7B7-E337-80FC-5EC3-F6C4F27D080E}"/>
              </a:ext>
            </a:extLst>
          </p:cNvPr>
          <p:cNvSpPr/>
          <p:nvPr/>
        </p:nvSpPr>
        <p:spPr bwMode="auto">
          <a:xfrm>
            <a:off x="4970823" y="4003128"/>
            <a:ext cx="1716089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CD18F8F-67C0-FD55-42D0-0FCC689814EC}"/>
              </a:ext>
            </a:extLst>
          </p:cNvPr>
          <p:cNvSpPr/>
          <p:nvPr/>
        </p:nvSpPr>
        <p:spPr bwMode="auto">
          <a:xfrm>
            <a:off x="4350109" y="2688679"/>
            <a:ext cx="1716087" cy="6572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구부러진 연결선 52">
            <a:extLst>
              <a:ext uri="{FF2B5EF4-FFF2-40B4-BE49-F238E27FC236}">
                <a16:creationId xmlns:a16="http://schemas.microsoft.com/office/drawing/2014/main" id="{24924241-64A3-3D3C-96A0-A8741FED9843}"/>
              </a:ext>
            </a:extLst>
          </p:cNvPr>
          <p:cNvCxnSpPr>
            <a:cxnSpLocks/>
            <a:stCxn id="90" idx="2"/>
            <a:endCxn id="111" idx="0"/>
          </p:cNvCxnSpPr>
          <p:nvPr/>
        </p:nvCxnSpPr>
        <p:spPr>
          <a:xfrm rot="5400000">
            <a:off x="5536332" y="2471798"/>
            <a:ext cx="2108609" cy="3556899"/>
          </a:xfrm>
          <a:prstGeom prst="curvedConnector3">
            <a:avLst>
              <a:gd name="adj1" fmla="val 73468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46">
            <a:extLst>
              <a:ext uri="{FF2B5EF4-FFF2-40B4-BE49-F238E27FC236}">
                <a16:creationId xmlns:a16="http://schemas.microsoft.com/office/drawing/2014/main" id="{7971D65F-E255-4967-5C91-9FF11AAC52CF}"/>
              </a:ext>
            </a:extLst>
          </p:cNvPr>
          <p:cNvGrpSpPr>
            <a:grpSpLocks/>
          </p:cNvGrpSpPr>
          <p:nvPr/>
        </p:nvGrpSpPr>
        <p:grpSpPr bwMode="auto">
          <a:xfrm>
            <a:off x="2961725" y="1160297"/>
            <a:ext cx="1862138" cy="1131888"/>
            <a:chOff x="774647" y="3940181"/>
            <a:chExt cx="1861873" cy="113190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6B34244-ECA5-A28B-1430-5AEC412CE6A8}"/>
                </a:ext>
              </a:extLst>
            </p:cNvPr>
            <p:cNvSpPr/>
            <p:nvPr/>
          </p:nvSpPr>
          <p:spPr>
            <a:xfrm>
              <a:off x="774647" y="4232285"/>
              <a:ext cx="1861873" cy="8397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4F9566C-D32B-2DA3-F47E-B8C6899CD347}"/>
                </a:ext>
              </a:extLst>
            </p:cNvPr>
            <p:cNvSpPr txBox="1"/>
            <p:nvPr/>
          </p:nvSpPr>
          <p:spPr>
            <a:xfrm>
              <a:off x="1796851" y="3940181"/>
              <a:ext cx="800939" cy="2770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en-US" altLang="ko-KR" sz="1200" b="1">
                  <a:latin typeface="+mn-ea"/>
                  <a:ea typeface="+mn-ea"/>
                </a:rPr>
                <a:t>Provider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105" name="구부러진 연결선 52">
            <a:extLst>
              <a:ext uri="{FF2B5EF4-FFF2-40B4-BE49-F238E27FC236}">
                <a16:creationId xmlns:a16="http://schemas.microsoft.com/office/drawing/2014/main" id="{F2CDFA5C-5459-FD50-EEA4-703B9391D0E8}"/>
              </a:ext>
            </a:extLst>
          </p:cNvPr>
          <p:cNvCxnSpPr>
            <a:cxnSpLocks/>
            <a:stCxn id="103" idx="3"/>
            <a:endCxn id="90" idx="0"/>
          </p:cNvCxnSpPr>
          <p:nvPr/>
        </p:nvCxnSpPr>
        <p:spPr>
          <a:xfrm>
            <a:off x="4823863" y="1872291"/>
            <a:ext cx="3545222" cy="666427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 52">
            <a:extLst>
              <a:ext uri="{FF2B5EF4-FFF2-40B4-BE49-F238E27FC236}">
                <a16:creationId xmlns:a16="http://schemas.microsoft.com/office/drawing/2014/main" id="{6F4D4804-8AEF-9239-A8C8-E871099240DB}"/>
              </a:ext>
            </a:extLst>
          </p:cNvPr>
          <p:cNvCxnSpPr>
            <a:cxnSpLocks/>
            <a:stCxn id="90" idx="2"/>
            <a:endCxn id="100" idx="6"/>
          </p:cNvCxnSpPr>
          <p:nvPr/>
        </p:nvCxnSpPr>
        <p:spPr>
          <a:xfrm rot="5400000" flipH="1">
            <a:off x="7128315" y="1955174"/>
            <a:ext cx="178651" cy="2302889"/>
          </a:xfrm>
          <a:prstGeom prst="curvedConnector4">
            <a:avLst>
              <a:gd name="adj1" fmla="val -127959"/>
              <a:gd name="adj2" fmla="val 66027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BB831C5-50AD-2B6C-E8A7-D5CAE4D0EDB8}"/>
              </a:ext>
            </a:extLst>
          </p:cNvPr>
          <p:cNvSpPr txBox="1"/>
          <p:nvPr/>
        </p:nvSpPr>
        <p:spPr bwMode="auto">
          <a:xfrm>
            <a:off x="6596474" y="1762753"/>
            <a:ext cx="56842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b="1">
                <a:latin typeface="+mn-ea"/>
                <a:ea typeface="+mn-ea"/>
              </a:rPr>
              <a:t>value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2B211D0-5699-F28C-796F-8838B9B63D4E}"/>
              </a:ext>
            </a:extLst>
          </p:cNvPr>
          <p:cNvSpPr/>
          <p:nvPr/>
        </p:nvSpPr>
        <p:spPr bwMode="auto">
          <a:xfrm>
            <a:off x="1896753" y="5365097"/>
            <a:ext cx="1716086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구부러진 연결선 18">
            <a:extLst>
              <a:ext uri="{FF2B5EF4-FFF2-40B4-BE49-F238E27FC236}">
                <a16:creationId xmlns:a16="http://schemas.microsoft.com/office/drawing/2014/main" id="{A1F6B791-2816-124A-2C88-2634BF5064A8}"/>
              </a:ext>
            </a:extLst>
          </p:cNvPr>
          <p:cNvCxnSpPr>
            <a:cxnSpLocks/>
            <a:stCxn id="98" idx="4"/>
            <a:endCxn id="108" idx="0"/>
          </p:cNvCxnSpPr>
          <p:nvPr/>
        </p:nvCxnSpPr>
        <p:spPr>
          <a:xfrm rot="5400000">
            <a:off x="2898853" y="4516298"/>
            <a:ext cx="704743" cy="9928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 18">
            <a:extLst>
              <a:ext uri="{FF2B5EF4-FFF2-40B4-BE49-F238E27FC236}">
                <a16:creationId xmlns:a16="http://schemas.microsoft.com/office/drawing/2014/main" id="{17864FAB-84AF-A0A9-504F-9E406A9D6564}"/>
              </a:ext>
            </a:extLst>
          </p:cNvPr>
          <p:cNvCxnSpPr>
            <a:cxnSpLocks/>
            <a:stCxn id="98" idx="4"/>
            <a:endCxn id="111" idx="0"/>
          </p:cNvCxnSpPr>
          <p:nvPr/>
        </p:nvCxnSpPr>
        <p:spPr>
          <a:xfrm rot="16200000" flipH="1">
            <a:off x="3957820" y="4450184"/>
            <a:ext cx="644197" cy="10645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D55C4434-ECC3-BD8A-A4A4-2D58B2B61EB4}"/>
              </a:ext>
            </a:extLst>
          </p:cNvPr>
          <p:cNvSpPr/>
          <p:nvPr/>
        </p:nvSpPr>
        <p:spPr bwMode="auto">
          <a:xfrm>
            <a:off x="3954143" y="5304552"/>
            <a:ext cx="1716086" cy="6572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0F681A-45F4-19DC-FB6B-14AC33EC9927}"/>
              </a:ext>
            </a:extLst>
          </p:cNvPr>
          <p:cNvSpPr txBox="1"/>
          <p:nvPr/>
        </p:nvSpPr>
        <p:spPr bwMode="auto">
          <a:xfrm>
            <a:off x="5779768" y="4843951"/>
            <a:ext cx="18372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b="1">
                <a:latin typeface="+mn-ea"/>
                <a:ea typeface="+mn-ea"/>
              </a:rPr>
              <a:t>value = useContext(...)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A877FA-4510-7800-2472-A422AB42DB28}"/>
              </a:ext>
            </a:extLst>
          </p:cNvPr>
          <p:cNvSpPr txBox="1"/>
          <p:nvPr/>
        </p:nvSpPr>
        <p:spPr bwMode="auto">
          <a:xfrm>
            <a:off x="6418740" y="3456321"/>
            <a:ext cx="18372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b="1">
                <a:latin typeface="+mn-ea"/>
                <a:ea typeface="+mn-ea"/>
              </a:rPr>
              <a:t>value = useContext(...)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9A79180-3F38-85E1-5996-E75C25399A04}"/>
              </a:ext>
            </a:extLst>
          </p:cNvPr>
          <p:cNvSpPr/>
          <p:nvPr/>
        </p:nvSpPr>
        <p:spPr>
          <a:xfrm>
            <a:off x="3106430" y="2715638"/>
            <a:ext cx="1716087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App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152A77-8DC1-1BCF-0B9E-89B1D8A05907}"/>
              </a:ext>
            </a:extLst>
          </p:cNvPr>
          <p:cNvSpPr/>
          <p:nvPr/>
        </p:nvSpPr>
        <p:spPr>
          <a:xfrm>
            <a:off x="7589309" y="2712064"/>
            <a:ext cx="1476375" cy="657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TodoContext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4034650-7950-5F2F-DEDE-B2E6FBFA9335}"/>
              </a:ext>
            </a:extLst>
          </p:cNvPr>
          <p:cNvSpPr/>
          <p:nvPr/>
        </p:nvSpPr>
        <p:spPr>
          <a:xfrm>
            <a:off x="1898558" y="4158467"/>
            <a:ext cx="1716087" cy="6572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InputTodo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14">
            <a:extLst>
              <a:ext uri="{FF2B5EF4-FFF2-40B4-BE49-F238E27FC236}">
                <a16:creationId xmlns:a16="http://schemas.microsoft.com/office/drawing/2014/main" id="{23FC3BF2-CFC2-F3D2-34CD-872EE9A45CA7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2967736" y="3161729"/>
            <a:ext cx="785604" cy="1207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15">
            <a:extLst>
              <a:ext uri="{FF2B5EF4-FFF2-40B4-BE49-F238E27FC236}">
                <a16:creationId xmlns:a16="http://schemas.microsoft.com/office/drawing/2014/main" id="{CAE6A127-95CD-43A6-63FB-F1C6EA30358E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rot="16200000" flipH="1">
            <a:off x="4245673" y="3091664"/>
            <a:ext cx="785604" cy="13480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24">
            <a:extLst>
              <a:ext uri="{FF2B5EF4-FFF2-40B4-BE49-F238E27FC236}">
                <a16:creationId xmlns:a16="http://schemas.microsoft.com/office/drawing/2014/main" id="{AFBE8365-0373-7CED-BD27-B44A4E7E6C23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 rot="16200000" flipH="1">
            <a:off x="4983319" y="5144849"/>
            <a:ext cx="663499" cy="51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FBE743B-00E7-F287-201A-DA0A7164BC0E}"/>
              </a:ext>
            </a:extLst>
          </p:cNvPr>
          <p:cNvSpPr/>
          <p:nvPr/>
        </p:nvSpPr>
        <p:spPr bwMode="auto">
          <a:xfrm>
            <a:off x="4459615" y="5479191"/>
            <a:ext cx="1716089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TodoListItem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F1A3BA9-B5D9-0B3C-6900-B0C1D5581168}"/>
              </a:ext>
            </a:extLst>
          </p:cNvPr>
          <p:cNvSpPr/>
          <p:nvPr/>
        </p:nvSpPr>
        <p:spPr bwMode="auto">
          <a:xfrm>
            <a:off x="4454432" y="4158467"/>
            <a:ext cx="1716087" cy="6572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TodoList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46">
            <a:extLst>
              <a:ext uri="{FF2B5EF4-FFF2-40B4-BE49-F238E27FC236}">
                <a16:creationId xmlns:a16="http://schemas.microsoft.com/office/drawing/2014/main" id="{C6572172-B0D5-A8EB-9F42-02DD1B12241D}"/>
              </a:ext>
            </a:extLst>
          </p:cNvPr>
          <p:cNvGrpSpPr>
            <a:grpSpLocks/>
          </p:cNvGrpSpPr>
          <p:nvPr/>
        </p:nvGrpSpPr>
        <p:grpSpPr bwMode="auto">
          <a:xfrm>
            <a:off x="3032495" y="2319143"/>
            <a:ext cx="1862138" cy="1131888"/>
            <a:chOff x="774647" y="3940181"/>
            <a:chExt cx="1861873" cy="113190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26291A-E948-E692-A916-40E4EFD8EF8E}"/>
                </a:ext>
              </a:extLst>
            </p:cNvPr>
            <p:cNvSpPr/>
            <p:nvPr/>
          </p:nvSpPr>
          <p:spPr>
            <a:xfrm>
              <a:off x="774647" y="4232285"/>
              <a:ext cx="1861873" cy="8397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B9C5E2-B064-D2D0-65D8-06F703B02DB0}"/>
                </a:ext>
              </a:extLst>
            </p:cNvPr>
            <p:cNvSpPr txBox="1"/>
            <p:nvPr/>
          </p:nvSpPr>
          <p:spPr>
            <a:xfrm>
              <a:off x="1796851" y="3940181"/>
              <a:ext cx="800939" cy="2770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en-US" altLang="ko-KR" sz="1200" b="1">
                  <a:latin typeface="+mn-ea"/>
                  <a:ea typeface="+mn-ea"/>
                </a:rPr>
                <a:t>Provider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20" name="구부러진 연결선 52">
            <a:extLst>
              <a:ext uri="{FF2B5EF4-FFF2-40B4-BE49-F238E27FC236}">
                <a16:creationId xmlns:a16="http://schemas.microsoft.com/office/drawing/2014/main" id="{FE4814C3-6709-B2C5-01A3-B61A8FE65027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4894633" y="3031137"/>
            <a:ext cx="2694676" cy="95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52">
            <a:extLst>
              <a:ext uri="{FF2B5EF4-FFF2-40B4-BE49-F238E27FC236}">
                <a16:creationId xmlns:a16="http://schemas.microsoft.com/office/drawing/2014/main" id="{C7B37631-F770-EDC3-B758-6F7C27097003}"/>
              </a:ext>
            </a:extLst>
          </p:cNvPr>
          <p:cNvCxnSpPr>
            <a:cxnSpLocks/>
            <a:stCxn id="5" idx="2"/>
            <a:endCxn id="15" idx="6"/>
          </p:cNvCxnSpPr>
          <p:nvPr/>
        </p:nvCxnSpPr>
        <p:spPr>
          <a:xfrm rot="5400000">
            <a:off x="6690113" y="2849695"/>
            <a:ext cx="1117791" cy="215697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D073D8-2396-F1EE-18BA-E76EF16BF2AF}"/>
              </a:ext>
            </a:extLst>
          </p:cNvPr>
          <p:cNvSpPr txBox="1"/>
          <p:nvPr/>
        </p:nvSpPr>
        <p:spPr bwMode="auto">
          <a:xfrm>
            <a:off x="6390908" y="2763678"/>
            <a:ext cx="56842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b="1">
                <a:latin typeface="+mn-ea"/>
                <a:ea typeface="+mn-ea"/>
              </a:rPr>
              <a:t>value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0D5B7CA-0267-0935-5FBF-EFCC50B97689}"/>
              </a:ext>
            </a:extLst>
          </p:cNvPr>
          <p:cNvSpPr/>
          <p:nvPr/>
        </p:nvSpPr>
        <p:spPr bwMode="auto">
          <a:xfrm>
            <a:off x="4619836" y="5517232"/>
            <a:ext cx="1716089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TodoListItem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BDCF65-8B25-8928-395E-F73D83508D84}"/>
              </a:ext>
            </a:extLst>
          </p:cNvPr>
          <p:cNvSpPr/>
          <p:nvPr/>
        </p:nvSpPr>
        <p:spPr bwMode="auto">
          <a:xfrm>
            <a:off x="4780057" y="5576037"/>
            <a:ext cx="1716089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TodoListItem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구부러진 연결선 52">
            <a:extLst>
              <a:ext uri="{FF2B5EF4-FFF2-40B4-BE49-F238E27FC236}">
                <a16:creationId xmlns:a16="http://schemas.microsoft.com/office/drawing/2014/main" id="{83C7BC71-3163-743C-D92D-DF203C0F35E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5147461" y="978431"/>
            <a:ext cx="789178" cy="55708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036EFA-59EE-C9B2-C8BD-D38EBE978E7F}"/>
              </a:ext>
            </a:extLst>
          </p:cNvPr>
          <p:cNvSpPr txBox="1"/>
          <p:nvPr/>
        </p:nvSpPr>
        <p:spPr bwMode="auto">
          <a:xfrm>
            <a:off x="6000573" y="3751881"/>
            <a:ext cx="18372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b="1">
                <a:latin typeface="+mn-ea"/>
                <a:ea typeface="+mn-ea"/>
              </a:rPr>
              <a:t>value = useContext(...)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BB465F8-BC42-47DA-1611-C00B361DE6EA}"/>
              </a:ext>
            </a:extLst>
          </p:cNvPr>
          <p:cNvSpPr/>
          <p:nvPr/>
        </p:nvSpPr>
        <p:spPr>
          <a:xfrm>
            <a:off x="3106430" y="1428045"/>
            <a:ext cx="1716087" cy="65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TodoPrivider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구부러진 연결선 14">
            <a:extLst>
              <a:ext uri="{FF2B5EF4-FFF2-40B4-BE49-F238E27FC236}">
                <a16:creationId xmlns:a16="http://schemas.microsoft.com/office/drawing/2014/main" id="{CA47030F-DF64-E064-1A49-F1992B2AA098}"/>
              </a:ext>
            </a:extLst>
          </p:cNvPr>
          <p:cNvCxnSpPr>
            <a:cxnSpLocks/>
            <a:stCxn id="53" idx="4"/>
            <a:endCxn id="18" idx="0"/>
          </p:cNvCxnSpPr>
          <p:nvPr/>
        </p:nvCxnSpPr>
        <p:spPr>
          <a:xfrm rot="5400000">
            <a:off x="3701033" y="2347801"/>
            <a:ext cx="525973" cy="9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E11F8BA-3481-4326-0DA3-DE9E3D808010}"/>
              </a:ext>
            </a:extLst>
          </p:cNvPr>
          <p:cNvSpPr txBox="1"/>
          <p:nvPr/>
        </p:nvSpPr>
        <p:spPr bwMode="auto">
          <a:xfrm>
            <a:off x="4864222" y="1525824"/>
            <a:ext cx="8210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b="1">
                <a:latin typeface="+mn-ea"/>
                <a:ea typeface="+mn-ea"/>
              </a:rPr>
              <a:t>- state</a:t>
            </a:r>
          </a:p>
          <a:p>
            <a:pPr marL="355600" indent="-355600">
              <a:defRPr/>
            </a:pPr>
            <a:r>
              <a:rPr lang="en-US" altLang="ko-KR" sz="1200" b="1">
                <a:latin typeface="+mn-ea"/>
                <a:ea typeface="+mn-ea"/>
              </a:rPr>
              <a:t>- actions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4201B4F-9046-F9C0-2438-D28662C5C9C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48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26B1E7C7-9292-42A2-A97A-85D33466A7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Provider, Context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 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66FB66-2E19-4B17-ACBA-7FE0840E14BA}"/>
              </a:ext>
            </a:extLst>
          </p:cNvPr>
          <p:cNvSpPr/>
          <p:nvPr/>
        </p:nvSpPr>
        <p:spPr>
          <a:xfrm>
            <a:off x="1921824" y="1521923"/>
            <a:ext cx="834835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/>
              <a:t>  const values = {</a:t>
            </a:r>
          </a:p>
          <a:p>
            <a:pPr>
              <a:defRPr/>
            </a:pPr>
            <a:r>
              <a:rPr lang="en-US" altLang="ko-KR" sz="1200" b="1" dirty="0"/>
              <a:t>    state: { </a:t>
            </a:r>
            <a:r>
              <a:rPr lang="en-US" altLang="ko-KR" sz="1200" b="1" dirty="0" err="1"/>
              <a:t>todoList</a:t>
            </a:r>
            <a:r>
              <a:rPr lang="en-US" altLang="ko-KR" sz="1200" b="1" dirty="0"/>
              <a:t> },</a:t>
            </a:r>
          </a:p>
          <a:p>
            <a:pPr>
              <a:defRPr/>
            </a:pPr>
            <a:r>
              <a:rPr lang="en-US" altLang="ko-KR" sz="1200" b="1" dirty="0"/>
              <a:t>    actions: { </a:t>
            </a:r>
            <a:r>
              <a:rPr lang="en-US" altLang="ko-KR" sz="1200" b="1" dirty="0" err="1"/>
              <a:t>addTodo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deleteTodo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toggleDone</a:t>
            </a:r>
            <a:r>
              <a:rPr lang="en-US" altLang="ko-KR" sz="1200" b="1" dirty="0"/>
              <a:t> },</a:t>
            </a:r>
          </a:p>
          <a:p>
            <a:pPr>
              <a:defRPr/>
            </a:pPr>
            <a:r>
              <a:rPr lang="en-US" altLang="ko-KR" sz="1200" b="1" dirty="0"/>
              <a:t>  };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b="1" dirty="0"/>
              <a:t>  return (</a:t>
            </a:r>
          </a:p>
          <a:p>
            <a:pPr>
              <a:defRPr/>
            </a:pPr>
            <a:r>
              <a:rPr lang="en-US" altLang="ko-KR" sz="1200" b="1" dirty="0"/>
              <a:t>    &lt;</a:t>
            </a:r>
            <a:r>
              <a:rPr lang="en-US" altLang="ko-KR" sz="1200" b="1" dirty="0" err="1"/>
              <a:t>AppContext.Provider</a:t>
            </a:r>
            <a:r>
              <a:rPr lang="en-US" altLang="ko-KR" sz="1200" b="1" dirty="0"/>
              <a:t> value={values}&gt;</a:t>
            </a:r>
          </a:p>
          <a:p>
            <a:pPr>
              <a:defRPr/>
            </a:pPr>
            <a:r>
              <a:rPr lang="en-US" altLang="ko-KR" sz="1200" b="1" dirty="0"/>
              <a:t>      &lt;App /&gt;</a:t>
            </a:r>
          </a:p>
          <a:p>
            <a:pPr>
              <a:defRPr/>
            </a:pPr>
            <a:r>
              <a:rPr lang="en-US" altLang="ko-KR" sz="1200" b="1" dirty="0"/>
              <a:t>    &lt;/</a:t>
            </a:r>
            <a:r>
              <a:rPr lang="en-US" altLang="ko-KR" sz="1200" b="1" dirty="0" err="1"/>
              <a:t>AppContext.Provider</a:t>
            </a:r>
            <a:r>
              <a:rPr lang="en-US" altLang="ko-KR" sz="1200" b="1" dirty="0"/>
              <a:t>&gt;</a:t>
            </a:r>
          </a:p>
          <a:p>
            <a:pPr>
              <a:defRPr/>
            </a:pPr>
            <a:r>
              <a:rPr lang="en-US" altLang="ko-KR" sz="1200" b="1" dirty="0"/>
              <a:t>  );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893363-E9F0-DB18-E875-799630441133}"/>
              </a:ext>
            </a:extLst>
          </p:cNvPr>
          <p:cNvSpPr/>
          <p:nvPr/>
        </p:nvSpPr>
        <p:spPr>
          <a:xfrm>
            <a:off x="1921824" y="4346508"/>
            <a:ext cx="834835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/>
              <a:t>const values = </a:t>
            </a:r>
            <a:r>
              <a:rPr lang="en-US" altLang="ko-KR" sz="1200" b="1" dirty="0" err="1"/>
              <a:t>useContext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AppContext</a:t>
            </a:r>
            <a:r>
              <a:rPr lang="en-US" altLang="ko-KR" sz="1200" b="1" dirty="0"/>
              <a:t>);</a:t>
            </a:r>
          </a:p>
          <a:p>
            <a:pPr>
              <a:defRPr/>
            </a:pPr>
            <a:endParaRPr lang="en-US" altLang="ko-KR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539792-19E3-E064-0BFC-5441554E5FF1}"/>
              </a:ext>
            </a:extLst>
          </p:cNvPr>
          <p:cNvGrpSpPr/>
          <p:nvPr/>
        </p:nvGrpSpPr>
        <p:grpSpPr>
          <a:xfrm>
            <a:off x="1996915" y="4222481"/>
            <a:ext cx="1545022" cy="1560515"/>
            <a:chOff x="6213350" y="2561399"/>
            <a:chExt cx="1545022" cy="14401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6AFE12-652F-72D4-7144-8D3503DD194D}"/>
                </a:ext>
              </a:extLst>
            </p:cNvPr>
            <p:cNvSpPr/>
            <p:nvPr/>
          </p:nvSpPr>
          <p:spPr>
            <a:xfrm>
              <a:off x="6213350" y="2561399"/>
              <a:ext cx="1545022" cy="14401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39F3A1B-471A-CA6C-BC84-B65B1A83C746}"/>
                </a:ext>
              </a:extLst>
            </p:cNvPr>
            <p:cNvSpPr/>
            <p:nvPr/>
          </p:nvSpPr>
          <p:spPr bwMode="auto">
            <a:xfrm>
              <a:off x="6837659" y="2650850"/>
              <a:ext cx="287338" cy="252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C02304C-C8AA-BF57-C12C-56AF07369CDA}"/>
                </a:ext>
              </a:extLst>
            </p:cNvPr>
            <p:cNvSpPr/>
            <p:nvPr/>
          </p:nvSpPr>
          <p:spPr bwMode="auto">
            <a:xfrm>
              <a:off x="6600595" y="3119164"/>
              <a:ext cx="288925" cy="2524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1C81651-DB18-FD0E-D73C-AB06C6EFAF08}"/>
                </a:ext>
              </a:extLst>
            </p:cNvPr>
            <p:cNvSpPr/>
            <p:nvPr/>
          </p:nvSpPr>
          <p:spPr bwMode="auto">
            <a:xfrm>
              <a:off x="7167488" y="3119164"/>
              <a:ext cx="287338" cy="2524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1DB8221-CC64-56A7-CF13-F28BF7052CCD}"/>
                </a:ext>
              </a:extLst>
            </p:cNvPr>
            <p:cNvSpPr/>
            <p:nvPr/>
          </p:nvSpPr>
          <p:spPr bwMode="auto">
            <a:xfrm>
              <a:off x="6328067" y="3622250"/>
              <a:ext cx="287337" cy="2524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44E12A2-16F2-614C-8DF3-3A5AA3BD8DE2}"/>
                </a:ext>
              </a:extLst>
            </p:cNvPr>
            <p:cNvSpPr/>
            <p:nvPr/>
          </p:nvSpPr>
          <p:spPr bwMode="auto">
            <a:xfrm>
              <a:off x="6837659" y="3622250"/>
              <a:ext cx="288925" cy="2524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4A9CDED-8208-D0A5-1EDA-125F1E1CB97A}"/>
                </a:ext>
              </a:extLst>
            </p:cNvPr>
            <p:cNvSpPr/>
            <p:nvPr/>
          </p:nvSpPr>
          <p:spPr bwMode="auto">
            <a:xfrm>
              <a:off x="7297982" y="3623989"/>
              <a:ext cx="287337" cy="2524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12C75DB-9B7B-F560-E43A-9D79FB45AC5C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6745058" y="2903263"/>
              <a:ext cx="236270" cy="21590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F5CFD84-A6C9-1C24-E25D-C38EA450F839}"/>
                </a:ext>
              </a:extLst>
            </p:cNvPr>
            <p:cNvCxnSpPr>
              <a:cxnSpLocks/>
              <a:stCxn id="5" idx="4"/>
              <a:endCxn id="7" idx="1"/>
            </p:cNvCxnSpPr>
            <p:nvPr/>
          </p:nvCxnSpPr>
          <p:spPr bwMode="auto">
            <a:xfrm>
              <a:off x="6981328" y="2903263"/>
              <a:ext cx="228240" cy="25286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2AF476-3564-E471-B0DB-5D2F222B2067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 bwMode="auto">
            <a:xfrm flipH="1">
              <a:off x="6471736" y="3371576"/>
              <a:ext cx="273322" cy="25067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E867BA5-3720-58FA-944F-A473145E57A2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 bwMode="auto">
            <a:xfrm>
              <a:off x="6745058" y="3371576"/>
              <a:ext cx="237064" cy="25067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8BCE6CE-B9C1-D81A-D592-52DA7E4271A3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 bwMode="auto">
            <a:xfrm>
              <a:off x="7311157" y="3371576"/>
              <a:ext cx="130494" cy="25241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E9DD29-7137-74C5-53E3-709D5ECF2495}"/>
              </a:ext>
            </a:extLst>
          </p:cNvPr>
          <p:cNvGrpSpPr/>
          <p:nvPr/>
        </p:nvGrpSpPr>
        <p:grpSpPr>
          <a:xfrm>
            <a:off x="4635751" y="4222481"/>
            <a:ext cx="1545022" cy="1560515"/>
            <a:chOff x="6213350" y="2441044"/>
            <a:chExt cx="1545022" cy="156051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7FFC5F-EE6B-F600-0322-4D101D62AF09}"/>
                </a:ext>
              </a:extLst>
            </p:cNvPr>
            <p:cNvSpPr/>
            <p:nvPr/>
          </p:nvSpPr>
          <p:spPr>
            <a:xfrm>
              <a:off x="6213350" y="2441044"/>
              <a:ext cx="1545022" cy="1560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AC8F31A-AF7B-AC22-AE22-F7676ECCCA57}"/>
                </a:ext>
              </a:extLst>
            </p:cNvPr>
            <p:cNvSpPr/>
            <p:nvPr/>
          </p:nvSpPr>
          <p:spPr bwMode="auto">
            <a:xfrm>
              <a:off x="6837659" y="2650850"/>
              <a:ext cx="287338" cy="252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B0311D1-F58C-492F-96C5-83CCC43E54BB}"/>
                </a:ext>
              </a:extLst>
            </p:cNvPr>
            <p:cNvSpPr/>
            <p:nvPr/>
          </p:nvSpPr>
          <p:spPr bwMode="auto">
            <a:xfrm>
              <a:off x="6836072" y="3118747"/>
              <a:ext cx="288925" cy="2524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1838FCE-729D-4E62-DF5B-E3C5D2ED1EB9}"/>
                </a:ext>
              </a:extLst>
            </p:cNvPr>
            <p:cNvSpPr/>
            <p:nvPr/>
          </p:nvSpPr>
          <p:spPr bwMode="auto">
            <a:xfrm>
              <a:off x="6328067" y="3622250"/>
              <a:ext cx="287337" cy="2524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6177E12-B14F-1748-CB16-4B6F2698F61F}"/>
                </a:ext>
              </a:extLst>
            </p:cNvPr>
            <p:cNvSpPr/>
            <p:nvPr/>
          </p:nvSpPr>
          <p:spPr bwMode="auto">
            <a:xfrm>
              <a:off x="6837659" y="3622250"/>
              <a:ext cx="288925" cy="2524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2E99F5D-F26D-BAF7-BC29-4D66685F9696}"/>
                </a:ext>
              </a:extLst>
            </p:cNvPr>
            <p:cNvSpPr/>
            <p:nvPr/>
          </p:nvSpPr>
          <p:spPr bwMode="auto">
            <a:xfrm>
              <a:off x="7297982" y="3623989"/>
              <a:ext cx="287337" cy="2524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E0D5C90-6A05-096B-324D-50E72BB6FB9D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 bwMode="auto">
            <a:xfrm flipH="1">
              <a:off x="6980535" y="2903263"/>
              <a:ext cx="793" cy="21548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9722878-DF39-0F16-9F36-AEB9C1ACDD13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 bwMode="auto">
            <a:xfrm flipH="1">
              <a:off x="6471736" y="3371159"/>
              <a:ext cx="508799" cy="25109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9E0C50B-5CAD-B96F-7AD4-84CFEC5CD8E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 bwMode="auto">
            <a:xfrm>
              <a:off x="6980535" y="3371159"/>
              <a:ext cx="1587" cy="25109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230AC55-5C56-019E-BF86-60EB49D3BA46}"/>
                </a:ext>
              </a:extLst>
            </p:cNvPr>
            <p:cNvCxnSpPr>
              <a:cxnSpLocks/>
              <a:stCxn id="20" idx="4"/>
              <a:endCxn id="24" idx="0"/>
            </p:cNvCxnSpPr>
            <p:nvPr/>
          </p:nvCxnSpPr>
          <p:spPr bwMode="auto">
            <a:xfrm>
              <a:off x="6980535" y="3371159"/>
              <a:ext cx="461116" cy="25283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929D9D-E51A-C134-15F3-2B666D11DD63}"/>
              </a:ext>
            </a:extLst>
          </p:cNvPr>
          <p:cNvGrpSpPr/>
          <p:nvPr/>
        </p:nvGrpSpPr>
        <p:grpSpPr>
          <a:xfrm>
            <a:off x="7409190" y="4222481"/>
            <a:ext cx="1545022" cy="1561480"/>
            <a:chOff x="7503334" y="3595712"/>
            <a:chExt cx="1545022" cy="156148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58BF13B-D22B-35CE-45BF-E8DEF29BF758}"/>
                </a:ext>
              </a:extLst>
            </p:cNvPr>
            <p:cNvGrpSpPr/>
            <p:nvPr/>
          </p:nvGrpSpPr>
          <p:grpSpPr>
            <a:xfrm>
              <a:off x="7503334" y="3595712"/>
              <a:ext cx="1545022" cy="1561480"/>
              <a:chOff x="6213350" y="2440079"/>
              <a:chExt cx="1545022" cy="156148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0BA0896-8D7F-B66A-1FF3-800B8955A67E}"/>
                  </a:ext>
                </a:extLst>
              </p:cNvPr>
              <p:cNvSpPr/>
              <p:nvPr/>
            </p:nvSpPr>
            <p:spPr>
              <a:xfrm>
                <a:off x="6213350" y="2440079"/>
                <a:ext cx="1545022" cy="15614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83D2C4D-3902-91EA-CD71-C4058CED3FBB}"/>
                  </a:ext>
                </a:extLst>
              </p:cNvPr>
              <p:cNvSpPr/>
              <p:nvPr/>
            </p:nvSpPr>
            <p:spPr bwMode="auto">
              <a:xfrm>
                <a:off x="6880307" y="2650850"/>
                <a:ext cx="287338" cy="2524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2BCFB2F-911F-7F86-63C2-FCDCDA83F3CC}"/>
                  </a:ext>
                </a:extLst>
              </p:cNvPr>
              <p:cNvSpPr/>
              <p:nvPr/>
            </p:nvSpPr>
            <p:spPr bwMode="auto">
              <a:xfrm>
                <a:off x="6495709" y="3122562"/>
                <a:ext cx="288925" cy="2524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FCEC85-E513-9F9A-2CED-345EC218C153}"/>
                  </a:ext>
                </a:extLst>
              </p:cNvPr>
              <p:cNvSpPr/>
              <p:nvPr/>
            </p:nvSpPr>
            <p:spPr bwMode="auto">
              <a:xfrm>
                <a:off x="6885025" y="3118747"/>
                <a:ext cx="287338" cy="2524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F769C94-38AF-B270-5A3D-5A19F30678FC}"/>
                  </a:ext>
                </a:extLst>
              </p:cNvPr>
              <p:cNvSpPr/>
              <p:nvPr/>
            </p:nvSpPr>
            <p:spPr bwMode="auto">
              <a:xfrm>
                <a:off x="6495709" y="3617080"/>
                <a:ext cx="287337" cy="252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FCFF4D1-18B4-3D42-78E7-202A37073091}"/>
                  </a:ext>
                </a:extLst>
              </p:cNvPr>
              <p:cNvSpPr/>
              <p:nvPr/>
            </p:nvSpPr>
            <p:spPr bwMode="auto">
              <a:xfrm>
                <a:off x="7322019" y="3131776"/>
                <a:ext cx="288925" cy="252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B0319F30-0DEA-BD49-9A5E-86DDF142F6EE}"/>
                  </a:ext>
                </a:extLst>
              </p:cNvPr>
              <p:cNvCxnSpPr>
                <a:cxnSpLocks/>
                <a:stCxn id="32" idx="4"/>
                <a:endCxn id="33" idx="0"/>
              </p:cNvCxnSpPr>
              <p:nvPr/>
            </p:nvCxnSpPr>
            <p:spPr bwMode="auto">
              <a:xfrm flipH="1">
                <a:off x="6640172" y="2903263"/>
                <a:ext cx="383804" cy="219299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3CBE38FE-6871-44F8-237B-05478C81D78F}"/>
                  </a:ext>
                </a:extLst>
              </p:cNvPr>
              <p:cNvCxnSpPr>
                <a:cxnSpLocks/>
                <a:stCxn id="32" idx="4"/>
              </p:cNvCxnSpPr>
              <p:nvPr/>
            </p:nvCxnSpPr>
            <p:spPr bwMode="auto">
              <a:xfrm>
                <a:off x="7023976" y="2903263"/>
                <a:ext cx="9004" cy="188975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A18D692-5C25-2003-BDBF-A12F28FD171E}"/>
                  </a:ext>
                </a:extLst>
              </p:cNvPr>
              <p:cNvCxnSpPr>
                <a:cxnSpLocks/>
                <a:stCxn id="33" idx="4"/>
                <a:endCxn id="35" idx="0"/>
              </p:cNvCxnSpPr>
              <p:nvPr/>
            </p:nvCxnSpPr>
            <p:spPr bwMode="auto">
              <a:xfrm flipH="1">
                <a:off x="6639378" y="3374974"/>
                <a:ext cx="794" cy="242106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22FE108F-EFFD-CD5A-5953-0342B61C44A6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 bwMode="auto">
              <a:xfrm>
                <a:off x="6948211" y="2909705"/>
                <a:ext cx="518271" cy="22207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8C9E485-FAEF-53A7-475D-6051A322341F}"/>
                </a:ext>
              </a:extLst>
            </p:cNvPr>
            <p:cNvSpPr/>
            <p:nvPr/>
          </p:nvSpPr>
          <p:spPr bwMode="auto">
            <a:xfrm>
              <a:off x="8179295" y="4779622"/>
              <a:ext cx="287337" cy="2524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39C2FD9-23F5-DE63-454C-62D20D257D44}"/>
                </a:ext>
              </a:extLst>
            </p:cNvPr>
            <p:cNvCxnSpPr>
              <a:cxnSpLocks/>
              <a:stCxn id="34" idx="4"/>
              <a:endCxn id="72" idx="0"/>
            </p:cNvCxnSpPr>
            <p:nvPr/>
          </p:nvCxnSpPr>
          <p:spPr bwMode="auto">
            <a:xfrm>
              <a:off x="8318678" y="4526792"/>
              <a:ext cx="4286" cy="25283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AC9FB255-11DB-1689-58EA-6DACCF6CC003}"/>
              </a:ext>
            </a:extLst>
          </p:cNvPr>
          <p:cNvSpPr/>
          <p:nvPr/>
        </p:nvSpPr>
        <p:spPr>
          <a:xfrm>
            <a:off x="4587137" y="1338735"/>
            <a:ext cx="1651318" cy="6572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Parent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구부러진 연결선 14">
            <a:extLst>
              <a:ext uri="{FF2B5EF4-FFF2-40B4-BE49-F238E27FC236}">
                <a16:creationId xmlns:a16="http://schemas.microsoft.com/office/drawing/2014/main" id="{DF24BCAA-7DF5-8678-6ED7-76ADA75ED2E5}"/>
              </a:ext>
            </a:extLst>
          </p:cNvPr>
          <p:cNvCxnSpPr>
            <a:cxnSpLocks/>
            <a:stCxn id="77" idx="4"/>
            <a:endCxn id="130" idx="0"/>
          </p:cNvCxnSpPr>
          <p:nvPr/>
        </p:nvCxnSpPr>
        <p:spPr>
          <a:xfrm rot="5400000">
            <a:off x="4364490" y="1845824"/>
            <a:ext cx="898171" cy="11984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 14">
            <a:extLst>
              <a:ext uri="{FF2B5EF4-FFF2-40B4-BE49-F238E27FC236}">
                <a16:creationId xmlns:a16="http://schemas.microsoft.com/office/drawing/2014/main" id="{AE9E398F-8EA6-BC76-93E5-2A3A9D83FA0E}"/>
              </a:ext>
            </a:extLst>
          </p:cNvPr>
          <p:cNvCxnSpPr>
            <a:cxnSpLocks/>
            <a:stCxn id="77" idx="4"/>
            <a:endCxn id="134" idx="0"/>
          </p:cNvCxnSpPr>
          <p:nvPr/>
        </p:nvCxnSpPr>
        <p:spPr>
          <a:xfrm rot="16200000" flipH="1">
            <a:off x="5908540" y="1500216"/>
            <a:ext cx="906789" cy="18982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01133B5-D63F-A519-63F1-FE17474C1B9D}"/>
              </a:ext>
            </a:extLst>
          </p:cNvPr>
          <p:cNvSpPr/>
          <p:nvPr/>
        </p:nvSpPr>
        <p:spPr>
          <a:xfrm>
            <a:off x="9500382" y="1694434"/>
            <a:ext cx="1476375" cy="657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BACB6E4-8E7C-3EA6-4962-DE635C0B8D52}"/>
              </a:ext>
            </a:extLst>
          </p:cNvPr>
          <p:cNvSpPr/>
          <p:nvPr/>
        </p:nvSpPr>
        <p:spPr>
          <a:xfrm>
            <a:off x="3305608" y="2894131"/>
            <a:ext cx="1817489" cy="4499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F0B10A44-4407-3684-9961-9E3976AC555E}"/>
              </a:ext>
            </a:extLst>
          </p:cNvPr>
          <p:cNvSpPr/>
          <p:nvPr/>
        </p:nvSpPr>
        <p:spPr>
          <a:xfrm>
            <a:off x="6402327" y="2902749"/>
            <a:ext cx="1817489" cy="4499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Component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8" name="구부러진 연결선 14">
            <a:extLst>
              <a:ext uri="{FF2B5EF4-FFF2-40B4-BE49-F238E27FC236}">
                <a16:creationId xmlns:a16="http://schemas.microsoft.com/office/drawing/2014/main" id="{3568AB6B-C301-8B5B-961C-C86482A86BBE}"/>
              </a:ext>
            </a:extLst>
          </p:cNvPr>
          <p:cNvCxnSpPr>
            <a:cxnSpLocks/>
            <a:stCxn id="130" idx="4"/>
            <a:endCxn id="5" idx="0"/>
          </p:cNvCxnSpPr>
          <p:nvPr/>
        </p:nvCxnSpPr>
        <p:spPr>
          <a:xfrm rot="5400000">
            <a:off x="3001960" y="3107013"/>
            <a:ext cx="975327" cy="14494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 14">
            <a:extLst>
              <a:ext uri="{FF2B5EF4-FFF2-40B4-BE49-F238E27FC236}">
                <a16:creationId xmlns:a16="http://schemas.microsoft.com/office/drawing/2014/main" id="{31762FE2-EC2D-7368-4CE1-DF44FFED8CDA}"/>
              </a:ext>
            </a:extLst>
          </p:cNvPr>
          <p:cNvCxnSpPr>
            <a:cxnSpLocks/>
            <a:stCxn id="134" idx="4"/>
            <a:endCxn id="32" idx="0"/>
          </p:cNvCxnSpPr>
          <p:nvPr/>
        </p:nvCxnSpPr>
        <p:spPr>
          <a:xfrm rot="16200000" flipH="1">
            <a:off x="7225167" y="3438603"/>
            <a:ext cx="1080554" cy="908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 52">
            <a:extLst>
              <a:ext uri="{FF2B5EF4-FFF2-40B4-BE49-F238E27FC236}">
                <a16:creationId xmlns:a16="http://schemas.microsoft.com/office/drawing/2014/main" id="{5DEFB87B-0B06-7C0F-00BA-9E32EA89FF35}"/>
              </a:ext>
            </a:extLst>
          </p:cNvPr>
          <p:cNvCxnSpPr>
            <a:cxnSpLocks/>
            <a:stCxn id="157" idx="3"/>
            <a:endCxn id="122" idx="1"/>
          </p:cNvCxnSpPr>
          <p:nvPr/>
        </p:nvCxnSpPr>
        <p:spPr>
          <a:xfrm>
            <a:off x="6310765" y="1698666"/>
            <a:ext cx="3189617" cy="3243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74EA998-304B-0382-A414-6DE1BDF8BB08}"/>
              </a:ext>
            </a:extLst>
          </p:cNvPr>
          <p:cNvSpPr/>
          <p:nvPr/>
        </p:nvSpPr>
        <p:spPr bwMode="auto">
          <a:xfrm>
            <a:off x="4448627" y="1228472"/>
            <a:ext cx="1862138" cy="940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4855306-ED6D-9814-DD65-07F136F4C36C}"/>
              </a:ext>
            </a:extLst>
          </p:cNvPr>
          <p:cNvSpPr txBox="1"/>
          <p:nvPr/>
        </p:nvSpPr>
        <p:spPr bwMode="auto">
          <a:xfrm>
            <a:off x="5470976" y="936373"/>
            <a:ext cx="80105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b="1">
                <a:latin typeface="+mn-ea"/>
                <a:ea typeface="+mn-ea"/>
              </a:rPr>
              <a:t>Provider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5D349CE-69EF-5EDD-ADAF-A40268ADDE8E}"/>
              </a:ext>
            </a:extLst>
          </p:cNvPr>
          <p:cNvSpPr txBox="1"/>
          <p:nvPr/>
        </p:nvSpPr>
        <p:spPr bwMode="auto">
          <a:xfrm>
            <a:off x="7181083" y="1417435"/>
            <a:ext cx="56842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b="1">
                <a:latin typeface="+mn-ea"/>
                <a:ea typeface="+mn-ea"/>
              </a:rPr>
              <a:t>value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5" name="구부러진 연결선 14">
            <a:extLst>
              <a:ext uri="{FF2B5EF4-FFF2-40B4-BE49-F238E27FC236}">
                <a16:creationId xmlns:a16="http://schemas.microsoft.com/office/drawing/2014/main" id="{A582B8B0-193F-F8D8-007A-A449F5659C5D}"/>
              </a:ext>
            </a:extLst>
          </p:cNvPr>
          <p:cNvCxnSpPr>
            <a:cxnSpLocks/>
            <a:stCxn id="130" idx="4"/>
            <a:endCxn id="19" idx="0"/>
          </p:cNvCxnSpPr>
          <p:nvPr/>
        </p:nvCxnSpPr>
        <p:spPr>
          <a:xfrm rot="16200000" flipH="1">
            <a:off x="4264938" y="3293495"/>
            <a:ext cx="1088207" cy="11893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 52">
            <a:extLst>
              <a:ext uri="{FF2B5EF4-FFF2-40B4-BE49-F238E27FC236}">
                <a16:creationId xmlns:a16="http://schemas.microsoft.com/office/drawing/2014/main" id="{A0A15B9E-AB69-EB7F-8F32-F6136864E83D}"/>
              </a:ext>
            </a:extLst>
          </p:cNvPr>
          <p:cNvCxnSpPr>
            <a:cxnSpLocks/>
            <a:stCxn id="122" idx="2"/>
          </p:cNvCxnSpPr>
          <p:nvPr/>
        </p:nvCxnSpPr>
        <p:spPr>
          <a:xfrm rot="5400000">
            <a:off x="8173521" y="2359840"/>
            <a:ext cx="2073231" cy="2056869"/>
          </a:xfrm>
          <a:prstGeom prst="curvedConnector3">
            <a:avLst>
              <a:gd name="adj1" fmla="val 73350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 52">
            <a:extLst>
              <a:ext uri="{FF2B5EF4-FFF2-40B4-BE49-F238E27FC236}">
                <a16:creationId xmlns:a16="http://schemas.microsoft.com/office/drawing/2014/main" id="{641D1BD3-7016-EA2B-4C40-2A43DACC7D63}"/>
              </a:ext>
            </a:extLst>
          </p:cNvPr>
          <p:cNvCxnSpPr>
            <a:cxnSpLocks/>
            <a:stCxn id="122" idx="2"/>
            <a:endCxn id="19" idx="0"/>
          </p:cNvCxnSpPr>
          <p:nvPr/>
        </p:nvCxnSpPr>
        <p:spPr>
          <a:xfrm rot="5400000">
            <a:off x="6780836" y="974553"/>
            <a:ext cx="2080628" cy="4834841"/>
          </a:xfrm>
          <a:prstGeom prst="curvedConnector3">
            <a:avLst>
              <a:gd name="adj1" fmla="val 68614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구부러진 연결선 52">
            <a:extLst>
              <a:ext uri="{FF2B5EF4-FFF2-40B4-BE49-F238E27FC236}">
                <a16:creationId xmlns:a16="http://schemas.microsoft.com/office/drawing/2014/main" id="{E69657F7-2924-D01A-0E52-09C324905197}"/>
              </a:ext>
            </a:extLst>
          </p:cNvPr>
          <p:cNvCxnSpPr>
            <a:cxnSpLocks/>
            <a:stCxn id="122" idx="2"/>
            <a:endCxn id="5" idx="0"/>
          </p:cNvCxnSpPr>
          <p:nvPr/>
        </p:nvCxnSpPr>
        <p:spPr>
          <a:xfrm rot="5400000">
            <a:off x="5517858" y="-401305"/>
            <a:ext cx="1967748" cy="7473677"/>
          </a:xfrm>
          <a:prstGeom prst="curvedConnector3">
            <a:avLst>
              <a:gd name="adj1" fmla="val 67494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2F7AF79-EF7E-D81B-F177-C6AF58684D4C}"/>
              </a:ext>
            </a:extLst>
          </p:cNvPr>
          <p:cNvSpPr txBox="1"/>
          <p:nvPr/>
        </p:nvSpPr>
        <p:spPr bwMode="auto">
          <a:xfrm>
            <a:off x="4935256" y="3430118"/>
            <a:ext cx="18372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b="1">
                <a:latin typeface="+mn-ea"/>
                <a:ea typeface="+mn-ea"/>
              </a:rPr>
              <a:t>value = useContext(...)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08D12868-27C7-1014-28E0-C5ECA0EA633E}"/>
              </a:ext>
            </a:extLst>
          </p:cNvPr>
          <p:cNvSpPr/>
          <p:nvPr/>
        </p:nvSpPr>
        <p:spPr bwMode="auto">
          <a:xfrm>
            <a:off x="1204232" y="2079898"/>
            <a:ext cx="287338" cy="27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E2C041C-F73F-E024-4753-61D363F8D286}"/>
              </a:ext>
            </a:extLst>
          </p:cNvPr>
          <p:cNvSpPr txBox="1"/>
          <p:nvPr/>
        </p:nvSpPr>
        <p:spPr bwMode="auto">
          <a:xfrm>
            <a:off x="1468357" y="2096433"/>
            <a:ext cx="152477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ko-KR" altLang="en-US" sz="1200" b="1">
                <a:latin typeface="+mn-ea"/>
                <a:ea typeface="+mn-ea"/>
              </a:rPr>
              <a:t>주요 거점 컴포넌트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6F0396-A49B-F160-D42E-13510CE9FC5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useContext hook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9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7319</TotalTime>
  <Words>244</Words>
  <Application>Microsoft Office PowerPoint</Application>
  <PresentationFormat>와이드스크린</PresentationFormat>
  <Paragraphs>79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맑은 고딕</vt:lpstr>
      <vt:lpstr>Roboto</vt:lpstr>
      <vt:lpstr>Catamaran Light</vt:lpstr>
      <vt:lpstr>Arial</vt:lpstr>
      <vt:lpstr>Helvetica73-Extended</vt:lpstr>
      <vt:lpstr>Livvic</vt:lpstr>
      <vt:lpstr>KoPub돋움체 Medium</vt:lpstr>
      <vt:lpstr>Wingdings</vt:lpstr>
      <vt:lpstr>한컴산뜻돋움</vt:lpstr>
      <vt:lpstr>KoPub돋움체 Bold</vt:lpstr>
      <vt:lpstr>나눔고딕</vt:lpstr>
      <vt:lpstr>휴먼모음T</vt:lpstr>
      <vt:lpstr>Engineering Project Proposal by Slidesgo</vt:lpstr>
      <vt:lpstr>PowerPoint 프레젠테이션</vt:lpstr>
      <vt:lpstr>React Context API 개요</vt:lpstr>
      <vt:lpstr>PowerPoint 프레젠테이션</vt:lpstr>
      <vt:lpstr>아키텍처</vt:lpstr>
      <vt:lpstr>PowerPoint 프레젠테이션</vt:lpstr>
      <vt:lpstr>Provider, Context 객체 생성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122</cp:revision>
  <dcterms:modified xsi:type="dcterms:W3CDTF">2023-12-18T10:47:18Z</dcterms:modified>
</cp:coreProperties>
</file>