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270" y="3937313"/>
            <a:ext cx="16695042" cy="196718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2487" y="7857973"/>
            <a:ext cx="2673670" cy="1230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626528"/>
            <a:ext cx="4137107" cy="1542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5640" y="1561730"/>
            <a:ext cx="3102423" cy="7239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4610" y="3950763"/>
            <a:ext cx="4815130" cy="483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526" y="3688106"/>
            <a:ext cx="6171429" cy="1335700"/>
            <a:chOff x="210526" y="3688106"/>
            <a:chExt cx="6171429" cy="13357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526" y="3688106"/>
              <a:ext cx="6171429" cy="13357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0526" y="6957393"/>
            <a:ext cx="6171429" cy="886035"/>
            <a:chOff x="210526" y="6957393"/>
            <a:chExt cx="6171429" cy="8860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526" y="6957393"/>
              <a:ext cx="6171429" cy="8860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4439" y="6919296"/>
            <a:ext cx="8525806" cy="483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922269"/>
            <a:ext cx="3756488" cy="9632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297" y="1416363"/>
            <a:ext cx="1332795" cy="6567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9344" y="3054666"/>
            <a:ext cx="11251377" cy="14032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95460" y="4343618"/>
            <a:ext cx="2493661" cy="5080542"/>
            <a:chOff x="5895460" y="4343618"/>
            <a:chExt cx="2493661" cy="50805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5460" y="4343618"/>
              <a:ext cx="2493661" cy="50805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922269"/>
            <a:ext cx="3756488" cy="9632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297" y="1416363"/>
            <a:ext cx="1332795" cy="6567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481" y="2854650"/>
            <a:ext cx="8128469" cy="3013827"/>
            <a:chOff x="493481" y="2854650"/>
            <a:chExt cx="8128469" cy="30138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2854650"/>
              <a:ext cx="8128469" cy="30138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481" y="6123078"/>
            <a:ext cx="6171429" cy="719328"/>
            <a:chOff x="493481" y="6123078"/>
            <a:chExt cx="6171429" cy="7193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81" y="6123078"/>
              <a:ext cx="6171429" cy="719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481" y="7103057"/>
            <a:ext cx="6171429" cy="729594"/>
            <a:chOff x="493481" y="7103057"/>
            <a:chExt cx="6171429" cy="7295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481" y="7103057"/>
              <a:ext cx="6171429" cy="7295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481" y="8139336"/>
            <a:ext cx="6171429" cy="629738"/>
            <a:chOff x="493481" y="8139336"/>
            <a:chExt cx="6171429" cy="6297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481" y="8139336"/>
              <a:ext cx="6171429" cy="62973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9278" y="2816710"/>
            <a:ext cx="9166952" cy="14224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922269"/>
            <a:ext cx="3756488" cy="9632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5544" y="1294935"/>
            <a:ext cx="1220747" cy="6667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4591" y="2525315"/>
            <a:ext cx="7095206" cy="4802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2854" y="3909504"/>
            <a:ext cx="5968980" cy="6171429"/>
            <a:chOff x="242854" y="3909504"/>
            <a:chExt cx="5968980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854" y="3909504"/>
              <a:ext cx="5968980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2611" y="3909504"/>
            <a:ext cx="6171429" cy="4524007"/>
            <a:chOff x="6522611" y="3909504"/>
            <a:chExt cx="6171429" cy="4524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611" y="3909504"/>
              <a:ext cx="6171429" cy="4524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854" y="2321670"/>
            <a:ext cx="6171429" cy="1142857"/>
            <a:chOff x="242854" y="2321670"/>
            <a:chExt cx="6171429" cy="1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854" y="2321670"/>
              <a:ext cx="6171429" cy="11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922269"/>
            <a:ext cx="3756488" cy="9632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1460" y="1404637"/>
            <a:ext cx="1220747" cy="6667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0506" y="2949753"/>
            <a:ext cx="9545387" cy="4802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481" y="2832456"/>
            <a:ext cx="6171429" cy="1270197"/>
            <a:chOff x="493481" y="2832456"/>
            <a:chExt cx="6171429" cy="1270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81" y="2832456"/>
              <a:ext cx="6171429" cy="12701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52381" y="3802612"/>
            <a:ext cx="6171429" cy="1596803"/>
            <a:chOff x="8952381" y="3802612"/>
            <a:chExt cx="6171429" cy="15968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2381" y="3802612"/>
              <a:ext cx="6171429" cy="15968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0261" y="6466165"/>
            <a:ext cx="6171429" cy="1837159"/>
            <a:chOff x="380261" y="6466165"/>
            <a:chExt cx="6171429" cy="18371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261" y="6466165"/>
              <a:ext cx="6171429" cy="18371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85197" y="7615322"/>
            <a:ext cx="5305797" cy="1443754"/>
            <a:chOff x="9385197" y="7615322"/>
            <a:chExt cx="5305797" cy="14437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5197" y="7615322"/>
              <a:ext cx="5305797" cy="144375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0506" y="6832630"/>
            <a:ext cx="7140625" cy="521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33" y="1941981"/>
            <a:ext cx="14572886" cy="73959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2382" y="7857973"/>
            <a:ext cx="1888213" cy="109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2417"/>
            <a:ext cx="2899345" cy="8694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8810" y="3217353"/>
            <a:ext cx="3328760" cy="73199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8810" y="4306553"/>
            <a:ext cx="6951550" cy="78914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8810" y="5414658"/>
            <a:ext cx="8089512" cy="8081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4349"/>
            <a:ext cx="3142221" cy="867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9447" y="1012659"/>
            <a:ext cx="2499576" cy="68584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8795" y="3295257"/>
            <a:ext cx="11105701" cy="16939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1454" y="3333351"/>
            <a:ext cx="4190476" cy="5382582"/>
            <a:chOff x="581454" y="3333351"/>
            <a:chExt cx="4190476" cy="53825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454" y="3333351"/>
              <a:ext cx="4190476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97158" y="5142857"/>
            <a:ext cx="8933843" cy="2116976"/>
            <a:chOff x="5997158" y="5142857"/>
            <a:chExt cx="8933843" cy="2116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7158" y="5142857"/>
              <a:ext cx="8933843" cy="2116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389" y="834349"/>
            <a:ext cx="3142221" cy="867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9447" y="1012659"/>
            <a:ext cx="2499576" cy="6858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2922537"/>
            <a:ext cx="3237142" cy="2561172"/>
            <a:chOff x="826577" y="2922537"/>
            <a:chExt cx="3237142" cy="256117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577" y="2922537"/>
              <a:ext cx="3237142" cy="25611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95632" y="3057546"/>
            <a:ext cx="4059231" cy="2145461"/>
            <a:chOff x="6595632" y="3057546"/>
            <a:chExt cx="4059231" cy="21454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5632" y="3057546"/>
              <a:ext cx="4059231" cy="21454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07117" y="3392509"/>
            <a:ext cx="4921298" cy="1475537"/>
            <a:chOff x="12207117" y="3392509"/>
            <a:chExt cx="4921298" cy="147553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07117" y="3392509"/>
              <a:ext cx="4921298" cy="14755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479" y="6616541"/>
            <a:ext cx="4241569" cy="3155728"/>
            <a:chOff x="382479" y="6616541"/>
            <a:chExt cx="4241569" cy="3155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2479" y="6616541"/>
              <a:ext cx="4241569" cy="3155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95632" y="7613554"/>
            <a:ext cx="4065020" cy="1101552"/>
            <a:chOff x="6595632" y="7613554"/>
            <a:chExt cx="4065020" cy="11015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5632" y="7613554"/>
              <a:ext cx="4065020" cy="11015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07117" y="7613554"/>
            <a:ext cx="3780251" cy="1277112"/>
            <a:chOff x="12207117" y="7613554"/>
            <a:chExt cx="3780251" cy="12771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07117" y="7613554"/>
              <a:ext cx="3780251" cy="127711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96062" y="3831138"/>
            <a:ext cx="680542" cy="598278"/>
            <a:chOff x="4996062" y="3831138"/>
            <a:chExt cx="680542" cy="59827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6062" y="3831138"/>
              <a:ext cx="680542" cy="5982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96062" y="7895266"/>
            <a:ext cx="680542" cy="598278"/>
            <a:chOff x="4996062" y="7895266"/>
            <a:chExt cx="680542" cy="59827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6062" y="7895266"/>
              <a:ext cx="680542" cy="5982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05774" y="3831138"/>
            <a:ext cx="680542" cy="598278"/>
            <a:chOff x="11205774" y="3831138"/>
            <a:chExt cx="680542" cy="59827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05774" y="3831138"/>
              <a:ext cx="680542" cy="59827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15548" y="7846753"/>
            <a:ext cx="680542" cy="598278"/>
            <a:chOff x="11115548" y="7846753"/>
            <a:chExt cx="680542" cy="59827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15548" y="7846753"/>
              <a:ext cx="680542" cy="5982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626528"/>
            <a:ext cx="4137107" cy="1542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301" y="1416367"/>
            <a:ext cx="1751195" cy="7139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9344" y="2944382"/>
            <a:ext cx="11213463" cy="7894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47443" y="4554136"/>
            <a:ext cx="8303272" cy="4388601"/>
            <a:chOff x="5547443" y="4554136"/>
            <a:chExt cx="8303272" cy="43886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443" y="4554136"/>
              <a:ext cx="8303272" cy="4388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626528"/>
            <a:ext cx="4137107" cy="1542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301" y="1416367"/>
            <a:ext cx="1751195" cy="7139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90783" y="2423076"/>
            <a:ext cx="10676187" cy="61551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481" y="2461170"/>
            <a:ext cx="6171429" cy="5277677"/>
            <a:chOff x="493481" y="2461170"/>
            <a:chExt cx="6171429" cy="52776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81" y="2461170"/>
              <a:ext cx="6171429" cy="52776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626528"/>
            <a:ext cx="4137107" cy="1542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301" y="1416367"/>
            <a:ext cx="1751195" cy="7139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4296" y="2533353"/>
            <a:ext cx="10179787" cy="8017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0762" y="2571446"/>
            <a:ext cx="6171429" cy="3396626"/>
            <a:chOff x="580762" y="2571446"/>
            <a:chExt cx="6171429" cy="33966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762" y="2571446"/>
              <a:ext cx="6171429" cy="33966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7763" y="7448782"/>
            <a:ext cx="5810120" cy="8117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1013" y="7491882"/>
            <a:ext cx="3158410" cy="908584"/>
            <a:chOff x="681013" y="7491882"/>
            <a:chExt cx="3158410" cy="9085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013" y="7491882"/>
              <a:ext cx="3158410" cy="9085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86004" y="8091110"/>
            <a:ext cx="6171429" cy="1722766"/>
            <a:chOff x="7586004" y="8091110"/>
            <a:chExt cx="6171429" cy="17227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6004" y="8091110"/>
              <a:ext cx="6171429" cy="1722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626528"/>
            <a:ext cx="4137107" cy="1542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301" y="1416367"/>
            <a:ext cx="1751195" cy="71391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9344" y="2664991"/>
            <a:ext cx="6877787" cy="4802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481" y="5203184"/>
            <a:ext cx="4352673" cy="609077"/>
            <a:chOff x="493481" y="5203184"/>
            <a:chExt cx="4352673" cy="60907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81" y="5203184"/>
              <a:ext cx="4352673" cy="6090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481" y="2708099"/>
            <a:ext cx="4909367" cy="1843280"/>
            <a:chOff x="493481" y="2708099"/>
            <a:chExt cx="4909367" cy="18432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481" y="2708099"/>
              <a:ext cx="4909367" cy="18432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9344" y="5099753"/>
            <a:ext cx="6632644" cy="4802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93481" y="7005244"/>
            <a:ext cx="4909367" cy="1832038"/>
            <a:chOff x="493481" y="7005244"/>
            <a:chExt cx="4909367" cy="183203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481" y="7005244"/>
              <a:ext cx="4909367" cy="183203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09344" y="6972163"/>
            <a:ext cx="5681044" cy="4702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77360" y="5639313"/>
            <a:ext cx="6171429" cy="4563901"/>
            <a:chOff x="11777360" y="5639313"/>
            <a:chExt cx="6171429" cy="45639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77360" y="5639313"/>
              <a:ext cx="6171429" cy="4563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292" y="626528"/>
            <a:ext cx="4137107" cy="15420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7692" y="1406342"/>
            <a:ext cx="3102423" cy="7239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6744" y="2814055"/>
            <a:ext cx="11195139" cy="11024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3481" y="629836"/>
            <a:ext cx="375065" cy="72881"/>
            <a:chOff x="493481" y="629836"/>
            <a:chExt cx="375065" cy="728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481" y="62983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2854" y="2842125"/>
            <a:ext cx="6171429" cy="3694868"/>
            <a:chOff x="242854" y="2842125"/>
            <a:chExt cx="6171429" cy="36948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854" y="2842125"/>
              <a:ext cx="6171429" cy="3694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2022-12-06T13:46:45Z</dcterms:created>
  <dcterms:modified xsi:type="dcterms:W3CDTF">2022-12-06T13:46:45Z</dcterms:modified>
</cp:coreProperties>
</file>