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5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12196537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invGray">
          <a:xfrm>
            <a:off x="-509" y="1728216"/>
            <a:ext cx="12192863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265664" y="1298448"/>
            <a:ext cx="1316736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9351264" y="1929384"/>
            <a:ext cx="682752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914400" y="4114800"/>
            <a:ext cx="1621536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829056" y="2212847"/>
            <a:ext cx="10570464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486400"/>
            <a:ext cx="85344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pPr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1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12200827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8"/>
          <p:cNvSpPr/>
          <p:nvPr/>
        </p:nvSpPr>
        <p:spPr bwMode="invGray">
          <a:xfrm>
            <a:off x="-69" y="-1972"/>
            <a:ext cx="12192069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765536" y="3840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9997440" y="429768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280416" y="210312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609600" y="649224"/>
            <a:ext cx="109728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828800"/>
            <a:ext cx="109728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pPr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59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12200827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69" y="5780271"/>
            <a:ext cx="12192069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863072" y="56418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1521440" y="5212080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77952" y="5641848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9241536" y="274638"/>
            <a:ext cx="2340864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436864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D2766A6-3C10-4AB8-86A1-BB1F0CDA7EFE}" type="datetimeFigureOut">
              <a:rPr lang="en-US" smtClean="0"/>
              <a:pPr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78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09600" y="1801368"/>
            <a:ext cx="109728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pPr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10887456" y="667512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509504" y="1353312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377952" y="786384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546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12192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Freeform 6"/>
          <p:cNvSpPr/>
          <p:nvPr/>
        </p:nvSpPr>
        <p:spPr bwMode="invGray">
          <a:xfrm>
            <a:off x="-69" y="0"/>
            <a:ext cx="12192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53344" y="3849624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387584" y="4535424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402336" y="3840480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524000" y="5129785"/>
            <a:ext cx="9717024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524000" y="4425696"/>
            <a:ext cx="9717024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pPr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22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12192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8"/>
          <p:cNvSpPr/>
          <p:nvPr/>
        </p:nvSpPr>
        <p:spPr bwMode="invGray">
          <a:xfrm>
            <a:off x="-509" y="228600"/>
            <a:ext cx="12192508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1082528" y="100584"/>
            <a:ext cx="816864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082784" y="173736"/>
            <a:ext cx="48768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280416" y="932688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7452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7452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pPr/>
              <a:t>10/15/2023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34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624328"/>
            <a:ext cx="5386917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624328"/>
            <a:ext cx="5389033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pPr/>
              <a:t>10/15/2023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10972800" y="1005840"/>
            <a:ext cx="816864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265664" y="969264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77952" y="786384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609600" y="1874520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6193368" y="1874520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234169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12200827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pPr/>
              <a:t>10/15/2023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reeform 5"/>
          <p:cNvSpPr/>
          <p:nvPr/>
        </p:nvSpPr>
        <p:spPr bwMode="invGray">
          <a:xfrm>
            <a:off x="-69" y="-1972"/>
            <a:ext cx="12192069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765536" y="3840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9997440" y="429768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80416" y="210312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646176" y="813816"/>
            <a:ext cx="109728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3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pPr/>
              <a:t>10/15/2023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69" y="-1972"/>
            <a:ext cx="12200896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10765536" y="3840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9997440" y="429768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280416" y="210312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467338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709598" y="2703653"/>
            <a:ext cx="6891618" cy="1472419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207007" y="273050"/>
            <a:ext cx="10375392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072" y="1371600"/>
            <a:ext cx="6815667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16" y="1362456"/>
            <a:ext cx="3425952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19200" y="6537960"/>
            <a:ext cx="2844800" cy="246888"/>
          </a:xfrm>
        </p:spPr>
        <p:txBody>
          <a:bodyPr/>
          <a:lstStyle/>
          <a:p>
            <a:fld id="{FD2766A6-3C10-4AB8-86A1-BB1F0CDA7EFE}" type="datetimeFigureOut">
              <a:rPr lang="en-US" smtClean="0"/>
              <a:pPr/>
              <a:t>10/15/2023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7010400" y="987552"/>
            <a:ext cx="4974336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707136" y="1216152"/>
            <a:ext cx="6193536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34784" y="1901952"/>
            <a:ext cx="4949952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19200" y="6537960"/>
            <a:ext cx="2844800" cy="246888"/>
          </a:xfrm>
        </p:spPr>
        <p:txBody>
          <a:bodyPr/>
          <a:lstStyle/>
          <a:p>
            <a:fld id="{FD2766A6-3C10-4AB8-86A1-BB1F0CDA7EFE}" type="datetimeFigureOut">
              <a:rPr lang="en-US" smtClean="0"/>
              <a:pPr/>
              <a:t>10/15/2023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709598" y="2703653"/>
            <a:ext cx="6891618" cy="1472419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9144000" y="3886200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7717536" y="4572000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621536" y="384048"/>
            <a:ext cx="97536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96006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12204261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invGray">
          <a:xfrm>
            <a:off x="-69" y="0"/>
            <a:ext cx="12204261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66A6-3C10-4AB8-86A1-BB1F0CDA7EFE}" type="datetimeFigureOut">
              <a:rPr lang="en-US" smtClean="0"/>
              <a:pPr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27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32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CD56DD-BE88-1A98-95AC-D3CBF5748F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2D </a:t>
            </a:r>
            <a:r>
              <a:rPr lang="ko-KR" altLang="en-US" dirty="0"/>
              <a:t>게임프로그래밍 </a:t>
            </a:r>
            <a:r>
              <a:rPr lang="en-US" altLang="ko-KR" dirty="0"/>
              <a:t>1</a:t>
            </a:r>
            <a:r>
              <a:rPr lang="ko-KR" altLang="en-US" dirty="0"/>
              <a:t>차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A0446B-2650-CC76-0097-3ED62447C0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03</a:t>
            </a:r>
            <a:r>
              <a:rPr lang="ko-KR" altLang="en-US" dirty="0"/>
              <a:t>반 </a:t>
            </a:r>
            <a:r>
              <a:rPr lang="en-US" altLang="ko-KR" dirty="0"/>
              <a:t>2015182047 </a:t>
            </a:r>
            <a:r>
              <a:rPr lang="ko-KR" altLang="en-US" dirty="0"/>
              <a:t>김강현</a:t>
            </a:r>
          </a:p>
        </p:txBody>
      </p:sp>
    </p:spTree>
    <p:extLst>
      <p:ext uri="{BB962C8B-B14F-4D97-AF65-F5344CB8AC3E}">
        <p14:creationId xmlns:p14="http://schemas.microsoft.com/office/powerpoint/2010/main" val="331096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D31E6F3-D75A-4BA8-25C8-A9F5554A2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컨셉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01AECE4-3FDF-C28A-3C31-60698930D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08709"/>
            <a:ext cx="5486400" cy="1623962"/>
          </a:xfrm>
        </p:spPr>
        <p:txBody>
          <a:bodyPr/>
          <a:lstStyle/>
          <a:p>
            <a:r>
              <a:rPr lang="ko-KR" altLang="en-US" sz="2500" b="1" dirty="0"/>
              <a:t>장르</a:t>
            </a:r>
            <a:endParaRPr lang="en-US" altLang="ko-KR" sz="2500" b="1" dirty="0"/>
          </a:p>
          <a:p>
            <a:pPr marL="0" indent="0">
              <a:buNone/>
            </a:pPr>
            <a:r>
              <a:rPr lang="en-US" altLang="ko-KR" sz="1800" dirty="0"/>
              <a:t>- </a:t>
            </a:r>
            <a:r>
              <a:rPr lang="ko-KR" altLang="en-US" sz="1800" dirty="0"/>
              <a:t>슈팅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플랫포머</a:t>
            </a:r>
            <a:endParaRPr lang="en-US" altLang="ko-KR" sz="1800" dirty="0"/>
          </a:p>
        </p:txBody>
      </p:sp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718A5EA6-BC36-271D-3FCA-18A3A8AC3725}"/>
              </a:ext>
            </a:extLst>
          </p:cNvPr>
          <p:cNvSpPr txBox="1">
            <a:spLocks/>
          </p:cNvSpPr>
          <p:nvPr/>
        </p:nvSpPr>
        <p:spPr bwMode="gray">
          <a:xfrm>
            <a:off x="609600" y="3432671"/>
            <a:ext cx="5486400" cy="1623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b="1" dirty="0"/>
              <a:t>플레이 방법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ko-KR" sz="1800" dirty="0"/>
              <a:t>- </a:t>
            </a:r>
            <a:r>
              <a:rPr lang="ko-KR" altLang="en-US" sz="1800" dirty="0"/>
              <a:t>플레이어는 다가오는 장애물과 몬스터의 방해로부터 피하거나 공격하면서 진행합니다</a:t>
            </a:r>
            <a:r>
              <a:rPr lang="en-US" altLang="ko-KR" sz="1800" dirty="0"/>
              <a:t>.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ko-KR" sz="1800" dirty="0"/>
              <a:t>- </a:t>
            </a:r>
            <a:r>
              <a:rPr lang="ko-KR" altLang="en-US" sz="1800" dirty="0"/>
              <a:t>도착지점에 골인하면 게임이 클리어 됩니다</a:t>
            </a:r>
            <a:r>
              <a:rPr lang="en-US" altLang="ko-KR" sz="1800" dirty="0"/>
              <a:t>.</a:t>
            </a:r>
          </a:p>
          <a:p>
            <a:pPr marL="0" indent="0">
              <a:buFont typeface="Wingdings" pitchFamily="2" charset="2"/>
              <a:buNone/>
            </a:pPr>
            <a:endParaRPr lang="ko-KR" altLang="en-US" sz="2500" dirty="0"/>
          </a:p>
        </p:txBody>
      </p:sp>
      <p:sp>
        <p:nvSpPr>
          <p:cNvPr id="13" name="내용 개체 틀 4">
            <a:extLst>
              <a:ext uri="{FF2B5EF4-FFF2-40B4-BE49-F238E27FC236}">
                <a16:creationId xmlns:a16="http://schemas.microsoft.com/office/drawing/2014/main" id="{E8ED2670-436B-105C-BEF0-3FCC70A4855B}"/>
              </a:ext>
            </a:extLst>
          </p:cNvPr>
          <p:cNvSpPr txBox="1">
            <a:spLocks/>
          </p:cNvSpPr>
          <p:nvPr/>
        </p:nvSpPr>
        <p:spPr bwMode="gray">
          <a:xfrm>
            <a:off x="6096000" y="3425328"/>
            <a:ext cx="5486400" cy="17904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b="1" dirty="0"/>
              <a:t>특징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ko-KR" sz="1800" dirty="0"/>
              <a:t>- </a:t>
            </a:r>
            <a:r>
              <a:rPr lang="ko-KR" altLang="en-US" sz="1800" dirty="0"/>
              <a:t>장애물 달리기에서 재미를 위해 게임적인 요소</a:t>
            </a:r>
            <a:r>
              <a:rPr lang="en-US" altLang="ko-KR" sz="1800" dirty="0"/>
              <a:t>(</a:t>
            </a:r>
            <a:r>
              <a:rPr lang="ko-KR" altLang="en-US" sz="1800" dirty="0"/>
              <a:t>슈팅</a:t>
            </a:r>
            <a:r>
              <a:rPr lang="en-US" altLang="ko-KR" sz="1800" dirty="0"/>
              <a:t>, </a:t>
            </a:r>
            <a:r>
              <a:rPr lang="ko-KR" altLang="en-US" sz="1800" dirty="0"/>
              <a:t>몬스터 등</a:t>
            </a:r>
            <a:r>
              <a:rPr lang="en-US" altLang="ko-KR" sz="1800" dirty="0"/>
              <a:t>)</a:t>
            </a:r>
            <a:r>
              <a:rPr lang="ko-KR" altLang="en-US" sz="1800" dirty="0"/>
              <a:t>가 추가된 게임입니다</a:t>
            </a:r>
            <a:r>
              <a:rPr lang="en-US" altLang="ko-KR" sz="1800" dirty="0"/>
              <a:t>.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ko-KR" sz="1800" dirty="0"/>
              <a:t>- </a:t>
            </a:r>
            <a:r>
              <a:rPr lang="ko-KR" altLang="en-US" sz="1800" dirty="0"/>
              <a:t>목숨은 </a:t>
            </a:r>
            <a:r>
              <a:rPr lang="en-US" altLang="ko-KR" sz="1800" dirty="0"/>
              <a:t>3</a:t>
            </a:r>
            <a:r>
              <a:rPr lang="ko-KR" altLang="en-US" sz="1800" dirty="0"/>
              <a:t>개로 제한됩니다</a:t>
            </a:r>
            <a:r>
              <a:rPr lang="en-US" altLang="ko-KR" sz="1800" dirty="0"/>
              <a:t>. </a:t>
            </a:r>
            <a:r>
              <a:rPr lang="ko-KR" altLang="en-US" sz="1800" dirty="0"/>
              <a:t>목숨이 모두 소진되면 클리어에 실패하기 때문에 점프와 슈팅의 정밀한 컨트롤이 요구됩니다</a:t>
            </a:r>
            <a:r>
              <a:rPr lang="en-US" altLang="ko-KR" sz="1800" dirty="0"/>
              <a:t>.</a:t>
            </a:r>
          </a:p>
          <a:p>
            <a:pPr marL="0" indent="0">
              <a:buFont typeface="Wingdings" pitchFamily="2" charset="2"/>
              <a:buNone/>
            </a:pPr>
            <a:endParaRPr lang="ko-KR" altLang="en-US" sz="1800" dirty="0"/>
          </a:p>
        </p:txBody>
      </p:sp>
      <p:sp>
        <p:nvSpPr>
          <p:cNvPr id="14" name="내용 개체 틀 4">
            <a:extLst>
              <a:ext uri="{FF2B5EF4-FFF2-40B4-BE49-F238E27FC236}">
                <a16:creationId xmlns:a16="http://schemas.microsoft.com/office/drawing/2014/main" id="{DEB6F581-439D-4123-6C12-D87D83BE3888}"/>
              </a:ext>
            </a:extLst>
          </p:cNvPr>
          <p:cNvSpPr txBox="1">
            <a:spLocks/>
          </p:cNvSpPr>
          <p:nvPr/>
        </p:nvSpPr>
        <p:spPr bwMode="gray">
          <a:xfrm>
            <a:off x="609600" y="1808709"/>
            <a:ext cx="5486400" cy="1623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b="1" dirty="0"/>
              <a:t>게임 이름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ko-KR" sz="1800" dirty="0"/>
              <a:t>- </a:t>
            </a:r>
            <a:r>
              <a:rPr lang="ko-KR" altLang="en-US" sz="1800" dirty="0"/>
              <a:t>슈팅 런 </a:t>
            </a:r>
            <a:r>
              <a:rPr lang="en-US" altLang="ko-KR" sz="1800" dirty="0"/>
              <a:t>(Shooting Run)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624605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50AF9B1-1528-23CB-8BE2-AA4942779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흐름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1A132CD-C10A-5169-BCFF-29425BC97B23}"/>
              </a:ext>
            </a:extLst>
          </p:cNvPr>
          <p:cNvSpPr/>
          <p:nvPr/>
        </p:nvSpPr>
        <p:spPr>
          <a:xfrm>
            <a:off x="1576874" y="2304660"/>
            <a:ext cx="2388636" cy="198742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Title</a:t>
            </a:r>
            <a:r>
              <a:rPr lang="ko-KR" altLang="en-US" dirty="0"/>
              <a:t> </a:t>
            </a:r>
            <a:r>
              <a:rPr lang="en-US" altLang="ko-KR" dirty="0"/>
              <a:t>Scene</a:t>
            </a:r>
            <a:endParaRPr lang="ko-KR" altLang="en-US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5FADB7EB-EB56-342C-66C2-2073FA0826E3}"/>
              </a:ext>
            </a:extLst>
          </p:cNvPr>
          <p:cNvSpPr/>
          <p:nvPr/>
        </p:nvSpPr>
        <p:spPr>
          <a:xfrm>
            <a:off x="5400869" y="2808514"/>
            <a:ext cx="1390261" cy="8864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42A4F05-849B-6DC6-A199-377C84CAF383}"/>
              </a:ext>
            </a:extLst>
          </p:cNvPr>
          <p:cNvSpPr/>
          <p:nvPr/>
        </p:nvSpPr>
        <p:spPr>
          <a:xfrm>
            <a:off x="8226489" y="2304660"/>
            <a:ext cx="2388636" cy="198742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Play Scene</a:t>
            </a:r>
            <a:endParaRPr lang="ko-KR" altLang="en-US" dirty="0"/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B569D049-DF59-8E24-4457-7F32E2027ED5}"/>
              </a:ext>
            </a:extLst>
          </p:cNvPr>
          <p:cNvSpPr txBox="1">
            <a:spLocks/>
          </p:cNvSpPr>
          <p:nvPr/>
        </p:nvSpPr>
        <p:spPr bwMode="gray">
          <a:xfrm>
            <a:off x="1576874" y="4859819"/>
            <a:ext cx="4519126" cy="16239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500" b="1" dirty="0"/>
              <a:t>Title Scene</a:t>
            </a:r>
            <a:endParaRPr lang="ko-KR" altLang="en-US" sz="2500" b="1" dirty="0"/>
          </a:p>
          <a:p>
            <a:pPr marL="0" indent="0">
              <a:buFont typeface="Wingdings" pitchFamily="2" charset="2"/>
              <a:buNone/>
            </a:pPr>
            <a:r>
              <a:rPr lang="en-US" altLang="ko-KR" sz="1800" dirty="0"/>
              <a:t>- ＂</a:t>
            </a:r>
            <a:r>
              <a:rPr lang="ko-KR" altLang="en-US" sz="1800" dirty="0"/>
              <a:t>게임 플레이</a:t>
            </a:r>
            <a:r>
              <a:rPr lang="en-US" altLang="ko-KR" sz="1800" dirty="0"/>
              <a:t>＂</a:t>
            </a:r>
            <a:r>
              <a:rPr lang="ko-KR" altLang="en-US" sz="1800" dirty="0"/>
              <a:t>버튼을 누르면 </a:t>
            </a:r>
            <a:r>
              <a:rPr lang="en-US" altLang="ko-KR" sz="1800" dirty="0"/>
              <a:t>Play Scene</a:t>
            </a:r>
            <a:r>
              <a:rPr lang="ko-KR" altLang="en-US" sz="1800" dirty="0"/>
              <a:t>으로 이동합니다</a:t>
            </a:r>
            <a:r>
              <a:rPr lang="en-US" altLang="ko-KR" sz="1800" dirty="0"/>
              <a:t>.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ko-KR" sz="1800" dirty="0"/>
              <a:t>- ＂</a:t>
            </a:r>
            <a:r>
              <a:rPr lang="ko-KR" altLang="en-US" sz="1800" dirty="0"/>
              <a:t>게임 종료</a:t>
            </a:r>
            <a:r>
              <a:rPr lang="en-US" altLang="ko-KR" sz="1800" dirty="0"/>
              <a:t>＂</a:t>
            </a:r>
            <a:r>
              <a:rPr lang="ko-KR" altLang="en-US" sz="1800" dirty="0"/>
              <a:t> 버튼을 누르면 게임이 종료됩니다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11" name="내용 개체 틀 4">
            <a:extLst>
              <a:ext uri="{FF2B5EF4-FFF2-40B4-BE49-F238E27FC236}">
                <a16:creationId xmlns:a16="http://schemas.microsoft.com/office/drawing/2014/main" id="{0106385C-31E1-D80D-3AD1-BE83106BDD39}"/>
              </a:ext>
            </a:extLst>
          </p:cNvPr>
          <p:cNvSpPr txBox="1">
            <a:spLocks/>
          </p:cNvSpPr>
          <p:nvPr/>
        </p:nvSpPr>
        <p:spPr bwMode="gray">
          <a:xfrm>
            <a:off x="6095999" y="4859819"/>
            <a:ext cx="4519126" cy="16239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500" b="1" dirty="0"/>
              <a:t>Play Scene</a:t>
            </a:r>
            <a:endParaRPr lang="ko-KR" altLang="en-US" sz="2500" b="1" dirty="0"/>
          </a:p>
          <a:p>
            <a:pPr marL="0" indent="0">
              <a:buFont typeface="Wingdings" pitchFamily="2" charset="2"/>
              <a:buNone/>
            </a:pPr>
            <a:r>
              <a:rPr lang="en-US" altLang="ko-KR" sz="1800" dirty="0"/>
              <a:t>- </a:t>
            </a:r>
            <a:r>
              <a:rPr lang="ko-KR" altLang="en-US" sz="1800" dirty="0"/>
              <a:t>카운트 다운 이후 플레이가 시작됩니다</a:t>
            </a:r>
            <a:r>
              <a:rPr lang="en-US" altLang="ko-KR" sz="1800" dirty="0"/>
              <a:t>.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ko-KR" sz="1800" dirty="0"/>
              <a:t>- </a:t>
            </a:r>
            <a:r>
              <a:rPr lang="ko-KR" altLang="en-US" sz="1800" dirty="0"/>
              <a:t>플레이어가 최종 도착 지점에 도착하면 클리어 문구가 나오고 특정 키 입력 시 프로그램이 종료됩니다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125724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50AF9B1-1528-23CB-8BE2-AA4942779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흐름</a:t>
            </a:r>
          </a:p>
        </p:txBody>
      </p:sp>
      <p:pic>
        <p:nvPicPr>
          <p:cNvPr id="1026" name="Picture 2" descr="How to Play the No Internet Google Chrome Dinosaur Game - Both Online and  Offline">
            <a:extLst>
              <a:ext uri="{FF2B5EF4-FFF2-40B4-BE49-F238E27FC236}">
                <a16:creationId xmlns:a16="http://schemas.microsoft.com/office/drawing/2014/main" id="{0AF00EF2-2EAE-6AA5-AC6F-5B5F68D58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429000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금속 슬러그 5 PNG 이미지 | PNGWing">
            <a:extLst>
              <a:ext uri="{FF2B5EF4-FFF2-40B4-BE49-F238E27FC236}">
                <a16:creationId xmlns:a16="http://schemas.microsoft.com/office/drawing/2014/main" id="{7D6B5749-0795-56C8-88CF-CC6CF88D8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9119" y="4103370"/>
            <a:ext cx="1508760" cy="150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11D51AD0-04C4-D339-3D17-AA344712F192}"/>
              </a:ext>
            </a:extLst>
          </p:cNvPr>
          <p:cNvSpPr txBox="1">
            <a:spLocks/>
          </p:cNvSpPr>
          <p:nvPr/>
        </p:nvSpPr>
        <p:spPr bwMode="gray">
          <a:xfrm>
            <a:off x="609600" y="2000250"/>
            <a:ext cx="10972799" cy="1623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b="1" dirty="0"/>
              <a:t>진행 흐름 이해</a:t>
            </a:r>
            <a:endParaRPr lang="en-US" altLang="ko-KR" sz="2500" b="1" dirty="0"/>
          </a:p>
          <a:p>
            <a:pPr marL="0" indent="0">
              <a:buNone/>
            </a:pPr>
            <a:r>
              <a:rPr lang="en-US" altLang="ko-KR" sz="1800" dirty="0"/>
              <a:t>- Chrome Dinosaur</a:t>
            </a:r>
            <a:r>
              <a:rPr lang="ko-KR" altLang="en-US" sz="1800" dirty="0"/>
              <a:t>와 유사한 방식의 장애물 달리기 게임입니다</a:t>
            </a:r>
            <a:r>
              <a:rPr lang="en-US" altLang="ko-KR" sz="1800" dirty="0"/>
              <a:t>.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- </a:t>
            </a:r>
            <a:r>
              <a:rPr lang="ko-KR" altLang="en-US" sz="1800" dirty="0"/>
              <a:t>플레이어는 오른쪽과 같은 이미지이며 슈팅 공격이 가능합니다</a:t>
            </a:r>
            <a:r>
              <a:rPr lang="en-US" altLang="ko-KR" sz="1800" dirty="0"/>
              <a:t>.</a:t>
            </a:r>
            <a:r>
              <a:rPr lang="ko-KR" altLang="en-US" sz="1800" dirty="0"/>
              <a:t> 플레이어를 위협하는 몬스터가 따로 등장합니다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548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A22775B6-B441-48B7-4927-0DA09B760A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1119606"/>
              </p:ext>
            </p:extLst>
          </p:nvPr>
        </p:nvGraphicFramePr>
        <p:xfrm>
          <a:off x="609600" y="1801812"/>
          <a:ext cx="10972797" cy="3749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5847">
                  <a:extLst>
                    <a:ext uri="{9D8B030D-6E8A-4147-A177-3AD203B41FA5}">
                      <a16:colId xmlns:a16="http://schemas.microsoft.com/office/drawing/2014/main" val="1185796871"/>
                    </a:ext>
                  </a:extLst>
                </a:gridCol>
                <a:gridCol w="4054642">
                  <a:extLst>
                    <a:ext uri="{9D8B030D-6E8A-4147-A177-3AD203B41FA5}">
                      <a16:colId xmlns:a16="http://schemas.microsoft.com/office/drawing/2014/main" val="3879582222"/>
                    </a:ext>
                  </a:extLst>
                </a:gridCol>
                <a:gridCol w="5452308">
                  <a:extLst>
                    <a:ext uri="{9D8B030D-6E8A-4147-A177-3AD203B41FA5}">
                      <a16:colId xmlns:a16="http://schemas.microsoft.com/office/drawing/2014/main" val="476376751"/>
                    </a:ext>
                  </a:extLst>
                </a:gridCol>
              </a:tblGrid>
              <a:tr h="3886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766896"/>
                  </a:ext>
                </a:extLst>
              </a:tr>
              <a:tr h="388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 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리소스 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개발에 필요한 리소스를 수집하고 편집합니다</a:t>
                      </a:r>
                      <a:r>
                        <a:rPr lang="en-US" altLang="ko-KR" sz="900" dirty="0"/>
                        <a:t>.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368584"/>
                  </a:ext>
                </a:extLst>
              </a:tr>
              <a:tr h="388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 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프레임워크 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콘텐츠 개발에 필요한 각종 모듈을 생성하고 체계화합니다</a:t>
                      </a:r>
                      <a:r>
                        <a:rPr lang="en-US" altLang="ko-KR" sz="9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496772"/>
                  </a:ext>
                </a:extLst>
              </a:tr>
              <a:tr h="388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 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Scene</a:t>
                      </a:r>
                      <a:r>
                        <a:rPr lang="ko-KR" altLang="en-US" dirty="0"/>
                        <a:t> 생성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게임의 </a:t>
                      </a:r>
                      <a:r>
                        <a:rPr lang="en-US" altLang="ko-KR" sz="900" dirty="0"/>
                        <a:t>Scene</a:t>
                      </a:r>
                      <a:r>
                        <a:rPr lang="ko-KR" altLang="en-US" sz="900" dirty="0"/>
                        <a:t>을 생성하고 렌더링합니다</a:t>
                      </a:r>
                      <a:r>
                        <a:rPr lang="en-US" altLang="ko-KR" sz="900" dirty="0"/>
                        <a:t>.</a:t>
                      </a:r>
                    </a:p>
                    <a:p>
                      <a:pPr latinLnBrk="1"/>
                      <a:r>
                        <a:rPr lang="en-US" altLang="ko-KR" sz="900" dirty="0"/>
                        <a:t>ex) </a:t>
                      </a:r>
                      <a:r>
                        <a:rPr lang="ko-KR" altLang="en-US" sz="900" dirty="0"/>
                        <a:t>타이틀</a:t>
                      </a:r>
                      <a:r>
                        <a:rPr lang="en-US" altLang="ko-KR" sz="900" dirty="0"/>
                        <a:t> Scene, </a:t>
                      </a:r>
                      <a:r>
                        <a:rPr lang="ko-KR" altLang="en-US" sz="900" dirty="0"/>
                        <a:t>플레이</a:t>
                      </a:r>
                      <a:r>
                        <a:rPr lang="en-US" altLang="ko-KR" sz="900" dirty="0"/>
                        <a:t> Scene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984944"/>
                  </a:ext>
                </a:extLst>
              </a:tr>
              <a:tr h="388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 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오브젝트 생성 및 구현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타이머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각종 오브젝트 클래스를 구현하고 렌더링합니다</a:t>
                      </a:r>
                      <a:r>
                        <a:rPr lang="en-US" altLang="ko-KR" sz="900" dirty="0"/>
                        <a:t>.</a:t>
                      </a:r>
                      <a:r>
                        <a:rPr lang="ko-KR" altLang="en-US" sz="900" dirty="0"/>
                        <a:t>  </a:t>
                      </a:r>
                      <a:endParaRPr lang="en-US" altLang="ko-KR" sz="9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ex) </a:t>
                      </a:r>
                      <a:r>
                        <a:rPr lang="ko-KR" altLang="en-US" sz="900" dirty="0"/>
                        <a:t>배경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플레이어 생성 및 이동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애니메이션 렌더링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키 다운 시 점프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총알 발사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장애물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몬스터 등</a:t>
                      </a:r>
                      <a:endParaRPr lang="en-US" altLang="ko-KR" sz="9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시간 관련 기능을 추가합니다</a:t>
                      </a:r>
                      <a:r>
                        <a:rPr lang="en-US" altLang="ko-KR" sz="900" dirty="0"/>
                        <a:t>.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235729"/>
                  </a:ext>
                </a:extLst>
              </a:tr>
              <a:tr h="388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 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중간 점검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중간 점검 단계입니다</a:t>
                      </a:r>
                      <a:r>
                        <a:rPr lang="en-US" altLang="ko-KR" sz="900" dirty="0"/>
                        <a:t>. </a:t>
                      </a:r>
                      <a:r>
                        <a:rPr lang="ko-KR" altLang="en-US" sz="900" dirty="0"/>
                        <a:t>현재 코드베이스를 검토하여</a:t>
                      </a:r>
                      <a:r>
                        <a:rPr lang="en-US" altLang="ko-KR" sz="900" dirty="0"/>
                        <a:t> </a:t>
                      </a:r>
                      <a:r>
                        <a:rPr lang="ko-KR" altLang="en-US" sz="900" dirty="0"/>
                        <a:t>미완성된 부분이 있다면 마저 완성합니다</a:t>
                      </a:r>
                      <a:r>
                        <a:rPr lang="en-US" altLang="ko-KR" sz="900" dirty="0"/>
                        <a:t>.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050116"/>
                  </a:ext>
                </a:extLst>
              </a:tr>
              <a:tr h="388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 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충돌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오브젝트간 충돌을 구현합니다</a:t>
                      </a:r>
                      <a:r>
                        <a:rPr lang="en-US" altLang="ko-KR" sz="900" dirty="0"/>
                        <a:t>.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63975"/>
                  </a:ext>
                </a:extLst>
              </a:tr>
              <a:tr h="388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 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사운드</a:t>
                      </a:r>
                      <a:r>
                        <a:rPr lang="en-US" altLang="ko-KR" dirty="0"/>
                        <a:t>, UI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사운드 및 </a:t>
                      </a:r>
                      <a:r>
                        <a:rPr lang="en-US" altLang="ko-KR" sz="900" dirty="0"/>
                        <a:t>UI</a:t>
                      </a:r>
                      <a:r>
                        <a:rPr lang="ko-KR" altLang="en-US" sz="900" dirty="0"/>
                        <a:t>를 구현합니다</a:t>
                      </a:r>
                      <a:r>
                        <a:rPr lang="en-US" altLang="ko-KR" sz="900" dirty="0"/>
                        <a:t>.</a:t>
                      </a:r>
                      <a:endParaRPr lang="ko-KR" altLang="en-US" sz="900" dirty="0"/>
                    </a:p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85150"/>
                  </a:ext>
                </a:extLst>
              </a:tr>
              <a:tr h="388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 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최종 점검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릴리즈 이전 최종 마무리 단계입니다</a:t>
                      </a:r>
                      <a:r>
                        <a:rPr lang="en-US" altLang="ko-KR" sz="900" dirty="0"/>
                        <a:t>. </a:t>
                      </a:r>
                      <a:r>
                        <a:rPr lang="ko-KR" altLang="en-US" sz="900" dirty="0"/>
                        <a:t>현재 코드베이스를 검토하여</a:t>
                      </a:r>
                      <a:r>
                        <a:rPr lang="en-US" altLang="ko-KR" sz="900" dirty="0"/>
                        <a:t> </a:t>
                      </a:r>
                      <a:r>
                        <a:rPr lang="ko-KR" altLang="en-US" sz="900" dirty="0"/>
                        <a:t>미완성된 부분이 있다면 마저 완성합니다</a:t>
                      </a:r>
                      <a:r>
                        <a:rPr lang="en-US" altLang="ko-KR" sz="900" dirty="0"/>
                        <a:t>.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05007"/>
                  </a:ext>
                </a:extLst>
              </a:tr>
            </a:tbl>
          </a:graphicData>
        </a:graphic>
      </p:graphicFrame>
      <p:sp>
        <p:nvSpPr>
          <p:cNvPr id="3" name="제목 2">
            <a:extLst>
              <a:ext uri="{FF2B5EF4-FFF2-40B4-BE49-F238E27FC236}">
                <a16:creationId xmlns:a16="http://schemas.microsoft.com/office/drawing/2014/main" id="{EB410C89-1D7E-2BA1-E7C0-3947E679A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일정</a:t>
            </a:r>
          </a:p>
        </p:txBody>
      </p:sp>
    </p:spTree>
    <p:extLst>
      <p:ext uri="{BB962C8B-B14F-4D97-AF65-F5344CB8AC3E}">
        <p14:creationId xmlns:p14="http://schemas.microsoft.com/office/powerpoint/2010/main" val="1234841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973B612-B7BA-7B7D-8CBC-1A29DE9D3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500" dirty="0"/>
              <a:t>게임 이름 </a:t>
            </a:r>
            <a:r>
              <a:rPr lang="en-US" altLang="ko-KR" sz="1500" dirty="0"/>
              <a:t>:</a:t>
            </a:r>
            <a:r>
              <a:rPr lang="ko-KR" altLang="en-US" sz="1500" dirty="0"/>
              <a:t> 슈팅 런 </a:t>
            </a:r>
            <a:r>
              <a:rPr lang="en-US" altLang="ko-KR" sz="1500" dirty="0"/>
              <a:t>(Shooting Run)</a:t>
            </a:r>
          </a:p>
          <a:p>
            <a:r>
              <a:rPr lang="ko-KR" altLang="en-US" sz="1500" dirty="0"/>
              <a:t>장르 </a:t>
            </a:r>
            <a:r>
              <a:rPr lang="en-US" altLang="ko-KR" sz="1500" dirty="0"/>
              <a:t>: </a:t>
            </a:r>
            <a:r>
              <a:rPr lang="ko-KR" altLang="en-US" sz="1500" dirty="0"/>
              <a:t>슈팅</a:t>
            </a:r>
            <a:r>
              <a:rPr lang="en-US" altLang="ko-KR" sz="1500" dirty="0"/>
              <a:t>, </a:t>
            </a:r>
            <a:r>
              <a:rPr lang="ko-KR" altLang="en-US" sz="1500" dirty="0" err="1"/>
              <a:t>플랫포머</a:t>
            </a:r>
            <a:endParaRPr lang="en-US" altLang="ko-KR" sz="1500" dirty="0"/>
          </a:p>
          <a:p>
            <a:r>
              <a:rPr lang="ko-KR" altLang="en-US" sz="1500" dirty="0"/>
              <a:t>게임 방법 </a:t>
            </a:r>
            <a:r>
              <a:rPr lang="en-US" altLang="ko-KR" sz="1500" dirty="0"/>
              <a:t>: </a:t>
            </a:r>
            <a:r>
              <a:rPr lang="ko-KR" altLang="en-US" sz="1500" dirty="0"/>
              <a:t>플레이어 캐릭터를 조작하여 다가오는 장애물을 피하고 방해하는 몬스터를 피하거나 공격합니다</a:t>
            </a:r>
            <a:r>
              <a:rPr lang="en-US" altLang="ko-KR" sz="1500" dirty="0"/>
              <a:t>.</a:t>
            </a:r>
          </a:p>
          <a:p>
            <a:r>
              <a:rPr lang="ko-KR" altLang="en-US" sz="1500" dirty="0"/>
              <a:t>클리어 방법 </a:t>
            </a:r>
            <a:r>
              <a:rPr lang="en-US" altLang="ko-KR" sz="1500" dirty="0"/>
              <a:t>: </a:t>
            </a:r>
            <a:r>
              <a:rPr lang="ko-KR" altLang="en-US" sz="1500" dirty="0"/>
              <a:t>도착지점에 골인하면 게임이 클리어 됩니다</a:t>
            </a:r>
            <a:r>
              <a:rPr lang="en-US" altLang="ko-KR" sz="1500" dirty="0"/>
              <a:t>.</a:t>
            </a:r>
          </a:p>
          <a:p>
            <a:r>
              <a:rPr lang="ko-KR" altLang="en-US" sz="1500" dirty="0"/>
              <a:t>게임 특징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/>
              <a:t>- </a:t>
            </a:r>
            <a:r>
              <a:rPr lang="ko-KR" altLang="en-US" sz="1500" dirty="0"/>
              <a:t>장애물 달리기에서 재미를 위해 게임적인 요소</a:t>
            </a:r>
            <a:r>
              <a:rPr lang="en-US" altLang="ko-KR" sz="1500" dirty="0"/>
              <a:t>(</a:t>
            </a:r>
            <a:r>
              <a:rPr lang="ko-KR" altLang="en-US" sz="1500" dirty="0"/>
              <a:t>슈팅</a:t>
            </a:r>
            <a:r>
              <a:rPr lang="en-US" altLang="ko-KR" sz="1500" dirty="0"/>
              <a:t>, </a:t>
            </a:r>
            <a:r>
              <a:rPr lang="ko-KR" altLang="en-US" sz="1500" dirty="0"/>
              <a:t>몬스터 등</a:t>
            </a:r>
            <a:r>
              <a:rPr lang="en-US" altLang="ko-KR" sz="1500" dirty="0"/>
              <a:t>)</a:t>
            </a:r>
            <a:r>
              <a:rPr lang="ko-KR" altLang="en-US" sz="1500" dirty="0"/>
              <a:t>가 추가된 게임입니다</a:t>
            </a:r>
            <a:r>
              <a:rPr lang="en-US" altLang="ko-KR" sz="1500" dirty="0"/>
              <a:t>.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ko-KR" sz="1500" dirty="0"/>
              <a:t>- </a:t>
            </a:r>
            <a:r>
              <a:rPr lang="ko-KR" altLang="en-US" sz="1500" dirty="0"/>
              <a:t>목숨이 한정되어 있습니다</a:t>
            </a:r>
            <a:r>
              <a:rPr lang="en-US" altLang="ko-KR" sz="1500" dirty="0"/>
              <a:t>. </a:t>
            </a:r>
            <a:r>
              <a:rPr lang="ko-KR" altLang="en-US" sz="1500" dirty="0"/>
              <a:t>목숨이 모두 소진되면 클리어에 실패하기 때문에 점프와 슈팅의 정밀한 컨트롤이 요구됩니다</a:t>
            </a:r>
            <a:r>
              <a:rPr lang="en-US" altLang="ko-KR" sz="1500" dirty="0"/>
              <a:t>.</a:t>
            </a:r>
          </a:p>
          <a:p>
            <a:r>
              <a:rPr lang="ko-KR" altLang="en-US" sz="1500" dirty="0"/>
              <a:t>진행 흐름</a:t>
            </a:r>
            <a:endParaRPr lang="en-US" altLang="ko-KR" sz="15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86CEE04-EB6F-6B15-98C5-183B6FA39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기획서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A40A04B-ED34-F856-4003-46C94DD70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4064509"/>
            <a:ext cx="5486400" cy="252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325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973B612-B7BA-7B7D-8CBC-1A29DE9D3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500" dirty="0"/>
              <a:t>개발 프로세스 </a:t>
            </a:r>
            <a:r>
              <a:rPr lang="ko-KR" altLang="en-US" sz="1500" b="1" dirty="0"/>
              <a:t>최소 범위</a:t>
            </a:r>
            <a:r>
              <a:rPr lang="ko-KR" altLang="en-US" sz="1500" dirty="0"/>
              <a:t>입니다</a:t>
            </a:r>
            <a:r>
              <a:rPr lang="en-US" altLang="ko-KR" sz="1500" dirty="0"/>
              <a:t>. </a:t>
            </a:r>
            <a:r>
              <a:rPr lang="ko-KR" altLang="en-US" sz="1500" dirty="0"/>
              <a:t>부수적인 콘텐츠 개발 프로세스는 다음 슬라이드에서 설명합니다</a:t>
            </a:r>
            <a:r>
              <a:rPr lang="en-US" altLang="ko-KR" sz="1500" dirty="0"/>
              <a:t>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86CEE04-EB6F-6B15-98C5-183B6FA39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기획서</a:t>
            </a:r>
          </a:p>
        </p:txBody>
      </p:sp>
      <p:graphicFrame>
        <p:nvGraphicFramePr>
          <p:cNvPr id="7" name="내용 개체 틀 4">
            <a:extLst>
              <a:ext uri="{FF2B5EF4-FFF2-40B4-BE49-F238E27FC236}">
                <a16:creationId xmlns:a16="http://schemas.microsoft.com/office/drawing/2014/main" id="{C5C68523-9FF6-9851-4B7C-A7E7A6DC27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2484889"/>
              </p:ext>
            </p:extLst>
          </p:nvPr>
        </p:nvGraphicFramePr>
        <p:xfrm>
          <a:off x="609600" y="2189756"/>
          <a:ext cx="10972797" cy="3749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5847">
                  <a:extLst>
                    <a:ext uri="{9D8B030D-6E8A-4147-A177-3AD203B41FA5}">
                      <a16:colId xmlns:a16="http://schemas.microsoft.com/office/drawing/2014/main" val="1185796871"/>
                    </a:ext>
                  </a:extLst>
                </a:gridCol>
                <a:gridCol w="4054642">
                  <a:extLst>
                    <a:ext uri="{9D8B030D-6E8A-4147-A177-3AD203B41FA5}">
                      <a16:colId xmlns:a16="http://schemas.microsoft.com/office/drawing/2014/main" val="3879582222"/>
                    </a:ext>
                  </a:extLst>
                </a:gridCol>
                <a:gridCol w="5452308">
                  <a:extLst>
                    <a:ext uri="{9D8B030D-6E8A-4147-A177-3AD203B41FA5}">
                      <a16:colId xmlns:a16="http://schemas.microsoft.com/office/drawing/2014/main" val="476376751"/>
                    </a:ext>
                  </a:extLst>
                </a:gridCol>
              </a:tblGrid>
              <a:tr h="3886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766896"/>
                  </a:ext>
                </a:extLst>
              </a:tr>
              <a:tr h="388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 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리소스 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개발에 필요한 리소스를 수집하고 편집합니다</a:t>
                      </a:r>
                      <a:r>
                        <a:rPr lang="en-US" altLang="ko-KR" sz="900" dirty="0"/>
                        <a:t>.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368584"/>
                  </a:ext>
                </a:extLst>
              </a:tr>
              <a:tr h="388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 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프레임워크 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콘텐츠 개발에 필요한 각종 모듈을 생성하고 체계화합니다</a:t>
                      </a:r>
                      <a:r>
                        <a:rPr lang="en-US" altLang="ko-KR" sz="9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496772"/>
                  </a:ext>
                </a:extLst>
              </a:tr>
              <a:tr h="388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 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Scene</a:t>
                      </a:r>
                      <a:r>
                        <a:rPr lang="ko-KR" altLang="en-US" dirty="0"/>
                        <a:t> 생성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게임의 </a:t>
                      </a:r>
                      <a:r>
                        <a:rPr lang="en-US" altLang="ko-KR" sz="900" dirty="0"/>
                        <a:t>Scene</a:t>
                      </a:r>
                      <a:r>
                        <a:rPr lang="ko-KR" altLang="en-US" sz="900" dirty="0"/>
                        <a:t>을 생성하고 렌더링합니다</a:t>
                      </a:r>
                      <a:r>
                        <a:rPr lang="en-US" altLang="ko-KR" sz="900" dirty="0"/>
                        <a:t>.</a:t>
                      </a:r>
                    </a:p>
                    <a:p>
                      <a:pPr latinLnBrk="1"/>
                      <a:r>
                        <a:rPr lang="en-US" altLang="ko-KR" sz="900" dirty="0"/>
                        <a:t>ex) </a:t>
                      </a:r>
                      <a:r>
                        <a:rPr lang="ko-KR" altLang="en-US" sz="900" dirty="0"/>
                        <a:t>타이틀</a:t>
                      </a:r>
                      <a:r>
                        <a:rPr lang="en-US" altLang="ko-KR" sz="900" dirty="0"/>
                        <a:t> Scene, </a:t>
                      </a:r>
                      <a:r>
                        <a:rPr lang="ko-KR" altLang="en-US" sz="900" dirty="0"/>
                        <a:t>플레이</a:t>
                      </a:r>
                      <a:r>
                        <a:rPr lang="en-US" altLang="ko-KR" sz="900" dirty="0"/>
                        <a:t> Scene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984944"/>
                  </a:ext>
                </a:extLst>
              </a:tr>
              <a:tr h="388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 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오브젝트 생성 및 구현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타이머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각종 오브젝트 클래스를 구현하고 렌더링합니다</a:t>
                      </a:r>
                      <a:r>
                        <a:rPr lang="en-US" altLang="ko-KR" sz="900" dirty="0"/>
                        <a:t>.</a:t>
                      </a:r>
                      <a:r>
                        <a:rPr lang="ko-KR" altLang="en-US" sz="900" dirty="0"/>
                        <a:t>  </a:t>
                      </a:r>
                      <a:endParaRPr lang="en-US" altLang="ko-KR" sz="9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ex) </a:t>
                      </a:r>
                      <a:r>
                        <a:rPr lang="ko-KR" altLang="en-US" sz="900" dirty="0"/>
                        <a:t>배경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플레이어 생성 및 이동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애니메이션 렌더링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키 다운 시 점프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총알 발사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장애물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몬스터 등</a:t>
                      </a:r>
                      <a:endParaRPr lang="en-US" altLang="ko-KR" sz="9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시간 관련 기능을 추가합니다</a:t>
                      </a:r>
                      <a:r>
                        <a:rPr lang="en-US" altLang="ko-KR" sz="900" dirty="0"/>
                        <a:t>.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235729"/>
                  </a:ext>
                </a:extLst>
              </a:tr>
              <a:tr h="388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 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중간 점검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중간 점검 단계입니다</a:t>
                      </a:r>
                      <a:r>
                        <a:rPr lang="en-US" altLang="ko-KR" sz="900" dirty="0"/>
                        <a:t>. </a:t>
                      </a:r>
                      <a:r>
                        <a:rPr lang="ko-KR" altLang="en-US" sz="900" dirty="0"/>
                        <a:t>현재 코드베이스를 검토하여</a:t>
                      </a:r>
                      <a:r>
                        <a:rPr lang="en-US" altLang="ko-KR" sz="900" dirty="0"/>
                        <a:t> </a:t>
                      </a:r>
                      <a:r>
                        <a:rPr lang="ko-KR" altLang="en-US" sz="900" dirty="0"/>
                        <a:t>미완성된 부분이 있다면 마저 완성합니다</a:t>
                      </a:r>
                      <a:r>
                        <a:rPr lang="en-US" altLang="ko-KR" sz="900" dirty="0"/>
                        <a:t>.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050116"/>
                  </a:ext>
                </a:extLst>
              </a:tr>
              <a:tr h="388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 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충돌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오브젝트간 충돌을 구현합니다</a:t>
                      </a:r>
                      <a:r>
                        <a:rPr lang="en-US" altLang="ko-KR" sz="900" dirty="0"/>
                        <a:t>.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63975"/>
                  </a:ext>
                </a:extLst>
              </a:tr>
              <a:tr h="388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 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사운드</a:t>
                      </a:r>
                      <a:r>
                        <a:rPr lang="en-US" altLang="ko-KR" dirty="0"/>
                        <a:t>, UI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사운드 및 </a:t>
                      </a:r>
                      <a:r>
                        <a:rPr lang="en-US" altLang="ko-KR" sz="900" dirty="0"/>
                        <a:t>UI</a:t>
                      </a:r>
                      <a:r>
                        <a:rPr lang="ko-KR" altLang="en-US" sz="900" dirty="0"/>
                        <a:t>를 구현합니다</a:t>
                      </a:r>
                      <a:r>
                        <a:rPr lang="en-US" altLang="ko-KR" sz="900" dirty="0"/>
                        <a:t>.</a:t>
                      </a:r>
                      <a:endParaRPr lang="ko-KR" altLang="en-US" sz="900" dirty="0"/>
                    </a:p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85150"/>
                  </a:ext>
                </a:extLst>
              </a:tr>
              <a:tr h="388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 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최종 점검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릴리즈 이전 최종 마무리 단계입니다</a:t>
                      </a:r>
                      <a:r>
                        <a:rPr lang="en-US" altLang="ko-KR" sz="900" dirty="0"/>
                        <a:t>. </a:t>
                      </a:r>
                      <a:r>
                        <a:rPr lang="ko-KR" altLang="en-US" sz="900" dirty="0"/>
                        <a:t>현재 코드베이스를 검토하여</a:t>
                      </a:r>
                      <a:r>
                        <a:rPr lang="en-US" altLang="ko-KR" sz="900" dirty="0"/>
                        <a:t> </a:t>
                      </a:r>
                      <a:r>
                        <a:rPr lang="ko-KR" altLang="en-US" sz="900" dirty="0"/>
                        <a:t>미완성된 부분이 있다면 마저 완성합니다</a:t>
                      </a:r>
                      <a:r>
                        <a:rPr lang="en-US" altLang="ko-KR" sz="900" dirty="0"/>
                        <a:t>.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05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4998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327EB2B-397D-5D74-E8C8-EA4CA6144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500" dirty="0"/>
              <a:t>부수적인 콘텐츠 개발 프로세스입니다</a:t>
            </a:r>
            <a:r>
              <a:rPr lang="en-US" altLang="ko-KR" sz="1500" dirty="0"/>
              <a:t>. </a:t>
            </a:r>
            <a:r>
              <a:rPr lang="ko-KR" altLang="en-US" sz="1500" dirty="0"/>
              <a:t>여유가 있다면 아래 내용에 따라 순차적으로 추가 개발을 진행합니다</a:t>
            </a:r>
            <a:r>
              <a:rPr lang="en-US" altLang="ko-KR" sz="1500" dirty="0"/>
              <a:t>.</a:t>
            </a:r>
          </a:p>
          <a:p>
            <a:pPr marL="0" indent="0">
              <a:buNone/>
            </a:pPr>
            <a:endParaRPr lang="en-US" altLang="ko-KR" sz="1500" dirty="0"/>
          </a:p>
          <a:p>
            <a:r>
              <a:rPr lang="ko-KR" altLang="en-US" sz="1500" dirty="0"/>
              <a:t>무한모드 추가</a:t>
            </a:r>
            <a:endParaRPr lang="en-US" altLang="ko-KR" sz="1500" dirty="0"/>
          </a:p>
          <a:p>
            <a:pPr lvl="1">
              <a:buFont typeface="+mj-lt"/>
              <a:buAutoNum type="arabicPeriod"/>
            </a:pPr>
            <a:r>
              <a:rPr lang="ko-KR" altLang="en-US" sz="1100" dirty="0"/>
              <a:t>이동 거리를 실시간으로 기록합니다</a:t>
            </a:r>
            <a:r>
              <a:rPr lang="en-US" altLang="ko-KR" sz="1100" dirty="0"/>
              <a:t>. </a:t>
            </a:r>
          </a:p>
          <a:p>
            <a:pPr lvl="1">
              <a:buFont typeface="+mj-lt"/>
              <a:buAutoNum type="arabicPeriod"/>
            </a:pPr>
            <a:r>
              <a:rPr lang="ko-KR" altLang="en-US" sz="1100" dirty="0"/>
              <a:t>도착 지점이 없고 플레이어가 사망할 때까지 게임을 진행합니다</a:t>
            </a:r>
            <a:r>
              <a:rPr lang="en-US" altLang="ko-KR" sz="1100" dirty="0"/>
              <a:t>. </a:t>
            </a:r>
          </a:p>
          <a:p>
            <a:pPr lvl="1">
              <a:buFont typeface="+mj-lt"/>
              <a:buAutoNum type="arabicPeriod"/>
            </a:pPr>
            <a:r>
              <a:rPr lang="ko-KR" altLang="en-US" sz="1100" dirty="0"/>
              <a:t>플레이어가 사망할 경우 </a:t>
            </a:r>
            <a:r>
              <a:rPr lang="en-US" altLang="ko-KR" sz="1100" dirty="0" err="1"/>
              <a:t>TitleScene</a:t>
            </a:r>
            <a:r>
              <a:rPr lang="ko-KR" altLang="en-US" sz="1100" dirty="0"/>
              <a:t>으로 돌아가며 사망 시까지 이동 거리와 날짜에 대한 데이터를 파일에 저장합니다</a:t>
            </a:r>
            <a:r>
              <a:rPr lang="en-US" altLang="ko-KR" sz="1100" dirty="0"/>
              <a:t>.</a:t>
            </a:r>
          </a:p>
          <a:p>
            <a:pPr lvl="1">
              <a:buFont typeface="+mj-lt"/>
              <a:buAutoNum type="arabicPeriod"/>
            </a:pPr>
            <a:r>
              <a:rPr lang="en-US" altLang="ko-KR" sz="1100" dirty="0" err="1"/>
              <a:t>TitleScene</a:t>
            </a:r>
            <a:r>
              <a:rPr lang="ko-KR" altLang="en-US" sz="1100" dirty="0"/>
              <a:t>에서 플레이 기록을 볼 수 있는 </a:t>
            </a:r>
            <a:r>
              <a:rPr lang="en-US" altLang="ko-KR" sz="1100" dirty="0"/>
              <a:t>“</a:t>
            </a:r>
            <a:r>
              <a:rPr lang="ko-KR" altLang="en-US" sz="1100" dirty="0"/>
              <a:t>랭킹</a:t>
            </a:r>
            <a:r>
              <a:rPr lang="en-US" altLang="ko-KR" sz="1100" dirty="0"/>
              <a:t>” </a:t>
            </a:r>
            <a:r>
              <a:rPr lang="ko-KR" altLang="en-US" sz="1100" dirty="0"/>
              <a:t>버튼을 만듭니다</a:t>
            </a:r>
            <a:r>
              <a:rPr lang="en-US" altLang="ko-KR" sz="1100" dirty="0"/>
              <a:t>.</a:t>
            </a:r>
          </a:p>
          <a:p>
            <a:r>
              <a:rPr lang="ko-KR" altLang="en-US" sz="1500" dirty="0"/>
              <a:t>몬스터 종류 추가</a:t>
            </a:r>
            <a:endParaRPr lang="en-US" altLang="ko-KR" sz="1500" dirty="0"/>
          </a:p>
          <a:p>
            <a:r>
              <a:rPr lang="ko-KR" altLang="en-US" sz="1500" dirty="0"/>
              <a:t>아이템 추가</a:t>
            </a:r>
            <a:endParaRPr lang="en-US" altLang="ko-KR" sz="1500" dirty="0"/>
          </a:p>
          <a:p>
            <a:pPr lvl="1">
              <a:buFont typeface="+mj-lt"/>
              <a:buAutoNum type="arabicPeriod"/>
            </a:pPr>
            <a:r>
              <a:rPr lang="ko-KR" altLang="en-US" sz="1100" dirty="0"/>
              <a:t>아이템 클래스를 생성합니다</a:t>
            </a:r>
            <a:r>
              <a:rPr lang="en-US" altLang="ko-KR" sz="1100" dirty="0"/>
              <a:t>.</a:t>
            </a:r>
          </a:p>
          <a:p>
            <a:pPr lvl="1">
              <a:buFont typeface="+mj-lt"/>
              <a:buAutoNum type="arabicPeriod"/>
            </a:pPr>
            <a:r>
              <a:rPr lang="ko-KR" altLang="en-US" sz="1100" dirty="0"/>
              <a:t>몬스터는 죽으면 일정 확률로 아이템을 </a:t>
            </a:r>
            <a:r>
              <a:rPr lang="ko-KR" altLang="en-US" sz="1100" dirty="0" err="1"/>
              <a:t>드롭합니다</a:t>
            </a:r>
            <a:r>
              <a:rPr lang="en-US" altLang="ko-KR" sz="1100" dirty="0"/>
              <a:t>.</a:t>
            </a:r>
          </a:p>
          <a:p>
            <a:pPr lvl="1">
              <a:buFont typeface="+mj-lt"/>
              <a:buAutoNum type="arabicPeriod"/>
            </a:pPr>
            <a:r>
              <a:rPr lang="ko-KR" altLang="en-US" sz="1100" dirty="0"/>
              <a:t>아이템을 먹은 플레이어는 해당 아이템 효과에 따라 특수 효과가 생깁니다</a:t>
            </a:r>
            <a:r>
              <a:rPr lang="en-US" altLang="ko-KR" sz="1100" dirty="0"/>
              <a:t>. ex) </a:t>
            </a:r>
            <a:r>
              <a:rPr lang="ko-KR" altLang="en-US" sz="1100" dirty="0"/>
              <a:t>목숨 회복</a:t>
            </a:r>
            <a:r>
              <a:rPr lang="en-US" altLang="ko-KR" sz="1100" dirty="0"/>
              <a:t>, </a:t>
            </a:r>
            <a:r>
              <a:rPr lang="ko-KR" altLang="en-US" sz="1100" dirty="0"/>
              <a:t>무기 변경</a:t>
            </a:r>
            <a:r>
              <a:rPr lang="en-US" altLang="ko-KR" sz="1100" dirty="0"/>
              <a:t>, </a:t>
            </a:r>
            <a:r>
              <a:rPr lang="ko-KR" altLang="en-US" sz="1100" dirty="0"/>
              <a:t>이동 속도 증가 등</a:t>
            </a:r>
            <a:endParaRPr lang="en-US" altLang="ko-KR" sz="1100" dirty="0"/>
          </a:p>
          <a:p>
            <a:r>
              <a:rPr lang="en-US" altLang="ko-KR" sz="1500" dirty="0" err="1"/>
              <a:t>TitleScene</a:t>
            </a:r>
            <a:r>
              <a:rPr lang="ko-KR" altLang="en-US" sz="1500" dirty="0"/>
              <a:t> </a:t>
            </a:r>
            <a:r>
              <a:rPr lang="ko-KR" altLang="en-US" sz="1500" dirty="0" err="1"/>
              <a:t>페이드</a:t>
            </a:r>
            <a:r>
              <a:rPr lang="ko-KR" altLang="en-US" sz="1500" dirty="0"/>
              <a:t> 효과 추가</a:t>
            </a:r>
            <a:endParaRPr lang="en-US" altLang="ko-KR" sz="15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D76714E-71E4-008E-F3E0-F22711974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기획서</a:t>
            </a:r>
          </a:p>
        </p:txBody>
      </p:sp>
    </p:spTree>
    <p:extLst>
      <p:ext uri="{BB962C8B-B14F-4D97-AF65-F5344CB8AC3E}">
        <p14:creationId xmlns:p14="http://schemas.microsoft.com/office/powerpoint/2010/main" val="1837934044"/>
      </p:ext>
    </p:extLst>
  </p:cSld>
  <p:clrMapOvr>
    <a:masterClrMapping/>
  </p:clrMapOvr>
</p:sld>
</file>

<file path=ppt/theme/theme1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contourW="6350" prstMaterial="flat">
            <a:bevelT h="889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</TotalTime>
  <Words>642</Words>
  <Application>Microsoft Office PowerPoint</Application>
  <PresentationFormat>와이드스크린</PresentationFormat>
  <Paragraphs>114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Arial</vt:lpstr>
      <vt:lpstr>Tahoma</vt:lpstr>
      <vt:lpstr>Wingdings</vt:lpstr>
      <vt:lpstr>New_Natural01</vt:lpstr>
      <vt:lpstr>2D 게임프로그래밍 1차 발표</vt:lpstr>
      <vt:lpstr>게임 컨셉</vt:lpstr>
      <vt:lpstr>진행 흐름</vt:lpstr>
      <vt:lpstr>진행 흐름</vt:lpstr>
      <vt:lpstr>개발 일정</vt:lpstr>
      <vt:lpstr>게임 기획서</vt:lpstr>
      <vt:lpstr>게임 기획서</vt:lpstr>
      <vt:lpstr>게임 기획서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게임프로그래밍 1차 발표</dc:title>
  <dc:creator>김강현(2015182047)</dc:creator>
  <cp:lastModifiedBy>김강현(2015182047)</cp:lastModifiedBy>
  <cp:revision>40</cp:revision>
  <dcterms:created xsi:type="dcterms:W3CDTF">2023-10-15T04:36:50Z</dcterms:created>
  <dcterms:modified xsi:type="dcterms:W3CDTF">2023-10-15T14:47:15Z</dcterms:modified>
</cp:coreProperties>
</file>