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4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341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733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FD2766A6-3C10-4AB8-86A1-BB1F0CDA7EFE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FD2766A6-3C10-4AB8-86A1-BB1F0CDA7EFE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600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D56DD-BE88-1A98-95AC-D3CBF5748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게임프로그래밍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0446B-2650-CC76-0097-3ED62447C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</a:t>
            </a:r>
            <a:r>
              <a:rPr lang="ko-KR" altLang="en-US" dirty="0"/>
              <a:t>반 </a:t>
            </a:r>
            <a:r>
              <a:rPr lang="en-US" altLang="ko-KR" dirty="0"/>
              <a:t>2015182047 </a:t>
            </a:r>
            <a:r>
              <a:rPr lang="ko-KR" altLang="en-US" dirty="0"/>
              <a:t>김강현</a:t>
            </a:r>
          </a:p>
        </p:txBody>
      </p:sp>
    </p:spTree>
    <p:extLst>
      <p:ext uri="{BB962C8B-B14F-4D97-AF65-F5344CB8AC3E}">
        <p14:creationId xmlns:p14="http://schemas.microsoft.com/office/powerpoint/2010/main" val="33109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22775B6-B441-48B7-4927-0DA09B760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018724"/>
              </p:ext>
            </p:extLst>
          </p:nvPr>
        </p:nvGraphicFramePr>
        <p:xfrm>
          <a:off x="609600" y="1143000"/>
          <a:ext cx="10972798" cy="5718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47">
                  <a:extLst>
                    <a:ext uri="{9D8B030D-6E8A-4147-A177-3AD203B41FA5}">
                      <a16:colId xmlns:a16="http://schemas.microsoft.com/office/drawing/2014/main" val="1185796871"/>
                    </a:ext>
                  </a:extLst>
                </a:gridCol>
                <a:gridCol w="863696">
                  <a:extLst>
                    <a:ext uri="{9D8B030D-6E8A-4147-A177-3AD203B41FA5}">
                      <a16:colId xmlns:a16="http://schemas.microsoft.com/office/drawing/2014/main" val="3879582222"/>
                    </a:ext>
                  </a:extLst>
                </a:gridCol>
                <a:gridCol w="5800124">
                  <a:extLst>
                    <a:ext uri="{9D8B030D-6E8A-4147-A177-3AD203B41FA5}">
                      <a16:colId xmlns:a16="http://schemas.microsoft.com/office/drawing/2014/main" val="408912109"/>
                    </a:ext>
                  </a:extLst>
                </a:gridCol>
                <a:gridCol w="2843131">
                  <a:extLst>
                    <a:ext uri="{9D8B030D-6E8A-4147-A177-3AD203B41FA5}">
                      <a16:colId xmlns:a16="http://schemas.microsoft.com/office/drawing/2014/main" val="476376751"/>
                    </a:ext>
                  </a:extLst>
                </a:gridCol>
              </a:tblGrid>
              <a:tr h="304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일자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9766896"/>
                  </a:ext>
                </a:extLst>
              </a:tr>
              <a:tr h="3184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 주차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리소스 수집</a:t>
                      </a:r>
                      <a:endParaRPr lang="en-US" altLang="ko-KR" sz="1600" dirty="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70%</a:t>
                      </a:r>
                      <a:endParaRPr lang="ko-KR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6368584"/>
                  </a:ext>
                </a:extLst>
              </a:tr>
              <a:tr h="318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UI, </a:t>
                      </a:r>
                      <a:r>
                        <a:rPr lang="ko-KR" altLang="en-US" sz="1600" dirty="0"/>
                        <a:t>사운드 리소스 </a:t>
                      </a:r>
                      <a:r>
                        <a:rPr lang="ko-KR" altLang="en-US" sz="1600" dirty="0" err="1"/>
                        <a:t>미수집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51067"/>
                  </a:ext>
                </a:extLst>
              </a:tr>
              <a:tr h="3184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 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프레임워크 설계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5496772"/>
                  </a:ext>
                </a:extLst>
              </a:tr>
              <a:tr h="318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카메라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사운드</a:t>
                      </a:r>
                      <a:r>
                        <a:rPr lang="en-US" altLang="ko-KR" sz="1600" dirty="0"/>
                        <a:t>, AI</a:t>
                      </a:r>
                      <a:r>
                        <a:rPr lang="ko-KR" altLang="en-US" sz="1600" dirty="0"/>
                        <a:t> 시스템 </a:t>
                      </a:r>
                      <a:r>
                        <a:rPr lang="ko-KR" altLang="en-US" sz="1600" dirty="0" err="1"/>
                        <a:t>미구현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72124"/>
                  </a:ext>
                </a:extLst>
              </a:tr>
              <a:tr h="3184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 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Scene, </a:t>
                      </a:r>
                      <a:r>
                        <a:rPr lang="ko-KR" altLang="en-US" sz="1600" dirty="0"/>
                        <a:t>기본 오브젝트 생성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75%</a:t>
                      </a:r>
                      <a:endParaRPr lang="ko-KR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9984944"/>
                  </a:ext>
                </a:extLst>
              </a:tr>
              <a:tr h="318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엔딩 </a:t>
                      </a:r>
                      <a:r>
                        <a:rPr lang="en-US" altLang="ko-KR" sz="1600" dirty="0"/>
                        <a:t>Scene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미구현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77235"/>
                  </a:ext>
                </a:extLst>
              </a:tr>
              <a:tr h="3184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 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오브젝트 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타이머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80%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9235729"/>
                  </a:ext>
                </a:extLst>
              </a:tr>
              <a:tr h="318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 점프 </a:t>
                      </a:r>
                      <a:r>
                        <a:rPr lang="ko-KR" altLang="en-US" sz="1600" dirty="0" err="1"/>
                        <a:t>미구현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3190"/>
                  </a:ext>
                </a:extLst>
              </a:tr>
              <a:tr h="3184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 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점검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0%</a:t>
                      </a:r>
                      <a:endParaRPr lang="ko-KR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9050116"/>
                  </a:ext>
                </a:extLst>
              </a:tr>
              <a:tr h="318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36688"/>
                  </a:ext>
                </a:extLst>
              </a:tr>
              <a:tr h="3184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 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충돌</a:t>
                      </a:r>
                      <a:r>
                        <a:rPr lang="en-US" altLang="ko-KR" sz="1600" dirty="0"/>
                        <a:t>, AI(</a:t>
                      </a:r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추가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50%</a:t>
                      </a:r>
                      <a:endParaRPr lang="ko-KR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263975"/>
                  </a:ext>
                </a:extLst>
              </a:tr>
              <a:tr h="318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충돌</a:t>
                      </a:r>
                      <a:r>
                        <a:rPr lang="en-US" altLang="ko-KR" sz="1600" dirty="0"/>
                        <a:t>(AABB)</a:t>
                      </a:r>
                      <a:r>
                        <a:rPr lang="ko-KR" altLang="en-US" sz="1600" dirty="0"/>
                        <a:t> 시스템 구현 완료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20281"/>
                  </a:ext>
                </a:extLst>
              </a:tr>
              <a:tr h="3184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 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  <a:r>
                        <a:rPr lang="en-US" altLang="ko-KR" sz="1600" dirty="0"/>
                        <a:t>, UI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0%</a:t>
                      </a:r>
                      <a:endParaRPr lang="ko-KR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285150"/>
                  </a:ext>
                </a:extLst>
              </a:tr>
              <a:tr h="318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94953"/>
                  </a:ext>
                </a:extLst>
              </a:tr>
              <a:tr h="3184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 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점검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0%</a:t>
                      </a:r>
                      <a:endParaRPr lang="ko-KR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9805007"/>
                  </a:ext>
                </a:extLst>
              </a:tr>
              <a:tr h="318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48965"/>
                  </a:ext>
                </a:extLst>
              </a:tr>
              <a:tr h="31848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평균 </a:t>
                      </a:r>
                      <a:r>
                        <a:rPr lang="en-US" altLang="ko-KR" sz="2000" dirty="0"/>
                        <a:t>: 71.25%</a:t>
                      </a:r>
                      <a:endParaRPr lang="ko-KR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215098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EB410C89-1D7E-2BA1-E7C0-3947E679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123484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557FCCEB-F88F-040F-E054-87DE433C9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59" y="1801813"/>
            <a:ext cx="8730282" cy="452596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E88BD6A-5245-E09D-20D0-8AABB479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364683646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120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Tahoma</vt:lpstr>
      <vt:lpstr>Wingdings</vt:lpstr>
      <vt:lpstr>New_Natural01</vt:lpstr>
      <vt:lpstr>2D 게임프로그래밍 2차 발표</vt:lpstr>
      <vt:lpstr>진행 상황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 발표</dc:title>
  <dc:creator>김강현(2015182047)</dc:creator>
  <cp:lastModifiedBy>김강현(2015182047)</cp:lastModifiedBy>
  <cp:revision>74</cp:revision>
  <dcterms:created xsi:type="dcterms:W3CDTF">2023-10-15T04:36:50Z</dcterms:created>
  <dcterms:modified xsi:type="dcterms:W3CDTF">2023-11-12T10:35:28Z</dcterms:modified>
</cp:coreProperties>
</file>