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12196537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509" y="1728216"/>
            <a:ext cx="12192863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265664" y="1298448"/>
            <a:ext cx="1316736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9351264" y="1929384"/>
            <a:ext cx="682752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14400" y="4114800"/>
            <a:ext cx="1621536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829056" y="2212847"/>
            <a:ext cx="10570464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86400"/>
            <a:ext cx="85344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09600" y="649224"/>
            <a:ext cx="109728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28800"/>
            <a:ext cx="109728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5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69" y="5780271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863072" y="56418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1521440" y="521208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5641848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41536" y="274638"/>
            <a:ext cx="2340864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436864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7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801368"/>
            <a:ext cx="109728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10887456" y="667512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509504" y="1353312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4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reeform 6"/>
          <p:cNvSpPr/>
          <p:nvPr/>
        </p:nvSpPr>
        <p:spPr bwMode="invGray">
          <a:xfrm>
            <a:off x="-69" y="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53344" y="3849624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387584" y="453542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402336" y="3840480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4000" y="5129785"/>
            <a:ext cx="9717024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524000" y="4425696"/>
            <a:ext cx="9717024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12192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509" y="228600"/>
            <a:ext cx="12192508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1082528" y="100584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082784" y="173736"/>
            <a:ext cx="48768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932688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12/2/2023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3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24328"/>
            <a:ext cx="5386917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624328"/>
            <a:ext cx="5389033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12/2/2023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10972800" y="1005840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265664" y="96926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874520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6193368" y="1874520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23416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12/2/2023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46176" y="813816"/>
            <a:ext cx="109728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12/2/2023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69" y="-1972"/>
            <a:ext cx="12200896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6733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207007" y="273050"/>
            <a:ext cx="10375392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72" y="1371600"/>
            <a:ext cx="6815667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16" y="1362456"/>
            <a:ext cx="3425952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FD2766A6-3C10-4AB8-86A1-BB1F0CDA7EFE}" type="datetimeFigureOut">
              <a:rPr lang="en-US" smtClean="0"/>
              <a:pPr/>
              <a:t>12/2/2023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010400" y="987552"/>
            <a:ext cx="4974336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707136" y="1216152"/>
            <a:ext cx="6193536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34784" y="1901952"/>
            <a:ext cx="4949952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FD2766A6-3C10-4AB8-86A1-BB1F0CDA7EFE}" type="datetimeFigureOut">
              <a:rPr lang="en-US" smtClean="0"/>
              <a:pPr/>
              <a:t>12/2/2023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9144000" y="3886200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7717536" y="457200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621536" y="384048"/>
            <a:ext cx="97536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9600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12204261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69" y="0"/>
            <a:ext cx="12204261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2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D56DD-BE88-1A98-95AC-D3CBF5748F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게임프로그래밍 </a:t>
            </a:r>
            <a:r>
              <a:rPr lang="en-US" altLang="ko-KR" dirty="0"/>
              <a:t>3</a:t>
            </a:r>
            <a:r>
              <a:rPr lang="ko-KR" altLang="en-US" dirty="0"/>
              <a:t>차 최종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0446B-2650-CC76-0097-3ED62447C0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</a:t>
            </a:r>
            <a:r>
              <a:rPr lang="ko-KR" altLang="en-US" dirty="0"/>
              <a:t>반 </a:t>
            </a:r>
            <a:r>
              <a:rPr lang="en-US" altLang="ko-KR" dirty="0"/>
              <a:t>2015182047 </a:t>
            </a:r>
            <a:r>
              <a:rPr lang="ko-KR" altLang="en-US" dirty="0"/>
              <a:t>김강현</a:t>
            </a:r>
          </a:p>
        </p:txBody>
      </p:sp>
    </p:spTree>
    <p:extLst>
      <p:ext uri="{BB962C8B-B14F-4D97-AF65-F5344CB8AC3E}">
        <p14:creationId xmlns:p14="http://schemas.microsoft.com/office/powerpoint/2010/main" val="33109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B410C89-1D7E-2BA1-E7C0-3947E679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진척도</a:t>
            </a:r>
          </a:p>
        </p:txBody>
      </p:sp>
      <p:graphicFrame>
        <p:nvGraphicFramePr>
          <p:cNvPr id="9" name="내용 개체 틀 8">
            <a:extLst>
              <a:ext uri="{FF2B5EF4-FFF2-40B4-BE49-F238E27FC236}">
                <a16:creationId xmlns:a16="http://schemas.microsoft.com/office/drawing/2014/main" id="{AD6912EC-2565-0466-AC69-BC5EF6D0DE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87297"/>
              </p:ext>
            </p:extLst>
          </p:nvPr>
        </p:nvGraphicFramePr>
        <p:xfrm>
          <a:off x="609600" y="1801813"/>
          <a:ext cx="10972800" cy="4494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866">
                  <a:extLst>
                    <a:ext uri="{9D8B030D-6E8A-4147-A177-3AD203B41FA5}">
                      <a16:colId xmlns:a16="http://schemas.microsoft.com/office/drawing/2014/main" val="2499045378"/>
                    </a:ext>
                  </a:extLst>
                </a:gridCol>
                <a:gridCol w="4631960">
                  <a:extLst>
                    <a:ext uri="{9D8B030D-6E8A-4147-A177-3AD203B41FA5}">
                      <a16:colId xmlns:a16="http://schemas.microsoft.com/office/drawing/2014/main" val="2984262034"/>
                    </a:ext>
                  </a:extLst>
                </a:gridCol>
                <a:gridCol w="2863122">
                  <a:extLst>
                    <a:ext uri="{9D8B030D-6E8A-4147-A177-3AD203B41FA5}">
                      <a16:colId xmlns:a16="http://schemas.microsoft.com/office/drawing/2014/main" val="3670769614"/>
                    </a:ext>
                  </a:extLst>
                </a:gridCol>
                <a:gridCol w="1748852">
                  <a:extLst>
                    <a:ext uri="{9D8B030D-6E8A-4147-A177-3AD203B41FA5}">
                      <a16:colId xmlns:a16="http://schemas.microsoft.com/office/drawing/2014/main" val="614903629"/>
                    </a:ext>
                  </a:extLst>
                </a:gridCol>
              </a:tblGrid>
              <a:tr h="443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 구현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미구현</a:t>
                      </a:r>
                      <a:r>
                        <a:rPr lang="ko-KR" altLang="en-US" dirty="0"/>
                        <a:t>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진척도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5616306"/>
                  </a:ext>
                </a:extLst>
              </a:tr>
              <a:tr h="474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로고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타이틀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플레이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로고 및 타이틀 화면의 생동감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716982"/>
                  </a:ext>
                </a:extLst>
              </a:tr>
              <a:tr h="65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오브젝트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백그라운드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선수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허들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관중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 선수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상태 머신 구현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가속도 및 마찰력에 따른 이동 속도 변화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허들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위치 랜덤 생성 및 충돌 시 부드러운 쓰러짐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관중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9624606"/>
                  </a:ext>
                </a:extLst>
              </a:tr>
              <a:tr h="474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오브젝트 애니메이션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선수의 속력에 비례한 애니메이션 프레임 전환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6506698"/>
                  </a:ext>
                </a:extLst>
              </a:tr>
              <a:tr h="65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타이머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플레이어 좌우 이동 및 점프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맵 전환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델타 타임 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066094"/>
                  </a:ext>
                </a:extLst>
              </a:tr>
              <a:tr h="474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인공지능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충돌 </a:t>
                      </a:r>
                      <a:r>
                        <a:rPr lang="en-US" altLang="ko-KR" sz="1200" dirty="0"/>
                        <a:t>bounding-box </a:t>
                      </a:r>
                      <a:r>
                        <a:rPr lang="ko-KR" altLang="en-US" sz="1200" dirty="0"/>
                        <a:t>구현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- AI behavior tree</a:t>
                      </a:r>
                      <a:r>
                        <a:rPr lang="ko-KR" altLang="en-US" sz="1200" dirty="0"/>
                        <a:t>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909273"/>
                  </a:ext>
                </a:extLst>
              </a:tr>
              <a:tr h="474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스크롤링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플레이어 위치를 중심으로 카메라 바인딩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부드러운 카메라 확대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477449"/>
                  </a:ext>
                </a:extLst>
              </a:tr>
              <a:tr h="839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  <a:r>
                        <a:rPr lang="en-US" altLang="ko-KR" dirty="0"/>
                        <a:t>, UI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맵별로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 err="1"/>
                        <a:t>bgm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적용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플레이어 속력에 비례한 사운드 이펙트 적용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폰트 적용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각종 기능 </a:t>
                      </a:r>
                      <a:r>
                        <a:rPr lang="en-US" altLang="ko-KR" sz="1200" dirty="0"/>
                        <a:t>UI </a:t>
                      </a:r>
                      <a:r>
                        <a:rPr lang="ko-KR" altLang="en-US" sz="12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속력에 비례한 사운드 이펙트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각종 기능 </a:t>
                      </a:r>
                      <a:r>
                        <a:rPr lang="en-US" altLang="ko-KR" sz="12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759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84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E88BD6A-5245-E09D-20D0-8AABB479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</a:p>
        </p:txBody>
      </p:sp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000908E1-F7EF-20A9-C82A-3A8BAC96D7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605402"/>
              </p:ext>
            </p:extLst>
          </p:nvPr>
        </p:nvGraphicFramePr>
        <p:xfrm>
          <a:off x="4174759" y="3556416"/>
          <a:ext cx="3842480" cy="2943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240">
                  <a:extLst>
                    <a:ext uri="{9D8B030D-6E8A-4147-A177-3AD203B41FA5}">
                      <a16:colId xmlns:a16="http://schemas.microsoft.com/office/drawing/2014/main" val="1583780489"/>
                    </a:ext>
                  </a:extLst>
                </a:gridCol>
                <a:gridCol w="1921240">
                  <a:extLst>
                    <a:ext uri="{9D8B030D-6E8A-4147-A177-3AD203B41FA5}">
                      <a16:colId xmlns:a16="http://schemas.microsoft.com/office/drawing/2014/main" val="2773411455"/>
                    </a:ext>
                  </a:extLst>
                </a:gridCol>
              </a:tblGrid>
              <a:tr h="420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1350456"/>
                  </a:ext>
                </a:extLst>
              </a:tr>
              <a:tr h="420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Oct 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8584375"/>
                  </a:ext>
                </a:extLst>
              </a:tr>
              <a:tr h="420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Oct 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953353"/>
                  </a:ext>
                </a:extLst>
              </a:tr>
              <a:tr h="420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Oct 29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9897413"/>
                  </a:ext>
                </a:extLst>
              </a:tr>
              <a:tr h="420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Nov 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274031"/>
                  </a:ext>
                </a:extLst>
              </a:tr>
              <a:tr h="420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Nov 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437061"/>
                  </a:ext>
                </a:extLst>
              </a:tr>
              <a:tr h="420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Nov 26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654557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EBE439D7-9B03-D533-00D0-7948C482D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426" y="1416177"/>
            <a:ext cx="7209145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3646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1067</TotalTime>
  <Words>200</Words>
  <Application>Microsoft Office PowerPoint</Application>
  <PresentationFormat>와이드스크린</PresentationFormat>
  <Paragraphs>57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Tahoma</vt:lpstr>
      <vt:lpstr>Wingdings</vt:lpstr>
      <vt:lpstr>New_Natural01</vt:lpstr>
      <vt:lpstr>2D 게임프로그래밍 3차 최종 발표</vt:lpstr>
      <vt:lpstr>개발 진척도</vt:lpstr>
      <vt:lpstr>Github 커밋 통계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 1차 발표</dc:title>
  <dc:creator>김강현(2015182047)</dc:creator>
  <cp:lastModifiedBy>김강현(2015182047)</cp:lastModifiedBy>
  <cp:revision>87</cp:revision>
  <dcterms:created xsi:type="dcterms:W3CDTF">2023-10-15T04:36:50Z</dcterms:created>
  <dcterms:modified xsi:type="dcterms:W3CDTF">2023-12-02T05:58:21Z</dcterms:modified>
</cp:coreProperties>
</file>