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notesMasterIdLst>
    <p:notesMasterId r:id="rId62"/>
  </p:notesMasterIdLst>
  <p:handoutMasterIdLst>
    <p:handoutMasterId r:id="rId63"/>
  </p:handoutMasterIdLst>
  <p:sldIdLst>
    <p:sldId id="562" r:id="rId2"/>
    <p:sldId id="584" r:id="rId3"/>
    <p:sldId id="650" r:id="rId4"/>
    <p:sldId id="610" r:id="rId5"/>
    <p:sldId id="646" r:id="rId6"/>
    <p:sldId id="443" r:id="rId7"/>
    <p:sldId id="453" r:id="rId8"/>
    <p:sldId id="446" r:id="rId9"/>
    <p:sldId id="447" r:id="rId10"/>
    <p:sldId id="651" r:id="rId11"/>
    <p:sldId id="635" r:id="rId12"/>
    <p:sldId id="648" r:id="rId13"/>
    <p:sldId id="408" r:id="rId14"/>
    <p:sldId id="455" r:id="rId15"/>
    <p:sldId id="652" r:id="rId16"/>
    <p:sldId id="612" r:id="rId17"/>
    <p:sldId id="613" r:id="rId18"/>
    <p:sldId id="615" r:id="rId19"/>
    <p:sldId id="619" r:id="rId20"/>
    <p:sldId id="625" r:id="rId21"/>
    <p:sldId id="626" r:id="rId22"/>
    <p:sldId id="627" r:id="rId23"/>
    <p:sldId id="653" r:id="rId24"/>
    <p:sldId id="644" r:id="rId25"/>
    <p:sldId id="638" r:id="rId26"/>
    <p:sldId id="620" r:id="rId27"/>
    <p:sldId id="621" r:id="rId28"/>
    <p:sldId id="622" r:id="rId29"/>
    <p:sldId id="649" r:id="rId30"/>
    <p:sldId id="639" r:id="rId31"/>
    <p:sldId id="636" r:id="rId32"/>
    <p:sldId id="628" r:id="rId33"/>
    <p:sldId id="645" r:id="rId34"/>
    <p:sldId id="657" r:id="rId35"/>
    <p:sldId id="641" r:id="rId36"/>
    <p:sldId id="637" r:id="rId37"/>
    <p:sldId id="630" r:id="rId38"/>
    <p:sldId id="624" r:id="rId39"/>
    <p:sldId id="616" r:id="rId40"/>
    <p:sldId id="618" r:id="rId41"/>
    <p:sldId id="654" r:id="rId42"/>
    <p:sldId id="655" r:id="rId43"/>
    <p:sldId id="656" r:id="rId44"/>
    <p:sldId id="664" r:id="rId45"/>
    <p:sldId id="665" r:id="rId46"/>
    <p:sldId id="666" r:id="rId47"/>
    <p:sldId id="629" r:id="rId48"/>
    <p:sldId id="658" r:id="rId49"/>
    <p:sldId id="634" r:id="rId50"/>
    <p:sldId id="661" r:id="rId51"/>
    <p:sldId id="662" r:id="rId52"/>
    <p:sldId id="663" r:id="rId53"/>
    <p:sldId id="659" r:id="rId54"/>
    <p:sldId id="660" r:id="rId55"/>
    <p:sldId id="640" r:id="rId56"/>
    <p:sldId id="632" r:id="rId57"/>
    <p:sldId id="647" r:id="rId58"/>
    <p:sldId id="642" r:id="rId59"/>
    <p:sldId id="643" r:id="rId60"/>
    <p:sldId id="571" r:id="rId61"/>
  </p:sldIdLst>
  <p:sldSz cx="9144000" cy="5143500" type="screen16x9"/>
  <p:notesSz cx="6985000" cy="92837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1pPr>
    <a:lvl2pPr marL="342900" algn="l" rtl="0" fontAlgn="base">
      <a:spcBef>
        <a:spcPct val="0"/>
      </a:spcBef>
      <a:spcAft>
        <a:spcPct val="0"/>
      </a:spcAft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2pPr>
    <a:lvl3pPr marL="685800" algn="l" rtl="0" fontAlgn="base">
      <a:spcBef>
        <a:spcPct val="0"/>
      </a:spcBef>
      <a:spcAft>
        <a:spcPct val="0"/>
      </a:spcAft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3pPr>
    <a:lvl4pPr marL="1028700" algn="l" rtl="0" fontAlgn="base">
      <a:spcBef>
        <a:spcPct val="0"/>
      </a:spcBef>
      <a:spcAft>
        <a:spcPct val="0"/>
      </a:spcAft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4pPr>
    <a:lvl5pPr marL="1371600" algn="l" rtl="0" fontAlgn="base">
      <a:spcBef>
        <a:spcPct val="0"/>
      </a:spcBef>
      <a:spcAft>
        <a:spcPct val="0"/>
      </a:spcAft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5pPr>
    <a:lvl6pPr marL="1714500" algn="l" defTabSz="685800" rtl="0" eaLnBrk="1" latinLnBrk="0" hangingPunct="1"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6pPr>
    <a:lvl7pPr marL="2057400" algn="l" defTabSz="685800" rtl="0" eaLnBrk="1" latinLnBrk="0" hangingPunct="1"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7pPr>
    <a:lvl8pPr marL="2400300" algn="l" defTabSz="685800" rtl="0" eaLnBrk="1" latinLnBrk="0" hangingPunct="1"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8pPr>
    <a:lvl9pPr marL="2743200" algn="l" defTabSz="685800" rtl="0" eaLnBrk="1" latinLnBrk="0" hangingPunct="1"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31" userDrawn="1">
          <p15:clr>
            <a:srgbClr val="A4A3A4"/>
          </p15:clr>
        </p15:guide>
        <p15:guide id="2" orient="horz" pos="76" userDrawn="1">
          <p15:clr>
            <a:srgbClr val="A4A3A4"/>
          </p15:clr>
        </p15:guide>
        <p15:guide id="3" orient="horz" pos="5475" userDrawn="1">
          <p15:clr>
            <a:srgbClr val="A4A3A4"/>
          </p15:clr>
        </p15:guide>
        <p15:guide id="4" orient="horz" pos="5794" userDrawn="1">
          <p15:clr>
            <a:srgbClr val="A4A3A4"/>
          </p15:clr>
        </p15:guide>
        <p15:guide id="5" orient="horz" pos="5517" userDrawn="1">
          <p15:clr>
            <a:srgbClr val="A4A3A4"/>
          </p15:clr>
        </p15:guide>
        <p15:guide id="6" pos="244" userDrawn="1">
          <p15:clr>
            <a:srgbClr val="A4A3A4"/>
          </p15:clr>
        </p15:guide>
        <p15:guide id="7" pos="4340" userDrawn="1">
          <p15:clr>
            <a:srgbClr val="A4A3A4"/>
          </p15:clr>
        </p15:guide>
        <p15:guide id="8" orient="horz" pos="63">
          <p15:clr>
            <a:srgbClr val="A4A3A4"/>
          </p15:clr>
        </p15:guide>
        <p15:guide id="9" orient="horz" pos="5727">
          <p15:clr>
            <a:srgbClr val="A4A3A4"/>
          </p15:clr>
        </p15:guide>
        <p15:guide id="10" pos="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CC"/>
    <a:srgbClr val="FFFF99"/>
    <a:srgbClr val="EC6B24"/>
    <a:srgbClr val="FF99FF"/>
    <a:srgbClr val="3399FF"/>
    <a:srgbClr val="E00202"/>
    <a:srgbClr val="00FFCC"/>
    <a:srgbClr val="333333"/>
    <a:srgbClr val="F2F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6F9ADA-15C9-48AB-93BB-FE063C6FAC7B}" v="165" dt="2021-12-20T07:09:32.6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9672" autoAdjust="0"/>
  </p:normalViewPr>
  <p:slideViewPr>
    <p:cSldViewPr snapToGrid="0" showGuides="1">
      <p:cViewPr varScale="1">
        <p:scale>
          <a:sx n="140" d="100"/>
          <a:sy n="140" d="100"/>
        </p:scale>
        <p:origin x="672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80" d="100"/>
          <a:sy n="80" d="100"/>
        </p:scale>
        <p:origin x="3888" y="84"/>
      </p:cViewPr>
      <p:guideLst>
        <p:guide orient="horz" pos="331"/>
        <p:guide orient="horz" pos="76"/>
        <p:guide orient="horz" pos="5475"/>
        <p:guide orient="horz" pos="5794"/>
        <p:guide orient="horz" pos="5517"/>
        <p:guide pos="244"/>
        <p:guide pos="4340"/>
        <p:guide orient="horz" pos="63"/>
        <p:guide orient="horz" pos="5727"/>
        <p:guide pos="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Jungmin/강정민" userId="aecf62c1-03e8-4f63-bc8e-4c27038acde4" providerId="ADAL" clId="{6E6F9ADA-15C9-48AB-93BB-FE063C6FAC7B}"/>
    <pc:docChg chg="undo custSel addSld delSld modSld sldOrd modMainMaster">
      <pc:chgData name="KANG Jungmin/강정민" userId="aecf62c1-03e8-4f63-bc8e-4c27038acde4" providerId="ADAL" clId="{6E6F9ADA-15C9-48AB-93BB-FE063C6FAC7B}" dt="2021-12-20T07:09:32.600" v="1628" actId="14100"/>
      <pc:docMkLst>
        <pc:docMk/>
      </pc:docMkLst>
      <pc:sldChg chg="modSp mod">
        <pc:chgData name="KANG Jungmin/강정민" userId="aecf62c1-03e8-4f63-bc8e-4c27038acde4" providerId="ADAL" clId="{6E6F9ADA-15C9-48AB-93BB-FE063C6FAC7B}" dt="2021-12-20T07:07:34.793" v="1583"/>
        <pc:sldMkLst>
          <pc:docMk/>
          <pc:sldMk cId="415020111" sldId="408"/>
        </pc:sldMkLst>
        <pc:spChg chg="mod">
          <ac:chgData name="KANG Jungmin/강정민" userId="aecf62c1-03e8-4f63-bc8e-4c27038acde4" providerId="ADAL" clId="{6E6F9ADA-15C9-48AB-93BB-FE063C6FAC7B}" dt="2021-12-20T07:04:34.375" v="1396"/>
          <ac:spMkLst>
            <pc:docMk/>
            <pc:sldMk cId="415020111" sldId="408"/>
            <ac:spMk id="3" creationId="{B84987D5-397D-4CFE-9B9C-F47B4BC74470}"/>
          </ac:spMkLst>
        </pc:spChg>
        <pc:spChg chg="mod">
          <ac:chgData name="KANG Jungmin/강정민" userId="aecf62c1-03e8-4f63-bc8e-4c27038acde4" providerId="ADAL" clId="{6E6F9ADA-15C9-48AB-93BB-FE063C6FAC7B}" dt="2021-12-20T07:06:17.588" v="1458" actId="2711"/>
          <ac:spMkLst>
            <pc:docMk/>
            <pc:sldMk cId="415020111" sldId="408"/>
            <ac:spMk id="6146" creationId="{00000000-0000-0000-0000-000000000000}"/>
          </ac:spMkLst>
        </pc:spChg>
        <pc:graphicFrameChg chg="mod modGraphic">
          <ac:chgData name="KANG Jungmin/강정민" userId="aecf62c1-03e8-4f63-bc8e-4c27038acde4" providerId="ADAL" clId="{6E6F9ADA-15C9-48AB-93BB-FE063C6FAC7B}" dt="2021-12-20T07:07:34.793" v="1583"/>
          <ac:graphicFrameMkLst>
            <pc:docMk/>
            <pc:sldMk cId="415020111" sldId="408"/>
            <ac:graphicFrameMk id="2" creationId="{00000000-0000-0000-0000-000000000000}"/>
          </ac:graphicFrameMkLst>
        </pc:graphicFrameChg>
      </pc:sldChg>
      <pc:sldChg chg="addSp delSp modSp mod ord">
        <pc:chgData name="KANG Jungmin/강정민" userId="aecf62c1-03e8-4f63-bc8e-4c27038acde4" providerId="ADAL" clId="{6E6F9ADA-15C9-48AB-93BB-FE063C6FAC7B}" dt="2021-12-20T06:57:30.994" v="1251"/>
        <pc:sldMkLst>
          <pc:docMk/>
          <pc:sldMk cId="1936101855" sldId="447"/>
        </pc:sldMkLst>
        <pc:spChg chg="mod">
          <ac:chgData name="KANG Jungmin/강정민" userId="aecf62c1-03e8-4f63-bc8e-4c27038acde4" providerId="ADAL" clId="{6E6F9ADA-15C9-48AB-93BB-FE063C6FAC7B}" dt="2021-12-20T06:46:38.225" v="970"/>
          <ac:spMkLst>
            <pc:docMk/>
            <pc:sldMk cId="1936101855" sldId="447"/>
            <ac:spMk id="2" creationId="{00000000-0000-0000-0000-000000000000}"/>
          </ac:spMkLst>
        </pc:spChg>
        <pc:spChg chg="add mod">
          <ac:chgData name="KANG Jungmin/강정민" userId="aecf62c1-03e8-4f63-bc8e-4c27038acde4" providerId="ADAL" clId="{6E6F9ADA-15C9-48AB-93BB-FE063C6FAC7B}" dt="2021-12-20T06:50:40.553" v="1079" actId="1076"/>
          <ac:spMkLst>
            <pc:docMk/>
            <pc:sldMk cId="1936101855" sldId="447"/>
            <ac:spMk id="8" creationId="{6F8CE0CC-B70F-46C6-8A6F-6C734C36E8AF}"/>
          </ac:spMkLst>
        </pc:spChg>
        <pc:spChg chg="mod">
          <ac:chgData name="KANG Jungmin/강정민" userId="aecf62c1-03e8-4f63-bc8e-4c27038acde4" providerId="ADAL" clId="{6E6F9ADA-15C9-48AB-93BB-FE063C6FAC7B}" dt="2021-12-20T06:50:17.030" v="1073" actId="1076"/>
          <ac:spMkLst>
            <pc:docMk/>
            <pc:sldMk cId="1936101855" sldId="447"/>
            <ac:spMk id="9" creationId="{00000000-0000-0000-0000-000000000000}"/>
          </ac:spMkLst>
        </pc:spChg>
        <pc:spChg chg="mod">
          <ac:chgData name="KANG Jungmin/강정민" userId="aecf62c1-03e8-4f63-bc8e-4c27038acde4" providerId="ADAL" clId="{6E6F9ADA-15C9-48AB-93BB-FE063C6FAC7B}" dt="2021-12-20T06:46:17.511" v="943" actId="164"/>
          <ac:spMkLst>
            <pc:docMk/>
            <pc:sldMk cId="1936101855" sldId="447"/>
            <ac:spMk id="10" creationId="{00000000-0000-0000-0000-000000000000}"/>
          </ac:spMkLst>
        </pc:spChg>
        <pc:spChg chg="mod">
          <ac:chgData name="KANG Jungmin/강정민" userId="aecf62c1-03e8-4f63-bc8e-4c27038acde4" providerId="ADAL" clId="{6E6F9ADA-15C9-48AB-93BB-FE063C6FAC7B}" dt="2021-12-20T06:46:17.511" v="943" actId="164"/>
          <ac:spMkLst>
            <pc:docMk/>
            <pc:sldMk cId="1936101855" sldId="447"/>
            <ac:spMk id="11" creationId="{00000000-0000-0000-0000-000000000000}"/>
          </ac:spMkLst>
        </pc:spChg>
        <pc:spChg chg="mod">
          <ac:chgData name="KANG Jungmin/강정민" userId="aecf62c1-03e8-4f63-bc8e-4c27038acde4" providerId="ADAL" clId="{6E6F9ADA-15C9-48AB-93BB-FE063C6FAC7B}" dt="2021-12-20T06:46:17.511" v="943" actId="164"/>
          <ac:spMkLst>
            <pc:docMk/>
            <pc:sldMk cId="1936101855" sldId="447"/>
            <ac:spMk id="12" creationId="{00000000-0000-0000-0000-000000000000}"/>
          </ac:spMkLst>
        </pc:spChg>
        <pc:spChg chg="mod">
          <ac:chgData name="KANG Jungmin/강정민" userId="aecf62c1-03e8-4f63-bc8e-4c27038acde4" providerId="ADAL" clId="{6E6F9ADA-15C9-48AB-93BB-FE063C6FAC7B}" dt="2021-12-20T06:46:17.511" v="943" actId="164"/>
          <ac:spMkLst>
            <pc:docMk/>
            <pc:sldMk cId="1936101855" sldId="447"/>
            <ac:spMk id="13" creationId="{00000000-0000-0000-0000-000000000000}"/>
          </ac:spMkLst>
        </pc:spChg>
        <pc:spChg chg="mod">
          <ac:chgData name="KANG Jungmin/강정민" userId="aecf62c1-03e8-4f63-bc8e-4c27038acde4" providerId="ADAL" clId="{6E6F9ADA-15C9-48AB-93BB-FE063C6FAC7B}" dt="2021-12-20T06:46:17.511" v="943" actId="164"/>
          <ac:spMkLst>
            <pc:docMk/>
            <pc:sldMk cId="1936101855" sldId="447"/>
            <ac:spMk id="14" creationId="{00000000-0000-0000-0000-000000000000}"/>
          </ac:spMkLst>
        </pc:spChg>
        <pc:grpChg chg="add del mod">
          <ac:chgData name="KANG Jungmin/강정민" userId="aecf62c1-03e8-4f63-bc8e-4c27038acde4" providerId="ADAL" clId="{6E6F9ADA-15C9-48AB-93BB-FE063C6FAC7B}" dt="2021-12-20T06:48:35.074" v="974" actId="478"/>
          <ac:grpSpMkLst>
            <pc:docMk/>
            <pc:sldMk cId="1936101855" sldId="447"/>
            <ac:grpSpMk id="3" creationId="{578F2E13-A2F4-4136-8557-20D7431EC8CB}"/>
          </ac:grpSpMkLst>
        </pc:grpChg>
        <pc:picChg chg="add mod">
          <ac:chgData name="KANG Jungmin/강정민" userId="aecf62c1-03e8-4f63-bc8e-4c27038acde4" providerId="ADAL" clId="{6E6F9ADA-15C9-48AB-93BB-FE063C6FAC7B}" dt="2021-12-20T06:50:21.009" v="1074" actId="1076"/>
          <ac:picMkLst>
            <pc:docMk/>
            <pc:sldMk cId="1936101855" sldId="447"/>
            <ac:picMk id="6" creationId="{AD94E8D5-8BC6-427A-8F6D-3A6FF5442893}"/>
          </ac:picMkLst>
        </pc:picChg>
        <pc:picChg chg="mod">
          <ac:chgData name="KANG Jungmin/강정민" userId="aecf62c1-03e8-4f63-bc8e-4c27038acde4" providerId="ADAL" clId="{6E6F9ADA-15C9-48AB-93BB-FE063C6FAC7B}" dt="2021-12-20T06:46:17.511" v="943" actId="164"/>
          <ac:picMkLst>
            <pc:docMk/>
            <pc:sldMk cId="1936101855" sldId="447"/>
            <ac:picMk id="7" creationId="{00000000-0000-0000-0000-000000000000}"/>
          </ac:picMkLst>
        </pc:picChg>
      </pc:sldChg>
      <pc:sldChg chg="modSp mod">
        <pc:chgData name="KANG Jungmin/강정민" userId="aecf62c1-03e8-4f63-bc8e-4c27038acde4" providerId="ADAL" clId="{6E6F9ADA-15C9-48AB-93BB-FE063C6FAC7B}" dt="2021-12-20T07:06:34.259" v="1503" actId="6549"/>
        <pc:sldMkLst>
          <pc:docMk/>
          <pc:sldMk cId="2117574767" sldId="455"/>
        </pc:sldMkLst>
        <pc:spChg chg="mod">
          <ac:chgData name="KANG Jungmin/강정민" userId="aecf62c1-03e8-4f63-bc8e-4c27038acde4" providerId="ADAL" clId="{6E6F9ADA-15C9-48AB-93BB-FE063C6FAC7B}" dt="2021-12-20T07:06:34.259" v="1503" actId="6549"/>
          <ac:spMkLst>
            <pc:docMk/>
            <pc:sldMk cId="2117574767" sldId="455"/>
            <ac:spMk id="2" creationId="{00000000-0000-0000-0000-000000000000}"/>
          </ac:spMkLst>
        </pc:spChg>
        <pc:spChg chg="mod">
          <ac:chgData name="KANG Jungmin/강정민" userId="aecf62c1-03e8-4f63-bc8e-4c27038acde4" providerId="ADAL" clId="{6E6F9ADA-15C9-48AB-93BB-FE063C6FAC7B}" dt="2021-12-20T07:04:36.945" v="1397"/>
          <ac:spMkLst>
            <pc:docMk/>
            <pc:sldMk cId="2117574767" sldId="455"/>
            <ac:spMk id="5" creationId="{1223EA39-045F-4B18-985A-64FEC0B392DD}"/>
          </ac:spMkLst>
        </pc:spChg>
        <pc:picChg chg="mod">
          <ac:chgData name="KANG Jungmin/강정민" userId="aecf62c1-03e8-4f63-bc8e-4c27038acde4" providerId="ADAL" clId="{6E6F9ADA-15C9-48AB-93BB-FE063C6FAC7B}" dt="2021-12-20T07:03:22.545" v="1330" actId="1076"/>
          <ac:picMkLst>
            <pc:docMk/>
            <pc:sldMk cId="2117574767" sldId="455"/>
            <ac:picMk id="3" creationId="{00000000-0000-0000-0000-000000000000}"/>
          </ac:picMkLst>
        </pc:picChg>
      </pc:sldChg>
      <pc:sldChg chg="modSp mod">
        <pc:chgData name="KANG Jungmin/강정민" userId="aecf62c1-03e8-4f63-bc8e-4c27038acde4" providerId="ADAL" clId="{6E6F9ADA-15C9-48AB-93BB-FE063C6FAC7B}" dt="2021-12-20T06:57:19.679" v="1249" actId="20577"/>
        <pc:sldMkLst>
          <pc:docMk/>
          <pc:sldMk cId="1764240248" sldId="584"/>
        </pc:sldMkLst>
        <pc:spChg chg="mod">
          <ac:chgData name="KANG Jungmin/강정민" userId="aecf62c1-03e8-4f63-bc8e-4c27038acde4" providerId="ADAL" clId="{6E6F9ADA-15C9-48AB-93BB-FE063C6FAC7B}" dt="2021-12-20T06:57:19.679" v="1249" actId="20577"/>
          <ac:spMkLst>
            <pc:docMk/>
            <pc:sldMk cId="1764240248" sldId="584"/>
            <ac:spMk id="3" creationId="{00000000-0000-0000-0000-000000000000}"/>
          </ac:spMkLst>
        </pc:spChg>
      </pc:sldChg>
      <pc:sldChg chg="modSp add mod">
        <pc:chgData name="KANG Jungmin/강정민" userId="aecf62c1-03e8-4f63-bc8e-4c27038acde4" providerId="ADAL" clId="{6E6F9ADA-15C9-48AB-93BB-FE063C6FAC7B}" dt="2021-12-20T06:47:24.208" v="972" actId="1076"/>
        <pc:sldMkLst>
          <pc:docMk/>
          <pc:sldMk cId="1995425877" sldId="610"/>
        </pc:sldMkLst>
        <pc:spChg chg="mod">
          <ac:chgData name="KANG Jungmin/강정민" userId="aecf62c1-03e8-4f63-bc8e-4c27038acde4" providerId="ADAL" clId="{6E6F9ADA-15C9-48AB-93BB-FE063C6FAC7B}" dt="2021-12-20T06:47:24.208" v="972" actId="1076"/>
          <ac:spMkLst>
            <pc:docMk/>
            <pc:sldMk cId="1995425877" sldId="610"/>
            <ac:spMk id="9" creationId="{2EA6FF10-C7DE-40F5-BF34-647DBD2ADE05}"/>
          </ac:spMkLst>
        </pc:spChg>
      </pc:sldChg>
      <pc:sldChg chg="del">
        <pc:chgData name="KANG Jungmin/강정민" userId="aecf62c1-03e8-4f63-bc8e-4c27038acde4" providerId="ADAL" clId="{6E6F9ADA-15C9-48AB-93BB-FE063C6FAC7B}" dt="2021-12-20T05:18:33.598" v="17" actId="2696"/>
        <pc:sldMkLst>
          <pc:docMk/>
          <pc:sldMk cId="2083037224" sldId="610"/>
        </pc:sldMkLst>
      </pc:sldChg>
      <pc:sldChg chg="modSp mod">
        <pc:chgData name="KANG Jungmin/강정민" userId="aecf62c1-03e8-4f63-bc8e-4c27038acde4" providerId="ADAL" clId="{6E6F9ADA-15C9-48AB-93BB-FE063C6FAC7B}" dt="2021-12-20T07:07:00.114" v="1523"/>
        <pc:sldMkLst>
          <pc:docMk/>
          <pc:sldMk cId="3077062739" sldId="611"/>
        </pc:sldMkLst>
        <pc:spChg chg="mod">
          <ac:chgData name="KANG Jungmin/강정민" userId="aecf62c1-03e8-4f63-bc8e-4c27038acde4" providerId="ADAL" clId="{6E6F9ADA-15C9-48AB-93BB-FE063C6FAC7B}" dt="2021-12-20T07:07:00.114" v="1523"/>
          <ac:spMkLst>
            <pc:docMk/>
            <pc:sldMk cId="3077062739" sldId="611"/>
            <ac:spMk id="2" creationId="{00000000-0000-0000-0000-000000000000}"/>
          </ac:spMkLst>
        </pc:spChg>
        <pc:spChg chg="mod">
          <ac:chgData name="KANG Jungmin/강정민" userId="aecf62c1-03e8-4f63-bc8e-4c27038acde4" providerId="ADAL" clId="{6E6F9ADA-15C9-48AB-93BB-FE063C6FAC7B}" dt="2021-12-20T07:04:39.002" v="1398"/>
          <ac:spMkLst>
            <pc:docMk/>
            <pc:sldMk cId="3077062739" sldId="611"/>
            <ac:spMk id="5" creationId="{1223EA39-045F-4B18-985A-64FEC0B392DD}"/>
          </ac:spMkLst>
        </pc:spChg>
      </pc:sldChg>
      <pc:sldChg chg="modSp mod">
        <pc:chgData name="KANG Jungmin/강정민" userId="aecf62c1-03e8-4f63-bc8e-4c27038acde4" providerId="ADAL" clId="{6E6F9ADA-15C9-48AB-93BB-FE063C6FAC7B}" dt="2021-12-20T07:04:40.876" v="1399"/>
        <pc:sldMkLst>
          <pc:docMk/>
          <pc:sldMk cId="2246095117" sldId="612"/>
        </pc:sldMkLst>
        <pc:spChg chg="mod">
          <ac:chgData name="KANG Jungmin/강정민" userId="aecf62c1-03e8-4f63-bc8e-4c27038acde4" providerId="ADAL" clId="{6E6F9ADA-15C9-48AB-93BB-FE063C6FAC7B}" dt="2021-12-20T07:04:40.876" v="1399"/>
          <ac:spMkLst>
            <pc:docMk/>
            <pc:sldMk cId="2246095117" sldId="612"/>
            <ac:spMk id="5" creationId="{1223EA39-045F-4B18-985A-64FEC0B392DD}"/>
          </ac:spMkLst>
        </pc:spChg>
      </pc:sldChg>
      <pc:sldChg chg="modSp mod">
        <pc:chgData name="KANG Jungmin/강정민" userId="aecf62c1-03e8-4f63-bc8e-4c27038acde4" providerId="ADAL" clId="{6E6F9ADA-15C9-48AB-93BB-FE063C6FAC7B}" dt="2021-12-20T07:04:42.648" v="1400"/>
        <pc:sldMkLst>
          <pc:docMk/>
          <pc:sldMk cId="2636860094" sldId="613"/>
        </pc:sldMkLst>
        <pc:spChg chg="mod">
          <ac:chgData name="KANG Jungmin/강정민" userId="aecf62c1-03e8-4f63-bc8e-4c27038acde4" providerId="ADAL" clId="{6E6F9ADA-15C9-48AB-93BB-FE063C6FAC7B}" dt="2021-12-20T07:04:42.648" v="1400"/>
          <ac:spMkLst>
            <pc:docMk/>
            <pc:sldMk cId="2636860094" sldId="613"/>
            <ac:spMk id="5" creationId="{1223EA39-045F-4B18-985A-64FEC0B392DD}"/>
          </ac:spMkLst>
        </pc:spChg>
      </pc:sldChg>
      <pc:sldChg chg="modSp mod">
        <pc:chgData name="KANG Jungmin/강정민" userId="aecf62c1-03e8-4f63-bc8e-4c27038acde4" providerId="ADAL" clId="{6E6F9ADA-15C9-48AB-93BB-FE063C6FAC7B}" dt="2021-12-20T07:04:44.577" v="1401"/>
        <pc:sldMkLst>
          <pc:docMk/>
          <pc:sldMk cId="1841657748" sldId="614"/>
        </pc:sldMkLst>
        <pc:spChg chg="mod">
          <ac:chgData name="KANG Jungmin/강정민" userId="aecf62c1-03e8-4f63-bc8e-4c27038acde4" providerId="ADAL" clId="{6E6F9ADA-15C9-48AB-93BB-FE063C6FAC7B}" dt="2021-12-20T07:04:44.577" v="1401"/>
          <ac:spMkLst>
            <pc:docMk/>
            <pc:sldMk cId="1841657748" sldId="614"/>
            <ac:spMk id="5" creationId="{1223EA39-045F-4B18-985A-64FEC0B392DD}"/>
          </ac:spMkLst>
        </pc:spChg>
      </pc:sldChg>
      <pc:sldChg chg="modSp mod">
        <pc:chgData name="KANG Jungmin/강정민" userId="aecf62c1-03e8-4f63-bc8e-4c27038acde4" providerId="ADAL" clId="{6E6F9ADA-15C9-48AB-93BB-FE063C6FAC7B}" dt="2021-12-20T07:04:47.153" v="1402"/>
        <pc:sldMkLst>
          <pc:docMk/>
          <pc:sldMk cId="972151887" sldId="615"/>
        </pc:sldMkLst>
        <pc:spChg chg="mod">
          <ac:chgData name="KANG Jungmin/강정민" userId="aecf62c1-03e8-4f63-bc8e-4c27038acde4" providerId="ADAL" clId="{6E6F9ADA-15C9-48AB-93BB-FE063C6FAC7B}" dt="2021-12-20T07:04:47.153" v="1402"/>
          <ac:spMkLst>
            <pc:docMk/>
            <pc:sldMk cId="972151887" sldId="615"/>
            <ac:spMk id="5" creationId="{1223EA39-045F-4B18-985A-64FEC0B392DD}"/>
          </ac:spMkLst>
        </pc:spChg>
      </pc:sldChg>
      <pc:sldChg chg="modSp">
        <pc:chgData name="KANG Jungmin/강정민" userId="aecf62c1-03e8-4f63-bc8e-4c27038acde4" providerId="ADAL" clId="{6E6F9ADA-15C9-48AB-93BB-FE063C6FAC7B}" dt="2021-12-20T05:07:02.542" v="1"/>
        <pc:sldMkLst>
          <pc:docMk/>
          <pc:sldMk cId="1466075031" sldId="629"/>
        </pc:sldMkLst>
        <pc:graphicFrameChg chg="mod">
          <ac:chgData name="KANG Jungmin/강정민" userId="aecf62c1-03e8-4f63-bc8e-4c27038acde4" providerId="ADAL" clId="{6E6F9ADA-15C9-48AB-93BB-FE063C6FAC7B}" dt="2021-12-20T05:07:02.542" v="1"/>
          <ac:graphicFrameMkLst>
            <pc:docMk/>
            <pc:sldMk cId="1466075031" sldId="629"/>
            <ac:graphicFrameMk id="8" creationId="{779E8554-FDBE-4897-8B75-84C4189A4862}"/>
          </ac:graphicFrameMkLst>
        </pc:graphicFrameChg>
      </pc:sldChg>
      <pc:sldChg chg="modSp mod">
        <pc:chgData name="KANG Jungmin/강정민" userId="aecf62c1-03e8-4f63-bc8e-4c27038acde4" providerId="ADAL" clId="{6E6F9ADA-15C9-48AB-93BB-FE063C6FAC7B}" dt="2021-12-20T07:03:53.434" v="1385" actId="20577"/>
        <pc:sldMkLst>
          <pc:docMk/>
          <pc:sldMk cId="1583829760" sldId="635"/>
        </pc:sldMkLst>
        <pc:spChg chg="mod">
          <ac:chgData name="KANG Jungmin/강정민" userId="aecf62c1-03e8-4f63-bc8e-4c27038acde4" providerId="ADAL" clId="{6E6F9ADA-15C9-48AB-93BB-FE063C6FAC7B}" dt="2021-12-20T07:03:53.434" v="1385" actId="20577"/>
          <ac:spMkLst>
            <pc:docMk/>
            <pc:sldMk cId="1583829760" sldId="635"/>
            <ac:spMk id="3" creationId="{00000000-0000-0000-0000-000000000000}"/>
          </ac:spMkLst>
        </pc:spChg>
      </pc:sldChg>
      <pc:sldChg chg="modSp">
        <pc:chgData name="KANG Jungmin/강정민" userId="aecf62c1-03e8-4f63-bc8e-4c27038acde4" providerId="ADAL" clId="{6E6F9ADA-15C9-48AB-93BB-FE063C6FAC7B}" dt="2021-12-20T05:03:58.599" v="0"/>
        <pc:sldMkLst>
          <pc:docMk/>
          <pc:sldMk cId="945259970" sldId="644"/>
        </pc:sldMkLst>
        <pc:graphicFrameChg chg="mod">
          <ac:chgData name="KANG Jungmin/강정민" userId="aecf62c1-03e8-4f63-bc8e-4c27038acde4" providerId="ADAL" clId="{6E6F9ADA-15C9-48AB-93BB-FE063C6FAC7B}" dt="2021-12-20T05:03:58.599" v="0"/>
          <ac:graphicFrameMkLst>
            <pc:docMk/>
            <pc:sldMk cId="945259970" sldId="644"/>
            <ac:graphicFrameMk id="13" creationId="{F545734B-6050-4A99-8B5D-565D0FC150F3}"/>
          </ac:graphicFrameMkLst>
        </pc:graphicFrameChg>
      </pc:sldChg>
      <pc:sldChg chg="addSp delSp modSp mod">
        <pc:chgData name="KANG Jungmin/강정민" userId="aecf62c1-03e8-4f63-bc8e-4c27038acde4" providerId="ADAL" clId="{6E6F9ADA-15C9-48AB-93BB-FE063C6FAC7B}" dt="2021-12-20T07:09:32.600" v="1628" actId="14100"/>
        <pc:sldMkLst>
          <pc:docMk/>
          <pc:sldMk cId="1464296052" sldId="648"/>
        </pc:sldMkLst>
        <pc:spChg chg="mod">
          <ac:chgData name="KANG Jungmin/강정민" userId="aecf62c1-03e8-4f63-bc8e-4c27038acde4" providerId="ADAL" clId="{6E6F9ADA-15C9-48AB-93BB-FE063C6FAC7B}" dt="2021-12-20T07:04:08.275" v="1394"/>
          <ac:spMkLst>
            <pc:docMk/>
            <pc:sldMk cId="1464296052" sldId="648"/>
            <ac:spMk id="2" creationId="{44DBC368-426F-4044-9736-211D17DDF48E}"/>
          </ac:spMkLst>
        </pc:spChg>
        <pc:spChg chg="mod">
          <ac:chgData name="KANG Jungmin/강정민" userId="aecf62c1-03e8-4f63-bc8e-4c27038acde4" providerId="ADAL" clId="{6E6F9ADA-15C9-48AB-93BB-FE063C6FAC7B}" dt="2021-12-20T07:03:39.409" v="1381"/>
          <ac:spMkLst>
            <pc:docMk/>
            <pc:sldMk cId="1464296052" sldId="648"/>
            <ac:spMk id="3" creationId="{BF9EA465-6EBC-4608-9816-E195E1C980B9}"/>
          </ac:spMkLst>
        </pc:spChg>
        <pc:spChg chg="mod">
          <ac:chgData name="KANG Jungmin/강정민" userId="aecf62c1-03e8-4f63-bc8e-4c27038acde4" providerId="ADAL" clId="{6E6F9ADA-15C9-48AB-93BB-FE063C6FAC7B}" dt="2021-12-20T07:09:32.600" v="1628" actId="14100"/>
          <ac:spMkLst>
            <pc:docMk/>
            <pc:sldMk cId="1464296052" sldId="648"/>
            <ac:spMk id="4" creationId="{B8FA36BA-980C-40B4-9DD0-A8831E80ED4C}"/>
          </ac:spMkLst>
        </pc:spChg>
        <pc:spChg chg="mod">
          <ac:chgData name="KANG Jungmin/강정민" userId="aecf62c1-03e8-4f63-bc8e-4c27038acde4" providerId="ADAL" clId="{6E6F9ADA-15C9-48AB-93BB-FE063C6FAC7B}" dt="2021-12-20T07:02:23.872" v="1321" actId="1076"/>
          <ac:spMkLst>
            <pc:docMk/>
            <pc:sldMk cId="1464296052" sldId="648"/>
            <ac:spMk id="5" creationId="{E8A00997-1C5D-48B8-BD0B-575BFD613824}"/>
          </ac:spMkLst>
        </pc:spChg>
        <pc:spChg chg="add mod">
          <ac:chgData name="KANG Jungmin/강정민" userId="aecf62c1-03e8-4f63-bc8e-4c27038acde4" providerId="ADAL" clId="{6E6F9ADA-15C9-48AB-93BB-FE063C6FAC7B}" dt="2021-12-20T07:08:53.865" v="1617" actId="207"/>
          <ac:spMkLst>
            <pc:docMk/>
            <pc:sldMk cId="1464296052" sldId="648"/>
            <ac:spMk id="7" creationId="{6D10437B-28FD-4747-8DEE-95275116C9BE}"/>
          </ac:spMkLst>
        </pc:spChg>
        <pc:spChg chg="add mod">
          <ac:chgData name="KANG Jungmin/강정민" userId="aecf62c1-03e8-4f63-bc8e-4c27038acde4" providerId="ADAL" clId="{6E6F9ADA-15C9-48AB-93BB-FE063C6FAC7B}" dt="2021-12-20T07:09:01.877" v="1618" actId="571"/>
          <ac:spMkLst>
            <pc:docMk/>
            <pc:sldMk cId="1464296052" sldId="648"/>
            <ac:spMk id="10" creationId="{21A34B5B-EE1A-405D-956C-259C2118A44E}"/>
          </ac:spMkLst>
        </pc:spChg>
        <pc:graphicFrameChg chg="mod">
          <ac:chgData name="KANG Jungmin/강정민" userId="aecf62c1-03e8-4f63-bc8e-4c27038acde4" providerId="ADAL" clId="{6E6F9ADA-15C9-48AB-93BB-FE063C6FAC7B}" dt="2021-12-20T07:02:25.969" v="1322" actId="1076"/>
          <ac:graphicFrameMkLst>
            <pc:docMk/>
            <pc:sldMk cId="1464296052" sldId="648"/>
            <ac:graphicFrameMk id="6" creationId="{46B79CB6-D94C-44ED-9C32-4FF9CF0617E4}"/>
          </ac:graphicFrameMkLst>
        </pc:graphicFrameChg>
        <pc:cxnChg chg="del mod">
          <ac:chgData name="KANG Jungmin/강정민" userId="aecf62c1-03e8-4f63-bc8e-4c27038acde4" providerId="ADAL" clId="{6E6F9ADA-15C9-48AB-93BB-FE063C6FAC7B}" dt="2021-12-20T07:08:11.456" v="1587" actId="478"/>
          <ac:cxnSpMkLst>
            <pc:docMk/>
            <pc:sldMk cId="1464296052" sldId="648"/>
            <ac:cxnSpMk id="9" creationId="{C4C4ABAB-D1FB-4EF4-89D4-2E8D126F576B}"/>
          </ac:cxnSpMkLst>
        </pc:cxnChg>
        <pc:cxnChg chg="del mod">
          <ac:chgData name="KANG Jungmin/강정민" userId="aecf62c1-03e8-4f63-bc8e-4c27038acde4" providerId="ADAL" clId="{6E6F9ADA-15C9-48AB-93BB-FE063C6FAC7B}" dt="2021-12-20T07:08:12.540" v="1588" actId="478"/>
          <ac:cxnSpMkLst>
            <pc:docMk/>
            <pc:sldMk cId="1464296052" sldId="648"/>
            <ac:cxnSpMk id="21" creationId="{5DC3DD72-55B1-4EA1-9FE1-A9FA130E30C0}"/>
          </ac:cxnSpMkLst>
        </pc:cxnChg>
      </pc:sldChg>
      <pc:sldChg chg="addSp delSp modSp add mod ord">
        <pc:chgData name="KANG Jungmin/강정민" userId="aecf62c1-03e8-4f63-bc8e-4c27038acde4" providerId="ADAL" clId="{6E6F9ADA-15C9-48AB-93BB-FE063C6FAC7B}" dt="2021-12-20T06:57:30.994" v="1251"/>
        <pc:sldMkLst>
          <pc:docMk/>
          <pc:sldMk cId="921697041" sldId="651"/>
        </pc:sldMkLst>
        <pc:spChg chg="mod">
          <ac:chgData name="KANG Jungmin/강정민" userId="aecf62c1-03e8-4f63-bc8e-4c27038acde4" providerId="ADAL" clId="{6E6F9ADA-15C9-48AB-93BB-FE063C6FAC7B}" dt="2021-12-20T06:54:32.121" v="1214" actId="1076"/>
          <ac:spMkLst>
            <pc:docMk/>
            <pc:sldMk cId="921697041" sldId="651"/>
            <ac:spMk id="9" creationId="{00000000-0000-0000-0000-000000000000}"/>
          </ac:spMkLst>
        </pc:spChg>
        <pc:spChg chg="add mod topLvl">
          <ac:chgData name="KANG Jungmin/강정민" userId="aecf62c1-03e8-4f63-bc8e-4c27038acde4" providerId="ADAL" clId="{6E6F9ADA-15C9-48AB-93BB-FE063C6FAC7B}" dt="2021-12-20T06:53:57.233" v="1194" actId="164"/>
          <ac:spMkLst>
            <pc:docMk/>
            <pc:sldMk cId="921697041" sldId="651"/>
            <ac:spMk id="15" creationId="{BEF3C499-41D0-48A2-9445-3C0DBC15C560}"/>
          </ac:spMkLst>
        </pc:spChg>
        <pc:grpChg chg="mod">
          <ac:chgData name="KANG Jungmin/강정민" userId="aecf62c1-03e8-4f63-bc8e-4c27038acde4" providerId="ADAL" clId="{6E6F9ADA-15C9-48AB-93BB-FE063C6FAC7B}" dt="2021-12-20T06:53:57.233" v="1194" actId="164"/>
          <ac:grpSpMkLst>
            <pc:docMk/>
            <pc:sldMk cId="921697041" sldId="651"/>
            <ac:grpSpMk id="3" creationId="{578F2E13-A2F4-4136-8557-20D7431EC8CB}"/>
          </ac:grpSpMkLst>
        </pc:grpChg>
        <pc:grpChg chg="add del mod">
          <ac:chgData name="KANG Jungmin/강정민" userId="aecf62c1-03e8-4f63-bc8e-4c27038acde4" providerId="ADAL" clId="{6E6F9ADA-15C9-48AB-93BB-FE063C6FAC7B}" dt="2021-12-20T06:53:39.147" v="1190" actId="165"/>
          <ac:grpSpMkLst>
            <pc:docMk/>
            <pc:sldMk cId="921697041" sldId="651"/>
            <ac:grpSpMk id="8" creationId="{8B4CA78D-065B-4B2F-B39D-9EC7842A9FE6}"/>
          </ac:grpSpMkLst>
        </pc:grpChg>
        <pc:grpChg chg="add mod">
          <ac:chgData name="KANG Jungmin/강정민" userId="aecf62c1-03e8-4f63-bc8e-4c27038acde4" providerId="ADAL" clId="{6E6F9ADA-15C9-48AB-93BB-FE063C6FAC7B}" dt="2021-12-20T06:56:19.433" v="1222" actId="1076"/>
          <ac:grpSpMkLst>
            <pc:docMk/>
            <pc:sldMk cId="921697041" sldId="651"/>
            <ac:grpSpMk id="16" creationId="{3E11517F-2149-4B18-8654-ECCF32AF91B8}"/>
          </ac:grpSpMkLst>
        </pc:grpChg>
        <pc:picChg chg="add del mod topLvl">
          <ac:chgData name="KANG Jungmin/강정민" userId="aecf62c1-03e8-4f63-bc8e-4c27038acde4" providerId="ADAL" clId="{6E6F9ADA-15C9-48AB-93BB-FE063C6FAC7B}" dt="2021-12-20T06:53:42.027" v="1191" actId="478"/>
          <ac:picMkLst>
            <pc:docMk/>
            <pc:sldMk cId="921697041" sldId="651"/>
            <ac:picMk id="6" creationId="{9AC8B8EC-3DA3-4283-9F3E-081D3CD1D21A}"/>
          </ac:picMkLst>
        </pc:picChg>
        <pc:cxnChg chg="add mod">
          <ac:chgData name="KANG Jungmin/강정민" userId="aecf62c1-03e8-4f63-bc8e-4c27038acde4" providerId="ADAL" clId="{6E6F9ADA-15C9-48AB-93BB-FE063C6FAC7B}" dt="2021-12-20T06:56:31.024" v="1224" actId="14100"/>
          <ac:cxnSpMkLst>
            <pc:docMk/>
            <pc:sldMk cId="921697041" sldId="651"/>
            <ac:cxnSpMk id="18" creationId="{8FAB13BB-12C3-404F-A2D5-BD9557B14805}"/>
          </ac:cxnSpMkLst>
        </pc:cxnChg>
      </pc:sldChg>
      <pc:sldChg chg="add del">
        <pc:chgData name="KANG Jungmin/강정민" userId="aecf62c1-03e8-4f63-bc8e-4c27038acde4" providerId="ADAL" clId="{6E6F9ADA-15C9-48AB-93BB-FE063C6FAC7B}" dt="2021-12-20T06:48:37.746" v="976"/>
        <pc:sldMkLst>
          <pc:docMk/>
          <pc:sldMk cId="3654964785" sldId="652"/>
        </pc:sldMkLst>
      </pc:sldChg>
      <pc:sldMasterChg chg="addSp delSp modSp mod modSldLayout">
        <pc:chgData name="KANG Jungmin/강정민" userId="aecf62c1-03e8-4f63-bc8e-4c27038acde4" providerId="ADAL" clId="{6E6F9ADA-15C9-48AB-93BB-FE063C6FAC7B}" dt="2021-12-20T07:04:22.569" v="1395" actId="2711"/>
        <pc:sldMasterMkLst>
          <pc:docMk/>
          <pc:sldMasterMk cId="253551638" sldId="2147483852"/>
        </pc:sldMasterMkLst>
        <pc:spChg chg="del">
          <ac:chgData name="KANG Jungmin/강정민" userId="aecf62c1-03e8-4f63-bc8e-4c27038acde4" providerId="ADAL" clId="{6E6F9ADA-15C9-48AB-93BB-FE063C6FAC7B}" dt="2021-12-20T05:09:38.516" v="15" actId="478"/>
          <ac:spMkLst>
            <pc:docMk/>
            <pc:sldMasterMk cId="253551638" sldId="2147483852"/>
            <ac:spMk id="2" creationId="{AA1D9D06-1A89-4C9A-9D53-80890C10544C}"/>
          </ac:spMkLst>
        </pc:spChg>
        <pc:spChg chg="add mod">
          <ac:chgData name="KANG Jungmin/강정민" userId="aecf62c1-03e8-4f63-bc8e-4c27038acde4" providerId="ADAL" clId="{6E6F9ADA-15C9-48AB-93BB-FE063C6FAC7B}" dt="2021-12-20T05:10:15.607" v="16" actId="255"/>
          <ac:spMkLst>
            <pc:docMk/>
            <pc:sldMasterMk cId="253551638" sldId="2147483852"/>
            <ac:spMk id="3" creationId="{B506F7F6-C4C3-4779-B592-334C6C75261A}"/>
          </ac:spMkLst>
        </pc:spChg>
        <pc:sldLayoutChg chg="modSp">
          <pc:chgData name="KANG Jungmin/강정민" userId="aecf62c1-03e8-4f63-bc8e-4c27038acde4" providerId="ADAL" clId="{6E6F9ADA-15C9-48AB-93BB-FE063C6FAC7B}" dt="2021-12-20T07:04:22.569" v="1395" actId="2711"/>
          <pc:sldLayoutMkLst>
            <pc:docMk/>
            <pc:sldMasterMk cId="253551638" sldId="2147483852"/>
            <pc:sldLayoutMk cId="2311045343" sldId="2147483959"/>
          </pc:sldLayoutMkLst>
          <pc:spChg chg="mod">
            <ac:chgData name="KANG Jungmin/강정민" userId="aecf62c1-03e8-4f63-bc8e-4c27038acde4" providerId="ADAL" clId="{6E6F9ADA-15C9-48AB-93BB-FE063C6FAC7B}" dt="2021-12-20T07:04:22.569" v="1395" actId="2711"/>
            <ac:spMkLst>
              <pc:docMk/>
              <pc:sldMasterMk cId="253551638" sldId="2147483852"/>
              <pc:sldLayoutMk cId="2311045343" sldId="2147483959"/>
              <ac:spMk id="5" creationId="{00000000-0000-0000-0000-000000000000}"/>
            </ac:spMkLst>
          </pc:spChg>
          <pc:spChg chg="mod">
            <ac:chgData name="KANG Jungmin/강정민" userId="aecf62c1-03e8-4f63-bc8e-4c27038acde4" providerId="ADAL" clId="{6E6F9ADA-15C9-48AB-93BB-FE063C6FAC7B}" dt="2021-12-20T06:47:01.339" v="971" actId="2711"/>
            <ac:spMkLst>
              <pc:docMk/>
              <pc:sldMasterMk cId="253551638" sldId="2147483852"/>
              <pc:sldLayoutMk cId="2311045343" sldId="2147483959"/>
              <ac:spMk id="7" creationId="{00000000-0000-0000-0000-000000000000}"/>
            </ac:spMkLst>
          </pc:spChg>
        </pc:sldLayoutChg>
      </pc:sldMasterChg>
    </pc:docChg>
  </pc:docChgLst>
  <pc:docChgLst>
    <pc:chgData name="KANG Jungmin/강정민" userId="aecf62c1-03e8-4f63-bc8e-4c27038acde4" providerId="ADAL" clId="{3A7D48DB-0D29-49FB-B987-1EFDCEA2122F}"/>
    <pc:docChg chg="custSel addSld delSld modSld modMainMaster">
      <pc:chgData name="KANG Jungmin/강정민" userId="aecf62c1-03e8-4f63-bc8e-4c27038acde4" providerId="ADAL" clId="{3A7D48DB-0D29-49FB-B987-1EFDCEA2122F}" dt="2021-12-20T05:02:43.388" v="69"/>
      <pc:docMkLst>
        <pc:docMk/>
      </pc:docMkLst>
      <pc:sldChg chg="del">
        <pc:chgData name="KANG Jungmin/강정민" userId="aecf62c1-03e8-4f63-bc8e-4c27038acde4" providerId="ADAL" clId="{3A7D48DB-0D29-49FB-B987-1EFDCEA2122F}" dt="2021-12-20T05:01:15.085" v="40" actId="47"/>
        <pc:sldMkLst>
          <pc:docMk/>
          <pc:sldMk cId="3754953186" sldId="456"/>
        </pc:sldMkLst>
      </pc:sldChg>
      <pc:sldChg chg="addSp delSp modSp mod modClrScheme chgLayout">
        <pc:chgData name="KANG Jungmin/강정민" userId="aecf62c1-03e8-4f63-bc8e-4c27038acde4" providerId="ADAL" clId="{3A7D48DB-0D29-49FB-B987-1EFDCEA2122F}" dt="2021-12-20T05:00:37.437" v="35"/>
        <pc:sldMkLst>
          <pc:docMk/>
          <pc:sldMk cId="124824027" sldId="562"/>
        </pc:sldMkLst>
        <pc:spChg chg="add del mod">
          <ac:chgData name="KANG Jungmin/강정민" userId="aecf62c1-03e8-4f63-bc8e-4c27038acde4" providerId="ADAL" clId="{3A7D48DB-0D29-49FB-B987-1EFDCEA2122F}" dt="2021-12-20T04:59:41.623" v="17" actId="478"/>
          <ac:spMkLst>
            <pc:docMk/>
            <pc:sldMk cId="124824027" sldId="562"/>
            <ac:spMk id="2" creationId="{C1695CB6-943B-44A1-9DFD-6AAC4192C1D4}"/>
          </ac:spMkLst>
        </pc:spChg>
        <pc:spChg chg="del mod ord">
          <ac:chgData name="KANG Jungmin/강정민" userId="aecf62c1-03e8-4f63-bc8e-4c27038acde4" providerId="ADAL" clId="{3A7D48DB-0D29-49FB-B987-1EFDCEA2122F}" dt="2021-12-20T04:59:28.395" v="13" actId="478"/>
          <ac:spMkLst>
            <pc:docMk/>
            <pc:sldMk cId="124824027" sldId="562"/>
            <ac:spMk id="3" creationId="{00000000-0000-0000-0000-000000000000}"/>
          </ac:spMkLst>
        </pc:spChg>
        <pc:spChg chg="del">
          <ac:chgData name="KANG Jungmin/강정민" userId="aecf62c1-03e8-4f63-bc8e-4c27038acde4" providerId="ADAL" clId="{3A7D48DB-0D29-49FB-B987-1EFDCEA2122F}" dt="2021-12-20T04:59:02.060" v="7" actId="478"/>
          <ac:spMkLst>
            <pc:docMk/>
            <pc:sldMk cId="124824027" sldId="562"/>
            <ac:spMk id="4" creationId="{00000000-0000-0000-0000-000000000000}"/>
          </ac:spMkLst>
        </pc:spChg>
        <pc:spChg chg="add mod">
          <ac:chgData name="KANG Jungmin/강정민" userId="aecf62c1-03e8-4f63-bc8e-4c27038acde4" providerId="ADAL" clId="{3A7D48DB-0D29-49FB-B987-1EFDCEA2122F}" dt="2021-12-20T05:00:37.437" v="35"/>
          <ac:spMkLst>
            <pc:docMk/>
            <pc:sldMk cId="124824027" sldId="562"/>
            <ac:spMk id="6" creationId="{51661346-9D55-46C8-B78D-6450FF5A2534}"/>
          </ac:spMkLst>
        </pc:spChg>
        <pc:spChg chg="add mod">
          <ac:chgData name="KANG Jungmin/강정민" userId="aecf62c1-03e8-4f63-bc8e-4c27038acde4" providerId="ADAL" clId="{3A7D48DB-0D29-49FB-B987-1EFDCEA2122F}" dt="2021-12-20T05:00:27.027" v="27" actId="1076"/>
          <ac:spMkLst>
            <pc:docMk/>
            <pc:sldMk cId="124824027" sldId="562"/>
            <ac:spMk id="7" creationId="{7B581CB2-FC8F-4CAA-BE01-621B83A21AB4}"/>
          </ac:spMkLst>
        </pc:spChg>
        <pc:picChg chg="add del mod">
          <ac:chgData name="KANG Jungmin/강정민" userId="aecf62c1-03e8-4f63-bc8e-4c27038acde4" providerId="ADAL" clId="{3A7D48DB-0D29-49FB-B987-1EFDCEA2122F}" dt="2021-12-20T05:00:08.771" v="23" actId="1076"/>
          <ac:picMkLst>
            <pc:docMk/>
            <pc:sldMk cId="124824027" sldId="562"/>
            <ac:picMk id="5" creationId="{8AB4146E-3547-4348-927A-470038C846BD}"/>
          </ac:picMkLst>
        </pc:picChg>
      </pc:sldChg>
      <pc:sldChg chg="modSp add mod">
        <pc:chgData name="KANG Jungmin/강정민" userId="aecf62c1-03e8-4f63-bc8e-4c27038acde4" providerId="ADAL" clId="{3A7D48DB-0D29-49FB-B987-1EFDCEA2122F}" dt="2021-12-20T05:01:11.457" v="39" actId="207"/>
        <pc:sldMkLst>
          <pc:docMk/>
          <pc:sldMk cId="4046719120" sldId="650"/>
        </pc:sldMkLst>
        <pc:spChg chg="mod">
          <ac:chgData name="KANG Jungmin/강정민" userId="aecf62c1-03e8-4f63-bc8e-4c27038acde4" providerId="ADAL" clId="{3A7D48DB-0D29-49FB-B987-1EFDCEA2122F}" dt="2021-12-20T05:01:01.871" v="37"/>
          <ac:spMkLst>
            <pc:docMk/>
            <pc:sldMk cId="4046719120" sldId="650"/>
            <ac:spMk id="4" creationId="{A2E05162-A0C3-47BF-8E27-32FCF63C86DA}"/>
          </ac:spMkLst>
        </pc:spChg>
        <pc:spChg chg="mod">
          <ac:chgData name="KANG Jungmin/강정민" userId="aecf62c1-03e8-4f63-bc8e-4c27038acde4" providerId="ADAL" clId="{3A7D48DB-0D29-49FB-B987-1EFDCEA2122F}" dt="2021-12-20T05:01:08.415" v="38" actId="207"/>
          <ac:spMkLst>
            <pc:docMk/>
            <pc:sldMk cId="4046719120" sldId="650"/>
            <ac:spMk id="6" creationId="{00000000-0000-0000-0000-000000000000}"/>
          </ac:spMkLst>
        </pc:spChg>
        <pc:spChg chg="mod">
          <ac:chgData name="KANG Jungmin/강정민" userId="aecf62c1-03e8-4f63-bc8e-4c27038acde4" providerId="ADAL" clId="{3A7D48DB-0D29-49FB-B987-1EFDCEA2122F}" dt="2021-12-20T05:01:11.457" v="39" actId="207"/>
          <ac:spMkLst>
            <pc:docMk/>
            <pc:sldMk cId="4046719120" sldId="650"/>
            <ac:spMk id="9" creationId="{00000000-0000-0000-0000-000000000000}"/>
          </ac:spMkLst>
        </pc:spChg>
      </pc:sldChg>
      <pc:sldMasterChg chg="addSp delSp modSp mod">
        <pc:chgData name="KANG Jungmin/강정민" userId="aecf62c1-03e8-4f63-bc8e-4c27038acde4" providerId="ADAL" clId="{3A7D48DB-0D29-49FB-B987-1EFDCEA2122F}" dt="2021-12-20T05:02:43.388" v="69"/>
        <pc:sldMasterMkLst>
          <pc:docMk/>
          <pc:sldMasterMk cId="253551638" sldId="2147483852"/>
        </pc:sldMasterMkLst>
        <pc:spChg chg="add mod modVis">
          <ac:chgData name="KANG Jungmin/강정민" userId="aecf62c1-03e8-4f63-bc8e-4c27038acde4" providerId="ADAL" clId="{3A7D48DB-0D29-49FB-B987-1EFDCEA2122F}" dt="2021-12-20T05:02:43.388" v="69"/>
          <ac:spMkLst>
            <pc:docMk/>
            <pc:sldMasterMk cId="253551638" sldId="2147483852"/>
            <ac:spMk id="2" creationId="{AA1D9D06-1A89-4C9A-9D53-80890C10544C}"/>
          </ac:spMkLst>
        </pc:spChg>
        <pc:spChg chg="del">
          <ac:chgData name="KANG Jungmin/강정민" userId="aecf62c1-03e8-4f63-bc8e-4c27038acde4" providerId="ADAL" clId="{3A7D48DB-0D29-49FB-B987-1EFDCEA2122F}" dt="2021-12-20T04:58:31.982" v="3" actId="478"/>
          <ac:spMkLst>
            <pc:docMk/>
            <pc:sldMasterMk cId="253551638" sldId="2147483852"/>
            <ac:spMk id="3" creationId="{00000000-0000-0000-0000-000000000000}"/>
          </ac:spMkLst>
        </pc:spChg>
        <pc:spChg chg="del">
          <ac:chgData name="KANG Jungmin/강정민" userId="aecf62c1-03e8-4f63-bc8e-4c27038acde4" providerId="ADAL" clId="{3A7D48DB-0D29-49FB-B987-1EFDCEA2122F}" dt="2021-12-20T04:58:31.982" v="3" actId="478"/>
          <ac:spMkLst>
            <pc:docMk/>
            <pc:sldMasterMk cId="253551638" sldId="2147483852"/>
            <ac:spMk id="25" creationId="{00000000-0000-0000-0000-000000000000}"/>
          </ac:spMkLst>
        </pc:spChg>
        <pc:spChg chg="del">
          <ac:chgData name="KANG Jungmin/강정민" userId="aecf62c1-03e8-4f63-bc8e-4c27038acde4" providerId="ADAL" clId="{3A7D48DB-0D29-49FB-B987-1EFDCEA2122F}" dt="2021-12-20T04:58:31.982" v="3" actId="478"/>
          <ac:spMkLst>
            <pc:docMk/>
            <pc:sldMasterMk cId="253551638" sldId="2147483852"/>
            <ac:spMk id="37" creationId="{00000000-0000-0000-0000-000000000000}"/>
          </ac:spMkLst>
        </pc:spChg>
        <pc:spChg chg="del">
          <ac:chgData name="KANG Jungmin/강정민" userId="aecf62c1-03e8-4f63-bc8e-4c27038acde4" providerId="ADAL" clId="{3A7D48DB-0D29-49FB-B987-1EFDCEA2122F}" dt="2021-12-20T04:58:31.982" v="3" actId="478"/>
          <ac:spMkLst>
            <pc:docMk/>
            <pc:sldMasterMk cId="253551638" sldId="2147483852"/>
            <ac:spMk id="38" creationId="{00000000-0000-0000-0000-000000000000}"/>
          </ac:spMkLst>
        </pc:spChg>
        <pc:spChg chg="del">
          <ac:chgData name="KANG Jungmin/강정민" userId="aecf62c1-03e8-4f63-bc8e-4c27038acde4" providerId="ADAL" clId="{3A7D48DB-0D29-49FB-B987-1EFDCEA2122F}" dt="2021-12-20T04:58:31.982" v="3" actId="478"/>
          <ac:spMkLst>
            <pc:docMk/>
            <pc:sldMasterMk cId="253551638" sldId="2147483852"/>
            <ac:spMk id="40" creationId="{00000000-0000-0000-0000-000000000000}"/>
          </ac:spMkLst>
        </pc:spChg>
        <pc:grpChg chg="del">
          <ac:chgData name="KANG Jungmin/강정민" userId="aecf62c1-03e8-4f63-bc8e-4c27038acde4" providerId="ADAL" clId="{3A7D48DB-0D29-49FB-B987-1EFDCEA2122F}" dt="2021-12-20T04:58:31.982" v="3" actId="478"/>
          <ac:grpSpMkLst>
            <pc:docMk/>
            <pc:sldMasterMk cId="253551638" sldId="2147483852"/>
            <ac:grpSpMk id="13" creationId="{00000000-0000-0000-0000-000000000000}"/>
          </ac:grpSpMkLst>
        </pc:grpChg>
        <pc:cxnChg chg="del">
          <ac:chgData name="KANG Jungmin/강정민" userId="aecf62c1-03e8-4f63-bc8e-4c27038acde4" providerId="ADAL" clId="{3A7D48DB-0D29-49FB-B987-1EFDCEA2122F}" dt="2021-12-20T04:58:31.982" v="3" actId="478"/>
          <ac:cxnSpMkLst>
            <pc:docMk/>
            <pc:sldMasterMk cId="253551638" sldId="2147483852"/>
            <ac:cxnSpMk id="39" creationId="{00000000-0000-0000-0000-000000000000}"/>
          </ac:cxnSpMkLst>
        </pc:cxnChg>
        <pc:cxnChg chg="del">
          <ac:chgData name="KANG Jungmin/강정민" userId="aecf62c1-03e8-4f63-bc8e-4c27038acde4" providerId="ADAL" clId="{3A7D48DB-0D29-49FB-B987-1EFDCEA2122F}" dt="2021-12-20T04:58:31.982" v="3" actId="478"/>
          <ac:cxnSpMkLst>
            <pc:docMk/>
            <pc:sldMasterMk cId="253551638" sldId="2147483852"/>
            <ac:cxnSpMk id="102" creationId="{00000000-0000-0000-0000-000000000000}"/>
          </ac:cxnSpMkLst>
        </pc:cxnChg>
        <pc:cxnChg chg="del">
          <ac:chgData name="KANG Jungmin/강정민" userId="aecf62c1-03e8-4f63-bc8e-4c27038acde4" providerId="ADAL" clId="{3A7D48DB-0D29-49FB-B987-1EFDCEA2122F}" dt="2021-12-20T04:58:31.982" v="3" actId="478"/>
          <ac:cxnSpMkLst>
            <pc:docMk/>
            <pc:sldMasterMk cId="253551638" sldId="2147483852"/>
            <ac:cxnSpMk id="123" creationId="{00000000-0000-0000-0000-000000000000}"/>
          </ac:cxnSpMkLst>
        </pc:cxnChg>
        <pc:cxnChg chg="del">
          <ac:chgData name="KANG Jungmin/강정민" userId="aecf62c1-03e8-4f63-bc8e-4c27038acde4" providerId="ADAL" clId="{3A7D48DB-0D29-49FB-B987-1EFDCEA2122F}" dt="2021-12-20T04:58:31.982" v="3" actId="478"/>
          <ac:cxnSpMkLst>
            <pc:docMk/>
            <pc:sldMasterMk cId="253551638" sldId="2147483852"/>
            <ac:cxnSpMk id="124" creationId="{00000000-0000-0000-0000-000000000000}"/>
          </ac:cxnSpMkLst>
        </pc:cxn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7"/>
          <p:cNvSpPr txBox="1">
            <a:spLocks/>
          </p:cNvSpPr>
          <p:nvPr/>
        </p:nvSpPr>
        <p:spPr>
          <a:xfrm>
            <a:off x="104744" y="64406"/>
            <a:ext cx="6517830" cy="30350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rgbClr val="F7B100"/>
              </a:buClr>
              <a:defRPr/>
            </a:pPr>
            <a:r>
              <a:rPr lang="fr-FR" dirty="0"/>
              <a:t>MODIFIEZ LES STYLES DU TEXTE DU MASQUE</a:t>
            </a: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4982746" y="8987564"/>
            <a:ext cx="266735" cy="11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fld id="{78210625-ECA7-4862-B00E-5DC0AA3A3D4E}" type="slidenum">
              <a:rPr sz="600" b="0" noProof="1">
                <a:solidFill>
                  <a:schemeClr val="tx1"/>
                </a:solidFill>
              </a:rPr>
              <a:pPr/>
              <a:t>‹#›</a:t>
            </a:fld>
            <a:endParaRPr lang="fr-FR" sz="400" b="0" noProof="1">
              <a:solidFill>
                <a:schemeClr val="tx1"/>
              </a:solidFill>
            </a:endParaRPr>
          </a:p>
        </p:txBody>
      </p:sp>
      <p:grpSp>
        <p:nvGrpSpPr>
          <p:cNvPr id="60" name="Groupe 59"/>
          <p:cNvGrpSpPr>
            <a:grpSpLocks noChangeAspect="1"/>
          </p:cNvGrpSpPr>
          <p:nvPr/>
        </p:nvGrpSpPr>
        <p:grpSpPr>
          <a:xfrm>
            <a:off x="5805901" y="8974787"/>
            <a:ext cx="1080000" cy="112942"/>
            <a:chOff x="7712075" y="4803775"/>
            <a:chExt cx="1214438" cy="127001"/>
          </a:xfrm>
        </p:grpSpPr>
        <p:sp>
          <p:nvSpPr>
            <p:cNvPr id="61" name="Freeform 5"/>
            <p:cNvSpPr>
              <a:spLocks/>
            </p:cNvSpPr>
            <p:nvPr userDrawn="1"/>
          </p:nvSpPr>
          <p:spPr bwMode="auto">
            <a:xfrm>
              <a:off x="7712075" y="4803775"/>
              <a:ext cx="80963" cy="127000"/>
            </a:xfrm>
            <a:custGeom>
              <a:avLst/>
              <a:gdLst>
                <a:gd name="T0" fmla="*/ 105 w 153"/>
                <a:gd name="T1" fmla="*/ 73 h 240"/>
                <a:gd name="T2" fmla="*/ 103 w 153"/>
                <a:gd name="T3" fmla="*/ 60 h 240"/>
                <a:gd name="T4" fmla="*/ 99 w 153"/>
                <a:gd name="T5" fmla="*/ 48 h 240"/>
                <a:gd name="T6" fmla="*/ 90 w 153"/>
                <a:gd name="T7" fmla="*/ 37 h 240"/>
                <a:gd name="T8" fmla="*/ 78 w 153"/>
                <a:gd name="T9" fmla="*/ 34 h 240"/>
                <a:gd name="T10" fmla="*/ 71 w 153"/>
                <a:gd name="T11" fmla="*/ 35 h 240"/>
                <a:gd name="T12" fmla="*/ 64 w 153"/>
                <a:gd name="T13" fmla="*/ 38 h 240"/>
                <a:gd name="T14" fmla="*/ 59 w 153"/>
                <a:gd name="T15" fmla="*/ 45 h 240"/>
                <a:gd name="T16" fmla="*/ 51 w 153"/>
                <a:gd name="T17" fmla="*/ 64 h 240"/>
                <a:gd name="T18" fmla="*/ 47 w 153"/>
                <a:gd name="T19" fmla="*/ 95 h 240"/>
                <a:gd name="T20" fmla="*/ 47 w 153"/>
                <a:gd name="T21" fmla="*/ 115 h 240"/>
                <a:gd name="T22" fmla="*/ 48 w 153"/>
                <a:gd name="T23" fmla="*/ 153 h 240"/>
                <a:gd name="T24" fmla="*/ 53 w 153"/>
                <a:gd name="T25" fmla="*/ 181 h 240"/>
                <a:gd name="T26" fmla="*/ 60 w 153"/>
                <a:gd name="T27" fmla="*/ 196 h 240"/>
                <a:gd name="T28" fmla="*/ 66 w 153"/>
                <a:gd name="T29" fmla="*/ 203 h 240"/>
                <a:gd name="T30" fmla="*/ 74 w 153"/>
                <a:gd name="T31" fmla="*/ 206 h 240"/>
                <a:gd name="T32" fmla="*/ 79 w 153"/>
                <a:gd name="T33" fmla="*/ 206 h 240"/>
                <a:gd name="T34" fmla="*/ 88 w 153"/>
                <a:gd name="T35" fmla="*/ 204 h 240"/>
                <a:gd name="T36" fmla="*/ 97 w 153"/>
                <a:gd name="T37" fmla="*/ 196 h 240"/>
                <a:gd name="T38" fmla="*/ 104 w 153"/>
                <a:gd name="T39" fmla="*/ 185 h 240"/>
                <a:gd name="T40" fmla="*/ 107 w 153"/>
                <a:gd name="T41" fmla="*/ 169 h 240"/>
                <a:gd name="T42" fmla="*/ 77 w 153"/>
                <a:gd name="T43" fmla="*/ 146 h 240"/>
                <a:gd name="T44" fmla="*/ 153 w 153"/>
                <a:gd name="T45" fmla="*/ 111 h 240"/>
                <a:gd name="T46" fmla="*/ 118 w 153"/>
                <a:gd name="T47" fmla="*/ 236 h 240"/>
                <a:gd name="T48" fmla="*/ 117 w 153"/>
                <a:gd name="T49" fmla="*/ 215 h 240"/>
                <a:gd name="T50" fmla="*/ 113 w 153"/>
                <a:gd name="T51" fmla="*/ 221 h 240"/>
                <a:gd name="T52" fmla="*/ 103 w 153"/>
                <a:gd name="T53" fmla="*/ 231 h 240"/>
                <a:gd name="T54" fmla="*/ 91 w 153"/>
                <a:gd name="T55" fmla="*/ 237 h 240"/>
                <a:gd name="T56" fmla="*/ 77 w 153"/>
                <a:gd name="T57" fmla="*/ 240 h 240"/>
                <a:gd name="T58" fmla="*/ 69 w 153"/>
                <a:gd name="T59" fmla="*/ 240 h 240"/>
                <a:gd name="T60" fmla="*/ 50 w 153"/>
                <a:gd name="T61" fmla="*/ 238 h 240"/>
                <a:gd name="T62" fmla="*/ 33 w 153"/>
                <a:gd name="T63" fmla="*/ 233 h 240"/>
                <a:gd name="T64" fmla="*/ 21 w 153"/>
                <a:gd name="T65" fmla="*/ 223 h 240"/>
                <a:gd name="T66" fmla="*/ 13 w 153"/>
                <a:gd name="T67" fmla="*/ 209 h 240"/>
                <a:gd name="T68" fmla="*/ 6 w 153"/>
                <a:gd name="T69" fmla="*/ 191 h 240"/>
                <a:gd name="T70" fmla="*/ 3 w 153"/>
                <a:gd name="T71" fmla="*/ 170 h 240"/>
                <a:gd name="T72" fmla="*/ 0 w 153"/>
                <a:gd name="T73" fmla="*/ 117 h 240"/>
                <a:gd name="T74" fmla="*/ 1 w 153"/>
                <a:gd name="T75" fmla="*/ 90 h 240"/>
                <a:gd name="T76" fmla="*/ 4 w 153"/>
                <a:gd name="T77" fmla="*/ 66 h 240"/>
                <a:gd name="T78" fmla="*/ 9 w 153"/>
                <a:gd name="T79" fmla="*/ 46 h 240"/>
                <a:gd name="T80" fmla="*/ 16 w 153"/>
                <a:gd name="T81" fmla="*/ 29 h 240"/>
                <a:gd name="T82" fmla="*/ 27 w 153"/>
                <a:gd name="T83" fmla="*/ 16 h 240"/>
                <a:gd name="T84" fmla="*/ 40 w 153"/>
                <a:gd name="T85" fmla="*/ 7 h 240"/>
                <a:gd name="T86" fmla="*/ 58 w 153"/>
                <a:gd name="T87" fmla="*/ 2 h 240"/>
                <a:gd name="T88" fmla="*/ 78 w 153"/>
                <a:gd name="T89" fmla="*/ 0 h 240"/>
                <a:gd name="T90" fmla="*/ 87 w 153"/>
                <a:gd name="T91" fmla="*/ 0 h 240"/>
                <a:gd name="T92" fmla="*/ 103 w 153"/>
                <a:gd name="T93" fmla="*/ 2 h 240"/>
                <a:gd name="T94" fmla="*/ 117 w 153"/>
                <a:gd name="T95" fmla="*/ 7 h 240"/>
                <a:gd name="T96" fmla="*/ 129 w 153"/>
                <a:gd name="T97" fmla="*/ 14 h 240"/>
                <a:gd name="T98" fmla="*/ 137 w 153"/>
                <a:gd name="T99" fmla="*/ 23 h 240"/>
                <a:gd name="T100" fmla="*/ 144 w 153"/>
                <a:gd name="T101" fmla="*/ 35 h 240"/>
                <a:gd name="T102" fmla="*/ 148 w 153"/>
                <a:gd name="T103" fmla="*/ 49 h 240"/>
                <a:gd name="T104" fmla="*/ 150 w 153"/>
                <a:gd name="T105" fmla="*/ 7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3" h="240">
                  <a:moveTo>
                    <a:pt x="105" y="73"/>
                  </a:moveTo>
                  <a:lnTo>
                    <a:pt x="105" y="73"/>
                  </a:lnTo>
                  <a:lnTo>
                    <a:pt x="104" y="67"/>
                  </a:lnTo>
                  <a:lnTo>
                    <a:pt x="103" y="60"/>
                  </a:lnTo>
                  <a:lnTo>
                    <a:pt x="101" y="53"/>
                  </a:lnTo>
                  <a:lnTo>
                    <a:pt x="99" y="48"/>
                  </a:lnTo>
                  <a:lnTo>
                    <a:pt x="95" y="42"/>
                  </a:lnTo>
                  <a:lnTo>
                    <a:pt x="90" y="37"/>
                  </a:lnTo>
                  <a:lnTo>
                    <a:pt x="85" y="35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1" y="35"/>
                  </a:lnTo>
                  <a:lnTo>
                    <a:pt x="67" y="36"/>
                  </a:lnTo>
                  <a:lnTo>
                    <a:pt x="64" y="38"/>
                  </a:lnTo>
                  <a:lnTo>
                    <a:pt x="61" y="42"/>
                  </a:lnTo>
                  <a:lnTo>
                    <a:pt x="59" y="45"/>
                  </a:lnTo>
                  <a:lnTo>
                    <a:pt x="54" y="53"/>
                  </a:lnTo>
                  <a:lnTo>
                    <a:pt x="51" y="64"/>
                  </a:lnTo>
                  <a:lnTo>
                    <a:pt x="49" y="78"/>
                  </a:lnTo>
                  <a:lnTo>
                    <a:pt x="47" y="95"/>
                  </a:lnTo>
                  <a:lnTo>
                    <a:pt x="47" y="115"/>
                  </a:lnTo>
                  <a:lnTo>
                    <a:pt x="47" y="115"/>
                  </a:lnTo>
                  <a:lnTo>
                    <a:pt x="47" y="135"/>
                  </a:lnTo>
                  <a:lnTo>
                    <a:pt x="48" y="153"/>
                  </a:lnTo>
                  <a:lnTo>
                    <a:pt x="50" y="168"/>
                  </a:lnTo>
                  <a:lnTo>
                    <a:pt x="53" y="181"/>
                  </a:lnTo>
                  <a:lnTo>
                    <a:pt x="57" y="192"/>
                  </a:lnTo>
                  <a:lnTo>
                    <a:pt x="60" y="196"/>
                  </a:lnTo>
                  <a:lnTo>
                    <a:pt x="63" y="199"/>
                  </a:lnTo>
                  <a:lnTo>
                    <a:pt x="66" y="203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lnTo>
                    <a:pt x="83" y="206"/>
                  </a:lnTo>
                  <a:lnTo>
                    <a:pt x="88" y="204"/>
                  </a:lnTo>
                  <a:lnTo>
                    <a:pt x="93" y="201"/>
                  </a:lnTo>
                  <a:lnTo>
                    <a:pt x="97" y="196"/>
                  </a:lnTo>
                  <a:lnTo>
                    <a:pt x="101" y="191"/>
                  </a:lnTo>
                  <a:lnTo>
                    <a:pt x="104" y="185"/>
                  </a:lnTo>
                  <a:lnTo>
                    <a:pt x="107" y="178"/>
                  </a:lnTo>
                  <a:lnTo>
                    <a:pt x="107" y="169"/>
                  </a:lnTo>
                  <a:lnTo>
                    <a:pt x="107" y="146"/>
                  </a:lnTo>
                  <a:lnTo>
                    <a:pt x="77" y="146"/>
                  </a:lnTo>
                  <a:lnTo>
                    <a:pt x="77" y="111"/>
                  </a:lnTo>
                  <a:lnTo>
                    <a:pt x="153" y="111"/>
                  </a:lnTo>
                  <a:lnTo>
                    <a:pt x="153" y="236"/>
                  </a:lnTo>
                  <a:lnTo>
                    <a:pt x="118" y="236"/>
                  </a:lnTo>
                  <a:lnTo>
                    <a:pt x="118" y="215"/>
                  </a:lnTo>
                  <a:lnTo>
                    <a:pt x="117" y="215"/>
                  </a:lnTo>
                  <a:lnTo>
                    <a:pt x="117" y="215"/>
                  </a:lnTo>
                  <a:lnTo>
                    <a:pt x="113" y="221"/>
                  </a:lnTo>
                  <a:lnTo>
                    <a:pt x="108" y="226"/>
                  </a:lnTo>
                  <a:lnTo>
                    <a:pt x="103" y="231"/>
                  </a:lnTo>
                  <a:lnTo>
                    <a:pt x="97" y="234"/>
                  </a:lnTo>
                  <a:lnTo>
                    <a:pt x="91" y="237"/>
                  </a:lnTo>
                  <a:lnTo>
                    <a:pt x="84" y="239"/>
                  </a:lnTo>
                  <a:lnTo>
                    <a:pt x="77" y="240"/>
                  </a:lnTo>
                  <a:lnTo>
                    <a:pt x="69" y="240"/>
                  </a:lnTo>
                  <a:lnTo>
                    <a:pt x="69" y="240"/>
                  </a:lnTo>
                  <a:lnTo>
                    <a:pt x="59" y="240"/>
                  </a:lnTo>
                  <a:lnTo>
                    <a:pt x="50" y="238"/>
                  </a:lnTo>
                  <a:lnTo>
                    <a:pt x="41" y="236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1" y="223"/>
                  </a:lnTo>
                  <a:lnTo>
                    <a:pt x="17" y="217"/>
                  </a:lnTo>
                  <a:lnTo>
                    <a:pt x="13" y="209"/>
                  </a:lnTo>
                  <a:lnTo>
                    <a:pt x="9" y="201"/>
                  </a:lnTo>
                  <a:lnTo>
                    <a:pt x="6" y="191"/>
                  </a:lnTo>
                  <a:lnTo>
                    <a:pt x="4" y="181"/>
                  </a:lnTo>
                  <a:lnTo>
                    <a:pt x="3" y="170"/>
                  </a:lnTo>
                  <a:lnTo>
                    <a:pt x="1" y="14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90"/>
                  </a:lnTo>
                  <a:lnTo>
                    <a:pt x="2" y="78"/>
                  </a:lnTo>
                  <a:lnTo>
                    <a:pt x="4" y="66"/>
                  </a:lnTo>
                  <a:lnTo>
                    <a:pt x="6" y="56"/>
                  </a:lnTo>
                  <a:lnTo>
                    <a:pt x="9" y="46"/>
                  </a:lnTo>
                  <a:lnTo>
                    <a:pt x="12" y="37"/>
                  </a:lnTo>
                  <a:lnTo>
                    <a:pt x="16" y="29"/>
                  </a:lnTo>
                  <a:lnTo>
                    <a:pt x="21" y="22"/>
                  </a:lnTo>
                  <a:lnTo>
                    <a:pt x="27" y="16"/>
                  </a:lnTo>
                  <a:lnTo>
                    <a:pt x="33" y="11"/>
                  </a:lnTo>
                  <a:lnTo>
                    <a:pt x="40" y="7"/>
                  </a:lnTo>
                  <a:lnTo>
                    <a:pt x="49" y="4"/>
                  </a:lnTo>
                  <a:lnTo>
                    <a:pt x="58" y="2"/>
                  </a:lnTo>
                  <a:lnTo>
                    <a:pt x="67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7" y="0"/>
                  </a:lnTo>
                  <a:lnTo>
                    <a:pt x="95" y="1"/>
                  </a:lnTo>
                  <a:lnTo>
                    <a:pt x="103" y="2"/>
                  </a:lnTo>
                  <a:lnTo>
                    <a:pt x="110" y="4"/>
                  </a:lnTo>
                  <a:lnTo>
                    <a:pt x="117" y="7"/>
                  </a:lnTo>
                  <a:lnTo>
                    <a:pt x="123" y="10"/>
                  </a:lnTo>
                  <a:lnTo>
                    <a:pt x="129" y="14"/>
                  </a:lnTo>
                  <a:lnTo>
                    <a:pt x="133" y="18"/>
                  </a:lnTo>
                  <a:lnTo>
                    <a:pt x="137" y="23"/>
                  </a:lnTo>
                  <a:lnTo>
                    <a:pt x="141" y="29"/>
                  </a:lnTo>
                  <a:lnTo>
                    <a:pt x="144" y="35"/>
                  </a:lnTo>
                  <a:lnTo>
                    <a:pt x="146" y="42"/>
                  </a:lnTo>
                  <a:lnTo>
                    <a:pt x="148" y="49"/>
                  </a:lnTo>
                  <a:lnTo>
                    <a:pt x="149" y="57"/>
                  </a:lnTo>
                  <a:lnTo>
                    <a:pt x="150" y="73"/>
                  </a:lnTo>
                  <a:lnTo>
                    <a:pt x="105" y="73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2" name="Freeform 6"/>
            <p:cNvSpPr>
              <a:spLocks noEditPoints="1"/>
            </p:cNvSpPr>
            <p:nvPr userDrawn="1"/>
          </p:nvSpPr>
          <p:spPr bwMode="auto">
            <a:xfrm>
              <a:off x="7810500" y="4805363"/>
              <a:ext cx="82550" cy="123825"/>
            </a:xfrm>
            <a:custGeom>
              <a:avLst/>
              <a:gdLst>
                <a:gd name="T0" fmla="*/ 86 w 157"/>
                <a:gd name="T1" fmla="*/ 0 h 232"/>
                <a:gd name="T2" fmla="*/ 99 w 157"/>
                <a:gd name="T3" fmla="*/ 1 h 232"/>
                <a:gd name="T4" fmla="*/ 123 w 157"/>
                <a:gd name="T5" fmla="*/ 9 h 232"/>
                <a:gd name="T6" fmla="*/ 131 w 157"/>
                <a:gd name="T7" fmla="*/ 15 h 232"/>
                <a:gd name="T8" fmla="*/ 138 w 157"/>
                <a:gd name="T9" fmla="*/ 23 h 232"/>
                <a:gd name="T10" fmla="*/ 143 w 157"/>
                <a:gd name="T11" fmla="*/ 33 h 232"/>
                <a:gd name="T12" fmla="*/ 147 w 157"/>
                <a:gd name="T13" fmla="*/ 46 h 232"/>
                <a:gd name="T14" fmla="*/ 148 w 157"/>
                <a:gd name="T15" fmla="*/ 60 h 232"/>
                <a:gd name="T16" fmla="*/ 145 w 157"/>
                <a:gd name="T17" fmla="*/ 81 h 232"/>
                <a:gd name="T18" fmla="*/ 138 w 157"/>
                <a:gd name="T19" fmla="*/ 98 h 232"/>
                <a:gd name="T20" fmla="*/ 126 w 157"/>
                <a:gd name="T21" fmla="*/ 110 h 232"/>
                <a:gd name="T22" fmla="*/ 108 w 157"/>
                <a:gd name="T23" fmla="*/ 118 h 232"/>
                <a:gd name="T24" fmla="*/ 108 w 157"/>
                <a:gd name="T25" fmla="*/ 118 h 232"/>
                <a:gd name="T26" fmla="*/ 128 w 157"/>
                <a:gd name="T27" fmla="*/ 124 h 232"/>
                <a:gd name="T28" fmla="*/ 135 w 157"/>
                <a:gd name="T29" fmla="*/ 129 h 232"/>
                <a:gd name="T30" fmla="*/ 139 w 157"/>
                <a:gd name="T31" fmla="*/ 137 h 232"/>
                <a:gd name="T32" fmla="*/ 145 w 157"/>
                <a:gd name="T33" fmla="*/ 157 h 232"/>
                <a:gd name="T34" fmla="*/ 146 w 157"/>
                <a:gd name="T35" fmla="*/ 188 h 232"/>
                <a:gd name="T36" fmla="*/ 147 w 157"/>
                <a:gd name="T37" fmla="*/ 205 h 232"/>
                <a:gd name="T38" fmla="*/ 150 w 157"/>
                <a:gd name="T39" fmla="*/ 221 h 232"/>
                <a:gd name="T40" fmla="*/ 154 w 157"/>
                <a:gd name="T41" fmla="*/ 228 h 232"/>
                <a:gd name="T42" fmla="*/ 157 w 157"/>
                <a:gd name="T43" fmla="*/ 232 h 232"/>
                <a:gd name="T44" fmla="*/ 106 w 157"/>
                <a:gd name="T45" fmla="*/ 232 h 232"/>
                <a:gd name="T46" fmla="*/ 101 w 157"/>
                <a:gd name="T47" fmla="*/ 221 h 232"/>
                <a:gd name="T48" fmla="*/ 100 w 157"/>
                <a:gd name="T49" fmla="*/ 208 h 232"/>
                <a:gd name="T50" fmla="*/ 99 w 157"/>
                <a:gd name="T51" fmla="*/ 163 h 232"/>
                <a:gd name="T52" fmla="*/ 97 w 157"/>
                <a:gd name="T53" fmla="*/ 151 h 232"/>
                <a:gd name="T54" fmla="*/ 92 w 157"/>
                <a:gd name="T55" fmla="*/ 142 h 232"/>
                <a:gd name="T56" fmla="*/ 83 w 157"/>
                <a:gd name="T57" fmla="*/ 136 h 232"/>
                <a:gd name="T58" fmla="*/ 71 w 157"/>
                <a:gd name="T59" fmla="*/ 134 h 232"/>
                <a:gd name="T60" fmla="*/ 47 w 157"/>
                <a:gd name="T61" fmla="*/ 232 h 232"/>
                <a:gd name="T62" fmla="*/ 0 w 157"/>
                <a:gd name="T63" fmla="*/ 0 h 232"/>
                <a:gd name="T64" fmla="*/ 66 w 157"/>
                <a:gd name="T65" fmla="*/ 101 h 232"/>
                <a:gd name="T66" fmla="*/ 74 w 157"/>
                <a:gd name="T67" fmla="*/ 101 h 232"/>
                <a:gd name="T68" fmla="*/ 87 w 157"/>
                <a:gd name="T69" fmla="*/ 97 h 232"/>
                <a:gd name="T70" fmla="*/ 95 w 157"/>
                <a:gd name="T71" fmla="*/ 89 h 232"/>
                <a:gd name="T72" fmla="*/ 100 w 157"/>
                <a:gd name="T73" fmla="*/ 75 h 232"/>
                <a:gd name="T74" fmla="*/ 100 w 157"/>
                <a:gd name="T75" fmla="*/ 67 h 232"/>
                <a:gd name="T76" fmla="*/ 98 w 157"/>
                <a:gd name="T77" fmla="*/ 53 h 232"/>
                <a:gd name="T78" fmla="*/ 92 w 157"/>
                <a:gd name="T79" fmla="*/ 43 h 232"/>
                <a:gd name="T80" fmla="*/ 82 w 157"/>
                <a:gd name="T81" fmla="*/ 37 h 232"/>
                <a:gd name="T82" fmla="*/ 68 w 157"/>
                <a:gd name="T83" fmla="*/ 34 h 232"/>
                <a:gd name="T84" fmla="*/ 47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6" y="0"/>
                  </a:lnTo>
                  <a:lnTo>
                    <a:pt x="86" y="0"/>
                  </a:lnTo>
                  <a:lnTo>
                    <a:pt x="99" y="1"/>
                  </a:lnTo>
                  <a:lnTo>
                    <a:pt x="112" y="4"/>
                  </a:lnTo>
                  <a:lnTo>
                    <a:pt x="123" y="9"/>
                  </a:lnTo>
                  <a:lnTo>
                    <a:pt x="127" y="12"/>
                  </a:lnTo>
                  <a:lnTo>
                    <a:pt x="131" y="15"/>
                  </a:lnTo>
                  <a:lnTo>
                    <a:pt x="135" y="19"/>
                  </a:lnTo>
                  <a:lnTo>
                    <a:pt x="138" y="23"/>
                  </a:lnTo>
                  <a:lnTo>
                    <a:pt x="141" y="28"/>
                  </a:lnTo>
                  <a:lnTo>
                    <a:pt x="143" y="33"/>
                  </a:lnTo>
                  <a:lnTo>
                    <a:pt x="145" y="40"/>
                  </a:lnTo>
                  <a:lnTo>
                    <a:pt x="147" y="46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7" y="71"/>
                  </a:lnTo>
                  <a:lnTo>
                    <a:pt x="145" y="81"/>
                  </a:lnTo>
                  <a:lnTo>
                    <a:pt x="142" y="90"/>
                  </a:lnTo>
                  <a:lnTo>
                    <a:pt x="138" y="98"/>
                  </a:lnTo>
                  <a:lnTo>
                    <a:pt x="133" y="104"/>
                  </a:lnTo>
                  <a:lnTo>
                    <a:pt x="126" y="110"/>
                  </a:lnTo>
                  <a:lnTo>
                    <a:pt x="119" y="114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20" y="120"/>
                  </a:lnTo>
                  <a:lnTo>
                    <a:pt x="128" y="124"/>
                  </a:lnTo>
                  <a:lnTo>
                    <a:pt x="132" y="126"/>
                  </a:lnTo>
                  <a:lnTo>
                    <a:pt x="135" y="129"/>
                  </a:lnTo>
                  <a:lnTo>
                    <a:pt x="137" y="133"/>
                  </a:lnTo>
                  <a:lnTo>
                    <a:pt x="139" y="137"/>
                  </a:lnTo>
                  <a:lnTo>
                    <a:pt x="143" y="146"/>
                  </a:lnTo>
                  <a:lnTo>
                    <a:pt x="145" y="157"/>
                  </a:lnTo>
                  <a:lnTo>
                    <a:pt x="146" y="171"/>
                  </a:lnTo>
                  <a:lnTo>
                    <a:pt x="146" y="188"/>
                  </a:lnTo>
                  <a:lnTo>
                    <a:pt x="146" y="188"/>
                  </a:lnTo>
                  <a:lnTo>
                    <a:pt x="147" y="205"/>
                  </a:lnTo>
                  <a:lnTo>
                    <a:pt x="148" y="217"/>
                  </a:lnTo>
                  <a:lnTo>
                    <a:pt x="150" y="221"/>
                  </a:lnTo>
                  <a:lnTo>
                    <a:pt x="151" y="225"/>
                  </a:lnTo>
                  <a:lnTo>
                    <a:pt x="154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6" y="232"/>
                  </a:lnTo>
                  <a:lnTo>
                    <a:pt x="106" y="232"/>
                  </a:lnTo>
                  <a:lnTo>
                    <a:pt x="103" y="227"/>
                  </a:lnTo>
                  <a:lnTo>
                    <a:pt x="101" y="221"/>
                  </a:lnTo>
                  <a:lnTo>
                    <a:pt x="100" y="215"/>
                  </a:lnTo>
                  <a:lnTo>
                    <a:pt x="100" y="208"/>
                  </a:lnTo>
                  <a:lnTo>
                    <a:pt x="99" y="163"/>
                  </a:lnTo>
                  <a:lnTo>
                    <a:pt x="99" y="163"/>
                  </a:lnTo>
                  <a:lnTo>
                    <a:pt x="98" y="157"/>
                  </a:lnTo>
                  <a:lnTo>
                    <a:pt x="97" y="151"/>
                  </a:lnTo>
                  <a:lnTo>
                    <a:pt x="95" y="146"/>
                  </a:lnTo>
                  <a:lnTo>
                    <a:pt x="92" y="142"/>
                  </a:lnTo>
                  <a:lnTo>
                    <a:pt x="88" y="139"/>
                  </a:lnTo>
                  <a:lnTo>
                    <a:pt x="83" y="136"/>
                  </a:lnTo>
                  <a:lnTo>
                    <a:pt x="78" y="135"/>
                  </a:lnTo>
                  <a:lnTo>
                    <a:pt x="71" y="134"/>
                  </a:lnTo>
                  <a:lnTo>
                    <a:pt x="47" y="134"/>
                  </a:lnTo>
                  <a:lnTo>
                    <a:pt x="47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7" y="101"/>
                  </a:moveTo>
                  <a:lnTo>
                    <a:pt x="66" y="101"/>
                  </a:lnTo>
                  <a:lnTo>
                    <a:pt x="66" y="101"/>
                  </a:lnTo>
                  <a:lnTo>
                    <a:pt x="74" y="101"/>
                  </a:lnTo>
                  <a:lnTo>
                    <a:pt x="81" y="99"/>
                  </a:lnTo>
                  <a:lnTo>
                    <a:pt x="87" y="97"/>
                  </a:lnTo>
                  <a:lnTo>
                    <a:pt x="91" y="93"/>
                  </a:lnTo>
                  <a:lnTo>
                    <a:pt x="95" y="89"/>
                  </a:lnTo>
                  <a:lnTo>
                    <a:pt x="98" y="83"/>
                  </a:lnTo>
                  <a:lnTo>
                    <a:pt x="100" y="75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59"/>
                  </a:lnTo>
                  <a:lnTo>
                    <a:pt x="98" y="53"/>
                  </a:lnTo>
                  <a:lnTo>
                    <a:pt x="96" y="48"/>
                  </a:lnTo>
                  <a:lnTo>
                    <a:pt x="92" y="43"/>
                  </a:lnTo>
                  <a:lnTo>
                    <a:pt x="88" y="40"/>
                  </a:lnTo>
                  <a:lnTo>
                    <a:pt x="82" y="37"/>
                  </a:lnTo>
                  <a:lnTo>
                    <a:pt x="76" y="35"/>
                  </a:lnTo>
                  <a:lnTo>
                    <a:pt x="68" y="34"/>
                  </a:lnTo>
                  <a:lnTo>
                    <a:pt x="47" y="34"/>
                  </a:lnTo>
                  <a:lnTo>
                    <a:pt x="47" y="101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3" name="Freeform 7"/>
            <p:cNvSpPr>
              <a:spLocks noEditPoints="1"/>
            </p:cNvSpPr>
            <p:nvPr userDrawn="1"/>
          </p:nvSpPr>
          <p:spPr bwMode="auto">
            <a:xfrm>
              <a:off x="7904163" y="4803775"/>
              <a:ext cx="84138" cy="127000"/>
            </a:xfrm>
            <a:custGeom>
              <a:avLst/>
              <a:gdLst>
                <a:gd name="T0" fmla="*/ 79 w 158"/>
                <a:gd name="T1" fmla="*/ 0 h 240"/>
                <a:gd name="T2" fmla="*/ 102 w 158"/>
                <a:gd name="T3" fmla="*/ 2 h 240"/>
                <a:gd name="T4" fmla="*/ 122 w 158"/>
                <a:gd name="T5" fmla="*/ 8 h 240"/>
                <a:gd name="T6" fmla="*/ 135 w 158"/>
                <a:gd name="T7" fmla="*/ 19 h 240"/>
                <a:gd name="T8" fmla="*/ 145 w 158"/>
                <a:gd name="T9" fmla="*/ 33 h 240"/>
                <a:gd name="T10" fmla="*/ 152 w 158"/>
                <a:gd name="T11" fmla="*/ 51 h 240"/>
                <a:gd name="T12" fmla="*/ 156 w 158"/>
                <a:gd name="T13" fmla="*/ 72 h 240"/>
                <a:gd name="T14" fmla="*/ 158 w 158"/>
                <a:gd name="T15" fmla="*/ 121 h 240"/>
                <a:gd name="T16" fmla="*/ 158 w 158"/>
                <a:gd name="T17" fmla="*/ 146 h 240"/>
                <a:gd name="T18" fmla="*/ 154 w 158"/>
                <a:gd name="T19" fmla="*/ 179 h 240"/>
                <a:gd name="T20" fmla="*/ 149 w 158"/>
                <a:gd name="T21" fmla="*/ 198 h 240"/>
                <a:gd name="T22" fmla="*/ 141 w 158"/>
                <a:gd name="T23" fmla="*/ 215 h 240"/>
                <a:gd name="T24" fmla="*/ 129 w 158"/>
                <a:gd name="T25" fmla="*/ 227 h 240"/>
                <a:gd name="T26" fmla="*/ 113 w 158"/>
                <a:gd name="T27" fmla="*/ 235 h 240"/>
                <a:gd name="T28" fmla="*/ 92 w 158"/>
                <a:gd name="T29" fmla="*/ 240 h 240"/>
                <a:gd name="T30" fmla="*/ 79 w 158"/>
                <a:gd name="T31" fmla="*/ 240 h 240"/>
                <a:gd name="T32" fmla="*/ 56 w 158"/>
                <a:gd name="T33" fmla="*/ 238 h 240"/>
                <a:gd name="T34" fmla="*/ 38 w 158"/>
                <a:gd name="T35" fmla="*/ 232 h 240"/>
                <a:gd name="T36" fmla="*/ 24 w 158"/>
                <a:gd name="T37" fmla="*/ 221 h 240"/>
                <a:gd name="T38" fmla="*/ 13 w 158"/>
                <a:gd name="T39" fmla="*/ 207 h 240"/>
                <a:gd name="T40" fmla="*/ 7 w 158"/>
                <a:gd name="T41" fmla="*/ 189 h 240"/>
                <a:gd name="T42" fmla="*/ 3 w 158"/>
                <a:gd name="T43" fmla="*/ 168 h 240"/>
                <a:gd name="T44" fmla="*/ 0 w 158"/>
                <a:gd name="T45" fmla="*/ 121 h 240"/>
                <a:gd name="T46" fmla="*/ 1 w 158"/>
                <a:gd name="T47" fmla="*/ 94 h 240"/>
                <a:gd name="T48" fmla="*/ 5 w 158"/>
                <a:gd name="T49" fmla="*/ 61 h 240"/>
                <a:gd name="T50" fmla="*/ 10 w 158"/>
                <a:gd name="T51" fmla="*/ 42 h 240"/>
                <a:gd name="T52" fmla="*/ 18 w 158"/>
                <a:gd name="T53" fmla="*/ 26 h 240"/>
                <a:gd name="T54" fmla="*/ 31 w 158"/>
                <a:gd name="T55" fmla="*/ 13 h 240"/>
                <a:gd name="T56" fmla="*/ 46 w 158"/>
                <a:gd name="T57" fmla="*/ 5 h 240"/>
                <a:gd name="T58" fmla="*/ 67 w 158"/>
                <a:gd name="T59" fmla="*/ 0 h 240"/>
                <a:gd name="T60" fmla="*/ 79 w 158"/>
                <a:gd name="T61" fmla="*/ 0 h 240"/>
                <a:gd name="T62" fmla="*/ 79 w 158"/>
                <a:gd name="T63" fmla="*/ 206 h 240"/>
                <a:gd name="T64" fmla="*/ 88 w 158"/>
                <a:gd name="T65" fmla="*/ 205 h 240"/>
                <a:gd name="T66" fmla="*/ 96 w 158"/>
                <a:gd name="T67" fmla="*/ 202 h 240"/>
                <a:gd name="T68" fmla="*/ 101 w 158"/>
                <a:gd name="T69" fmla="*/ 195 h 240"/>
                <a:gd name="T70" fmla="*/ 106 w 158"/>
                <a:gd name="T71" fmla="*/ 186 h 240"/>
                <a:gd name="T72" fmla="*/ 111 w 158"/>
                <a:gd name="T73" fmla="*/ 160 h 240"/>
                <a:gd name="T74" fmla="*/ 112 w 158"/>
                <a:gd name="T75" fmla="*/ 121 h 240"/>
                <a:gd name="T76" fmla="*/ 112 w 158"/>
                <a:gd name="T77" fmla="*/ 98 h 240"/>
                <a:gd name="T78" fmla="*/ 109 w 158"/>
                <a:gd name="T79" fmla="*/ 66 h 240"/>
                <a:gd name="T80" fmla="*/ 103 w 158"/>
                <a:gd name="T81" fmla="*/ 49 h 240"/>
                <a:gd name="T82" fmla="*/ 99 w 158"/>
                <a:gd name="T83" fmla="*/ 42 h 240"/>
                <a:gd name="T84" fmla="*/ 92 w 158"/>
                <a:gd name="T85" fmla="*/ 36 h 240"/>
                <a:gd name="T86" fmla="*/ 84 w 158"/>
                <a:gd name="T87" fmla="*/ 34 h 240"/>
                <a:gd name="T88" fmla="*/ 79 w 158"/>
                <a:gd name="T89" fmla="*/ 34 h 240"/>
                <a:gd name="T90" fmla="*/ 70 w 158"/>
                <a:gd name="T91" fmla="*/ 35 h 240"/>
                <a:gd name="T92" fmla="*/ 63 w 158"/>
                <a:gd name="T93" fmla="*/ 38 h 240"/>
                <a:gd name="T94" fmla="*/ 57 w 158"/>
                <a:gd name="T95" fmla="*/ 45 h 240"/>
                <a:gd name="T96" fmla="*/ 53 w 158"/>
                <a:gd name="T97" fmla="*/ 54 h 240"/>
                <a:gd name="T98" fmla="*/ 49 w 158"/>
                <a:gd name="T99" fmla="*/ 80 h 240"/>
                <a:gd name="T100" fmla="*/ 48 w 158"/>
                <a:gd name="T101" fmla="*/ 121 h 240"/>
                <a:gd name="T102" fmla="*/ 48 w 158"/>
                <a:gd name="T103" fmla="*/ 142 h 240"/>
                <a:gd name="T104" fmla="*/ 50 w 158"/>
                <a:gd name="T105" fmla="*/ 174 h 240"/>
                <a:gd name="T106" fmla="*/ 55 w 158"/>
                <a:gd name="T107" fmla="*/ 191 h 240"/>
                <a:gd name="T108" fmla="*/ 60 w 158"/>
                <a:gd name="T109" fmla="*/ 198 h 240"/>
                <a:gd name="T110" fmla="*/ 66 w 158"/>
                <a:gd name="T111" fmla="*/ 204 h 240"/>
                <a:gd name="T112" fmla="*/ 74 w 158"/>
                <a:gd name="T113" fmla="*/ 206 h 240"/>
                <a:gd name="T114" fmla="*/ 79 w 158"/>
                <a:gd name="T115" fmla="*/ 20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240">
                  <a:moveTo>
                    <a:pt x="79" y="0"/>
                  </a:moveTo>
                  <a:lnTo>
                    <a:pt x="79" y="0"/>
                  </a:lnTo>
                  <a:lnTo>
                    <a:pt x="92" y="0"/>
                  </a:lnTo>
                  <a:lnTo>
                    <a:pt x="102" y="2"/>
                  </a:lnTo>
                  <a:lnTo>
                    <a:pt x="113" y="5"/>
                  </a:lnTo>
                  <a:lnTo>
                    <a:pt x="122" y="8"/>
                  </a:lnTo>
                  <a:lnTo>
                    <a:pt x="129" y="13"/>
                  </a:lnTo>
                  <a:lnTo>
                    <a:pt x="135" y="19"/>
                  </a:lnTo>
                  <a:lnTo>
                    <a:pt x="141" y="26"/>
                  </a:lnTo>
                  <a:lnTo>
                    <a:pt x="145" y="33"/>
                  </a:lnTo>
                  <a:lnTo>
                    <a:pt x="149" y="42"/>
                  </a:lnTo>
                  <a:lnTo>
                    <a:pt x="152" y="51"/>
                  </a:lnTo>
                  <a:lnTo>
                    <a:pt x="154" y="61"/>
                  </a:lnTo>
                  <a:lnTo>
                    <a:pt x="156" y="72"/>
                  </a:lnTo>
                  <a:lnTo>
                    <a:pt x="158" y="94"/>
                  </a:lnTo>
                  <a:lnTo>
                    <a:pt x="158" y="121"/>
                  </a:lnTo>
                  <a:lnTo>
                    <a:pt x="158" y="121"/>
                  </a:lnTo>
                  <a:lnTo>
                    <a:pt x="158" y="146"/>
                  </a:lnTo>
                  <a:lnTo>
                    <a:pt x="156" y="168"/>
                  </a:lnTo>
                  <a:lnTo>
                    <a:pt x="154" y="179"/>
                  </a:lnTo>
                  <a:lnTo>
                    <a:pt x="152" y="189"/>
                  </a:lnTo>
                  <a:lnTo>
                    <a:pt x="149" y="198"/>
                  </a:lnTo>
                  <a:lnTo>
                    <a:pt x="145" y="207"/>
                  </a:lnTo>
                  <a:lnTo>
                    <a:pt x="141" y="215"/>
                  </a:lnTo>
                  <a:lnTo>
                    <a:pt x="135" y="221"/>
                  </a:lnTo>
                  <a:lnTo>
                    <a:pt x="129" y="227"/>
                  </a:lnTo>
                  <a:lnTo>
                    <a:pt x="122" y="232"/>
                  </a:lnTo>
                  <a:lnTo>
                    <a:pt x="113" y="235"/>
                  </a:lnTo>
                  <a:lnTo>
                    <a:pt x="102" y="238"/>
                  </a:lnTo>
                  <a:lnTo>
                    <a:pt x="92" y="240"/>
                  </a:lnTo>
                  <a:lnTo>
                    <a:pt x="79" y="240"/>
                  </a:lnTo>
                  <a:lnTo>
                    <a:pt x="79" y="240"/>
                  </a:lnTo>
                  <a:lnTo>
                    <a:pt x="67" y="240"/>
                  </a:lnTo>
                  <a:lnTo>
                    <a:pt x="56" y="238"/>
                  </a:lnTo>
                  <a:lnTo>
                    <a:pt x="46" y="235"/>
                  </a:lnTo>
                  <a:lnTo>
                    <a:pt x="38" y="232"/>
                  </a:lnTo>
                  <a:lnTo>
                    <a:pt x="31" y="227"/>
                  </a:lnTo>
                  <a:lnTo>
                    <a:pt x="24" y="221"/>
                  </a:lnTo>
                  <a:lnTo>
                    <a:pt x="18" y="215"/>
                  </a:lnTo>
                  <a:lnTo>
                    <a:pt x="13" y="207"/>
                  </a:lnTo>
                  <a:lnTo>
                    <a:pt x="10" y="198"/>
                  </a:lnTo>
                  <a:lnTo>
                    <a:pt x="7" y="189"/>
                  </a:lnTo>
                  <a:lnTo>
                    <a:pt x="5" y="179"/>
                  </a:lnTo>
                  <a:lnTo>
                    <a:pt x="3" y="168"/>
                  </a:lnTo>
                  <a:lnTo>
                    <a:pt x="1" y="146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1" y="94"/>
                  </a:lnTo>
                  <a:lnTo>
                    <a:pt x="3" y="72"/>
                  </a:lnTo>
                  <a:lnTo>
                    <a:pt x="5" y="61"/>
                  </a:lnTo>
                  <a:lnTo>
                    <a:pt x="7" y="51"/>
                  </a:lnTo>
                  <a:lnTo>
                    <a:pt x="10" y="42"/>
                  </a:lnTo>
                  <a:lnTo>
                    <a:pt x="13" y="33"/>
                  </a:lnTo>
                  <a:lnTo>
                    <a:pt x="18" y="26"/>
                  </a:lnTo>
                  <a:lnTo>
                    <a:pt x="24" y="19"/>
                  </a:lnTo>
                  <a:lnTo>
                    <a:pt x="31" y="13"/>
                  </a:lnTo>
                  <a:lnTo>
                    <a:pt x="38" y="8"/>
                  </a:lnTo>
                  <a:lnTo>
                    <a:pt x="46" y="5"/>
                  </a:lnTo>
                  <a:lnTo>
                    <a:pt x="56" y="2"/>
                  </a:lnTo>
                  <a:lnTo>
                    <a:pt x="67" y="0"/>
                  </a:lnTo>
                  <a:lnTo>
                    <a:pt x="79" y="0"/>
                  </a:lnTo>
                  <a:lnTo>
                    <a:pt x="79" y="0"/>
                  </a:lnTo>
                  <a:close/>
                  <a:moveTo>
                    <a:pt x="79" y="206"/>
                  </a:moveTo>
                  <a:lnTo>
                    <a:pt x="79" y="206"/>
                  </a:lnTo>
                  <a:lnTo>
                    <a:pt x="84" y="206"/>
                  </a:lnTo>
                  <a:lnTo>
                    <a:pt x="88" y="205"/>
                  </a:lnTo>
                  <a:lnTo>
                    <a:pt x="92" y="204"/>
                  </a:lnTo>
                  <a:lnTo>
                    <a:pt x="96" y="202"/>
                  </a:lnTo>
                  <a:lnTo>
                    <a:pt x="99" y="198"/>
                  </a:lnTo>
                  <a:lnTo>
                    <a:pt x="101" y="195"/>
                  </a:lnTo>
                  <a:lnTo>
                    <a:pt x="103" y="191"/>
                  </a:lnTo>
                  <a:lnTo>
                    <a:pt x="106" y="186"/>
                  </a:lnTo>
                  <a:lnTo>
                    <a:pt x="109" y="174"/>
                  </a:lnTo>
                  <a:lnTo>
                    <a:pt x="111" y="160"/>
                  </a:lnTo>
                  <a:lnTo>
                    <a:pt x="112" y="142"/>
                  </a:lnTo>
                  <a:lnTo>
                    <a:pt x="112" y="121"/>
                  </a:lnTo>
                  <a:lnTo>
                    <a:pt x="112" y="121"/>
                  </a:lnTo>
                  <a:lnTo>
                    <a:pt x="112" y="98"/>
                  </a:lnTo>
                  <a:lnTo>
                    <a:pt x="111" y="80"/>
                  </a:lnTo>
                  <a:lnTo>
                    <a:pt x="109" y="66"/>
                  </a:lnTo>
                  <a:lnTo>
                    <a:pt x="106" y="54"/>
                  </a:lnTo>
                  <a:lnTo>
                    <a:pt x="103" y="49"/>
                  </a:lnTo>
                  <a:lnTo>
                    <a:pt x="101" y="45"/>
                  </a:lnTo>
                  <a:lnTo>
                    <a:pt x="99" y="42"/>
                  </a:lnTo>
                  <a:lnTo>
                    <a:pt x="96" y="38"/>
                  </a:lnTo>
                  <a:lnTo>
                    <a:pt x="92" y="36"/>
                  </a:lnTo>
                  <a:lnTo>
                    <a:pt x="88" y="35"/>
                  </a:lnTo>
                  <a:lnTo>
                    <a:pt x="84" y="34"/>
                  </a:lnTo>
                  <a:lnTo>
                    <a:pt x="79" y="34"/>
                  </a:lnTo>
                  <a:lnTo>
                    <a:pt x="79" y="34"/>
                  </a:lnTo>
                  <a:lnTo>
                    <a:pt x="74" y="34"/>
                  </a:lnTo>
                  <a:lnTo>
                    <a:pt x="70" y="35"/>
                  </a:lnTo>
                  <a:lnTo>
                    <a:pt x="66" y="36"/>
                  </a:lnTo>
                  <a:lnTo>
                    <a:pt x="63" y="38"/>
                  </a:lnTo>
                  <a:lnTo>
                    <a:pt x="60" y="42"/>
                  </a:lnTo>
                  <a:lnTo>
                    <a:pt x="57" y="45"/>
                  </a:lnTo>
                  <a:lnTo>
                    <a:pt x="55" y="49"/>
                  </a:lnTo>
                  <a:lnTo>
                    <a:pt x="53" y="54"/>
                  </a:lnTo>
                  <a:lnTo>
                    <a:pt x="50" y="66"/>
                  </a:lnTo>
                  <a:lnTo>
                    <a:pt x="49" y="80"/>
                  </a:lnTo>
                  <a:lnTo>
                    <a:pt x="48" y="98"/>
                  </a:lnTo>
                  <a:lnTo>
                    <a:pt x="48" y="121"/>
                  </a:lnTo>
                  <a:lnTo>
                    <a:pt x="48" y="121"/>
                  </a:lnTo>
                  <a:lnTo>
                    <a:pt x="48" y="142"/>
                  </a:lnTo>
                  <a:lnTo>
                    <a:pt x="49" y="160"/>
                  </a:lnTo>
                  <a:lnTo>
                    <a:pt x="50" y="174"/>
                  </a:lnTo>
                  <a:lnTo>
                    <a:pt x="53" y="186"/>
                  </a:lnTo>
                  <a:lnTo>
                    <a:pt x="55" y="191"/>
                  </a:lnTo>
                  <a:lnTo>
                    <a:pt x="57" y="195"/>
                  </a:lnTo>
                  <a:lnTo>
                    <a:pt x="60" y="198"/>
                  </a:lnTo>
                  <a:lnTo>
                    <a:pt x="63" y="202"/>
                  </a:lnTo>
                  <a:lnTo>
                    <a:pt x="66" y="204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4" name="Freeform 8"/>
            <p:cNvSpPr>
              <a:spLocks/>
            </p:cNvSpPr>
            <p:nvPr userDrawn="1"/>
          </p:nvSpPr>
          <p:spPr bwMode="auto">
            <a:xfrm>
              <a:off x="8002588" y="4805363"/>
              <a:ext cx="77788" cy="125413"/>
            </a:xfrm>
            <a:custGeom>
              <a:avLst/>
              <a:gdLst>
                <a:gd name="T0" fmla="*/ 47 w 148"/>
                <a:gd name="T1" fmla="*/ 0 h 236"/>
                <a:gd name="T2" fmla="*/ 47 w 148"/>
                <a:gd name="T3" fmla="*/ 162 h 236"/>
                <a:gd name="T4" fmla="*/ 47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50 w 148"/>
                <a:gd name="T11" fmla="*/ 184 h 236"/>
                <a:gd name="T12" fmla="*/ 52 w 148"/>
                <a:gd name="T13" fmla="*/ 190 h 236"/>
                <a:gd name="T14" fmla="*/ 56 w 148"/>
                <a:gd name="T15" fmla="*/ 195 h 236"/>
                <a:gd name="T16" fmla="*/ 60 w 148"/>
                <a:gd name="T17" fmla="*/ 199 h 236"/>
                <a:gd name="T18" fmla="*/ 66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1 w 148"/>
                <a:gd name="T25" fmla="*/ 202 h 236"/>
                <a:gd name="T26" fmla="*/ 87 w 148"/>
                <a:gd name="T27" fmla="*/ 199 h 236"/>
                <a:gd name="T28" fmla="*/ 93 w 148"/>
                <a:gd name="T29" fmla="*/ 195 h 236"/>
                <a:gd name="T30" fmla="*/ 96 w 148"/>
                <a:gd name="T31" fmla="*/ 190 h 236"/>
                <a:gd name="T32" fmla="*/ 99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2 w 148"/>
                <a:gd name="T39" fmla="*/ 162 h 236"/>
                <a:gd name="T40" fmla="*/ 102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7 w 148"/>
                <a:gd name="T49" fmla="*/ 172 h 236"/>
                <a:gd name="T50" fmla="*/ 146 w 148"/>
                <a:gd name="T51" fmla="*/ 182 h 236"/>
                <a:gd name="T52" fmla="*/ 144 w 148"/>
                <a:gd name="T53" fmla="*/ 190 h 236"/>
                <a:gd name="T54" fmla="*/ 142 w 148"/>
                <a:gd name="T55" fmla="*/ 199 h 236"/>
                <a:gd name="T56" fmla="*/ 138 w 148"/>
                <a:gd name="T57" fmla="*/ 206 h 236"/>
                <a:gd name="T58" fmla="*/ 135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9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60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7 w 148"/>
                <a:gd name="T97" fmla="*/ 200 h 236"/>
                <a:gd name="T98" fmla="*/ 4 w 148"/>
                <a:gd name="T99" fmla="*/ 191 h 236"/>
                <a:gd name="T100" fmla="*/ 1 w 148"/>
                <a:gd name="T101" fmla="*/ 182 h 236"/>
                <a:gd name="T102" fmla="*/ 0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7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7" y="0"/>
                  </a:moveTo>
                  <a:lnTo>
                    <a:pt x="47" y="162"/>
                  </a:lnTo>
                  <a:lnTo>
                    <a:pt x="47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50" y="184"/>
                  </a:lnTo>
                  <a:lnTo>
                    <a:pt x="52" y="190"/>
                  </a:lnTo>
                  <a:lnTo>
                    <a:pt x="56" y="195"/>
                  </a:lnTo>
                  <a:lnTo>
                    <a:pt x="60" y="199"/>
                  </a:lnTo>
                  <a:lnTo>
                    <a:pt x="66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1" y="202"/>
                  </a:lnTo>
                  <a:lnTo>
                    <a:pt x="87" y="199"/>
                  </a:lnTo>
                  <a:lnTo>
                    <a:pt x="93" y="195"/>
                  </a:lnTo>
                  <a:lnTo>
                    <a:pt x="96" y="190"/>
                  </a:lnTo>
                  <a:lnTo>
                    <a:pt x="99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2" y="162"/>
                  </a:lnTo>
                  <a:lnTo>
                    <a:pt x="102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7" y="172"/>
                  </a:lnTo>
                  <a:lnTo>
                    <a:pt x="146" y="182"/>
                  </a:lnTo>
                  <a:lnTo>
                    <a:pt x="144" y="190"/>
                  </a:lnTo>
                  <a:lnTo>
                    <a:pt x="142" y="199"/>
                  </a:lnTo>
                  <a:lnTo>
                    <a:pt x="138" y="206"/>
                  </a:lnTo>
                  <a:lnTo>
                    <a:pt x="135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9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60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7" y="200"/>
                  </a:lnTo>
                  <a:lnTo>
                    <a:pt x="4" y="191"/>
                  </a:lnTo>
                  <a:lnTo>
                    <a:pt x="1" y="182"/>
                  </a:lnTo>
                  <a:lnTo>
                    <a:pt x="0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5" name="Freeform 9"/>
            <p:cNvSpPr>
              <a:spLocks noEditPoints="1"/>
            </p:cNvSpPr>
            <p:nvPr userDrawn="1"/>
          </p:nvSpPr>
          <p:spPr bwMode="auto">
            <a:xfrm>
              <a:off x="8101013" y="4805363"/>
              <a:ext cx="76200" cy="123825"/>
            </a:xfrm>
            <a:custGeom>
              <a:avLst/>
              <a:gdLst>
                <a:gd name="T0" fmla="*/ 0 w 144"/>
                <a:gd name="T1" fmla="*/ 0 h 232"/>
                <a:gd name="T2" fmla="*/ 82 w 144"/>
                <a:gd name="T3" fmla="*/ 0 h 232"/>
                <a:gd name="T4" fmla="*/ 82 w 144"/>
                <a:gd name="T5" fmla="*/ 0 h 232"/>
                <a:gd name="T6" fmla="*/ 90 w 144"/>
                <a:gd name="T7" fmla="*/ 1 h 232"/>
                <a:gd name="T8" fmla="*/ 98 w 144"/>
                <a:gd name="T9" fmla="*/ 2 h 232"/>
                <a:gd name="T10" fmla="*/ 105 w 144"/>
                <a:gd name="T11" fmla="*/ 4 h 232"/>
                <a:gd name="T12" fmla="*/ 111 w 144"/>
                <a:gd name="T13" fmla="*/ 6 h 232"/>
                <a:gd name="T14" fmla="*/ 117 w 144"/>
                <a:gd name="T15" fmla="*/ 9 h 232"/>
                <a:gd name="T16" fmla="*/ 122 w 144"/>
                <a:gd name="T17" fmla="*/ 13 h 232"/>
                <a:gd name="T18" fmla="*/ 127 w 144"/>
                <a:gd name="T19" fmla="*/ 17 h 232"/>
                <a:gd name="T20" fmla="*/ 131 w 144"/>
                <a:gd name="T21" fmla="*/ 22 h 232"/>
                <a:gd name="T22" fmla="*/ 134 w 144"/>
                <a:gd name="T23" fmla="*/ 27 h 232"/>
                <a:gd name="T24" fmla="*/ 137 w 144"/>
                <a:gd name="T25" fmla="*/ 32 h 232"/>
                <a:gd name="T26" fmla="*/ 141 w 144"/>
                <a:gd name="T27" fmla="*/ 45 h 232"/>
                <a:gd name="T28" fmla="*/ 144 w 144"/>
                <a:gd name="T29" fmla="*/ 57 h 232"/>
                <a:gd name="T30" fmla="*/ 144 w 144"/>
                <a:gd name="T31" fmla="*/ 70 h 232"/>
                <a:gd name="T32" fmla="*/ 144 w 144"/>
                <a:gd name="T33" fmla="*/ 70 h 232"/>
                <a:gd name="T34" fmla="*/ 144 w 144"/>
                <a:gd name="T35" fmla="*/ 78 h 232"/>
                <a:gd name="T36" fmla="*/ 143 w 144"/>
                <a:gd name="T37" fmla="*/ 86 h 232"/>
                <a:gd name="T38" fmla="*/ 141 w 144"/>
                <a:gd name="T39" fmla="*/ 94 h 232"/>
                <a:gd name="T40" fmla="*/ 139 w 144"/>
                <a:gd name="T41" fmla="*/ 101 h 232"/>
                <a:gd name="T42" fmla="*/ 136 w 144"/>
                <a:gd name="T43" fmla="*/ 107 h 232"/>
                <a:gd name="T44" fmla="*/ 133 w 144"/>
                <a:gd name="T45" fmla="*/ 112 h 232"/>
                <a:gd name="T46" fmla="*/ 129 w 144"/>
                <a:gd name="T47" fmla="*/ 118 h 232"/>
                <a:gd name="T48" fmla="*/ 124 w 144"/>
                <a:gd name="T49" fmla="*/ 123 h 232"/>
                <a:gd name="T50" fmla="*/ 119 w 144"/>
                <a:gd name="T51" fmla="*/ 127 h 232"/>
                <a:gd name="T52" fmla="*/ 114 w 144"/>
                <a:gd name="T53" fmla="*/ 130 h 232"/>
                <a:gd name="T54" fmla="*/ 108 w 144"/>
                <a:gd name="T55" fmla="*/ 133 h 232"/>
                <a:gd name="T56" fmla="*/ 101 w 144"/>
                <a:gd name="T57" fmla="*/ 136 h 232"/>
                <a:gd name="T58" fmla="*/ 95 w 144"/>
                <a:gd name="T59" fmla="*/ 137 h 232"/>
                <a:gd name="T60" fmla="*/ 87 w 144"/>
                <a:gd name="T61" fmla="*/ 139 h 232"/>
                <a:gd name="T62" fmla="*/ 71 w 144"/>
                <a:gd name="T63" fmla="*/ 140 h 232"/>
                <a:gd name="T64" fmla="*/ 46 w 144"/>
                <a:gd name="T65" fmla="*/ 140 h 232"/>
                <a:gd name="T66" fmla="*/ 46 w 144"/>
                <a:gd name="T67" fmla="*/ 232 h 232"/>
                <a:gd name="T68" fmla="*/ 0 w 144"/>
                <a:gd name="T69" fmla="*/ 232 h 232"/>
                <a:gd name="T70" fmla="*/ 0 w 144"/>
                <a:gd name="T71" fmla="*/ 0 h 232"/>
                <a:gd name="T72" fmla="*/ 46 w 144"/>
                <a:gd name="T73" fmla="*/ 105 h 232"/>
                <a:gd name="T74" fmla="*/ 67 w 144"/>
                <a:gd name="T75" fmla="*/ 105 h 232"/>
                <a:gd name="T76" fmla="*/ 67 w 144"/>
                <a:gd name="T77" fmla="*/ 105 h 232"/>
                <a:gd name="T78" fmla="*/ 74 w 144"/>
                <a:gd name="T79" fmla="*/ 104 h 232"/>
                <a:gd name="T80" fmla="*/ 80 w 144"/>
                <a:gd name="T81" fmla="*/ 103 h 232"/>
                <a:gd name="T82" fmla="*/ 85 w 144"/>
                <a:gd name="T83" fmla="*/ 100 h 232"/>
                <a:gd name="T84" fmla="*/ 90 w 144"/>
                <a:gd name="T85" fmla="*/ 96 h 232"/>
                <a:gd name="T86" fmla="*/ 93 w 144"/>
                <a:gd name="T87" fmla="*/ 92 h 232"/>
                <a:gd name="T88" fmla="*/ 96 w 144"/>
                <a:gd name="T89" fmla="*/ 86 h 232"/>
                <a:gd name="T90" fmla="*/ 98 w 144"/>
                <a:gd name="T91" fmla="*/ 79 h 232"/>
                <a:gd name="T92" fmla="*/ 98 w 144"/>
                <a:gd name="T93" fmla="*/ 70 h 232"/>
                <a:gd name="T94" fmla="*/ 98 w 144"/>
                <a:gd name="T95" fmla="*/ 70 h 232"/>
                <a:gd name="T96" fmla="*/ 98 w 144"/>
                <a:gd name="T97" fmla="*/ 62 h 232"/>
                <a:gd name="T98" fmla="*/ 97 w 144"/>
                <a:gd name="T99" fmla="*/ 55 h 232"/>
                <a:gd name="T100" fmla="*/ 94 w 144"/>
                <a:gd name="T101" fmla="*/ 49 h 232"/>
                <a:gd name="T102" fmla="*/ 91 w 144"/>
                <a:gd name="T103" fmla="*/ 44 h 232"/>
                <a:gd name="T104" fmla="*/ 87 w 144"/>
                <a:gd name="T105" fmla="*/ 40 h 232"/>
                <a:gd name="T106" fmla="*/ 81 w 144"/>
                <a:gd name="T107" fmla="*/ 37 h 232"/>
                <a:gd name="T108" fmla="*/ 74 w 144"/>
                <a:gd name="T109" fmla="*/ 35 h 232"/>
                <a:gd name="T110" fmla="*/ 65 w 144"/>
                <a:gd name="T111" fmla="*/ 34 h 232"/>
                <a:gd name="T112" fmla="*/ 46 w 144"/>
                <a:gd name="T113" fmla="*/ 34 h 232"/>
                <a:gd name="T114" fmla="*/ 46 w 144"/>
                <a:gd name="T115" fmla="*/ 10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4" h="232">
                  <a:moveTo>
                    <a:pt x="0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90" y="1"/>
                  </a:lnTo>
                  <a:lnTo>
                    <a:pt x="98" y="2"/>
                  </a:lnTo>
                  <a:lnTo>
                    <a:pt x="105" y="4"/>
                  </a:lnTo>
                  <a:lnTo>
                    <a:pt x="111" y="6"/>
                  </a:lnTo>
                  <a:lnTo>
                    <a:pt x="117" y="9"/>
                  </a:lnTo>
                  <a:lnTo>
                    <a:pt x="122" y="13"/>
                  </a:lnTo>
                  <a:lnTo>
                    <a:pt x="127" y="17"/>
                  </a:lnTo>
                  <a:lnTo>
                    <a:pt x="131" y="22"/>
                  </a:lnTo>
                  <a:lnTo>
                    <a:pt x="134" y="27"/>
                  </a:lnTo>
                  <a:lnTo>
                    <a:pt x="137" y="32"/>
                  </a:lnTo>
                  <a:lnTo>
                    <a:pt x="141" y="45"/>
                  </a:lnTo>
                  <a:lnTo>
                    <a:pt x="144" y="57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78"/>
                  </a:lnTo>
                  <a:lnTo>
                    <a:pt x="143" y="86"/>
                  </a:lnTo>
                  <a:lnTo>
                    <a:pt x="141" y="94"/>
                  </a:lnTo>
                  <a:lnTo>
                    <a:pt x="139" y="101"/>
                  </a:lnTo>
                  <a:lnTo>
                    <a:pt x="136" y="107"/>
                  </a:lnTo>
                  <a:lnTo>
                    <a:pt x="133" y="112"/>
                  </a:lnTo>
                  <a:lnTo>
                    <a:pt x="129" y="118"/>
                  </a:lnTo>
                  <a:lnTo>
                    <a:pt x="124" y="123"/>
                  </a:lnTo>
                  <a:lnTo>
                    <a:pt x="119" y="127"/>
                  </a:lnTo>
                  <a:lnTo>
                    <a:pt x="114" y="130"/>
                  </a:lnTo>
                  <a:lnTo>
                    <a:pt x="108" y="133"/>
                  </a:lnTo>
                  <a:lnTo>
                    <a:pt x="101" y="136"/>
                  </a:lnTo>
                  <a:lnTo>
                    <a:pt x="95" y="137"/>
                  </a:lnTo>
                  <a:lnTo>
                    <a:pt x="87" y="139"/>
                  </a:lnTo>
                  <a:lnTo>
                    <a:pt x="71" y="140"/>
                  </a:lnTo>
                  <a:lnTo>
                    <a:pt x="46" y="140"/>
                  </a:lnTo>
                  <a:lnTo>
                    <a:pt x="46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6" y="105"/>
                  </a:moveTo>
                  <a:lnTo>
                    <a:pt x="67" y="105"/>
                  </a:lnTo>
                  <a:lnTo>
                    <a:pt x="67" y="105"/>
                  </a:lnTo>
                  <a:lnTo>
                    <a:pt x="74" y="104"/>
                  </a:lnTo>
                  <a:lnTo>
                    <a:pt x="80" y="103"/>
                  </a:lnTo>
                  <a:lnTo>
                    <a:pt x="85" y="100"/>
                  </a:lnTo>
                  <a:lnTo>
                    <a:pt x="90" y="96"/>
                  </a:lnTo>
                  <a:lnTo>
                    <a:pt x="93" y="92"/>
                  </a:lnTo>
                  <a:lnTo>
                    <a:pt x="96" y="86"/>
                  </a:lnTo>
                  <a:lnTo>
                    <a:pt x="98" y="79"/>
                  </a:lnTo>
                  <a:lnTo>
                    <a:pt x="98" y="70"/>
                  </a:lnTo>
                  <a:lnTo>
                    <a:pt x="98" y="70"/>
                  </a:lnTo>
                  <a:lnTo>
                    <a:pt x="98" y="62"/>
                  </a:lnTo>
                  <a:lnTo>
                    <a:pt x="97" y="55"/>
                  </a:lnTo>
                  <a:lnTo>
                    <a:pt x="94" y="49"/>
                  </a:lnTo>
                  <a:lnTo>
                    <a:pt x="91" y="44"/>
                  </a:lnTo>
                  <a:lnTo>
                    <a:pt x="87" y="40"/>
                  </a:lnTo>
                  <a:lnTo>
                    <a:pt x="81" y="37"/>
                  </a:lnTo>
                  <a:lnTo>
                    <a:pt x="74" y="35"/>
                  </a:lnTo>
                  <a:lnTo>
                    <a:pt x="65" y="34"/>
                  </a:lnTo>
                  <a:lnTo>
                    <a:pt x="46" y="34"/>
                  </a:lnTo>
                  <a:lnTo>
                    <a:pt x="46" y="105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6" name="Freeform 10"/>
            <p:cNvSpPr>
              <a:spLocks/>
            </p:cNvSpPr>
            <p:nvPr userDrawn="1"/>
          </p:nvSpPr>
          <p:spPr bwMode="auto">
            <a:xfrm>
              <a:off x="8188325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7" name="Freeform 11"/>
            <p:cNvSpPr>
              <a:spLocks noEditPoints="1"/>
            </p:cNvSpPr>
            <p:nvPr userDrawn="1"/>
          </p:nvSpPr>
          <p:spPr bwMode="auto">
            <a:xfrm>
              <a:off x="8315325" y="4805363"/>
              <a:ext cx="82550" cy="123825"/>
            </a:xfrm>
            <a:custGeom>
              <a:avLst/>
              <a:gdLst>
                <a:gd name="T0" fmla="*/ 87 w 157"/>
                <a:gd name="T1" fmla="*/ 0 h 232"/>
                <a:gd name="T2" fmla="*/ 101 w 157"/>
                <a:gd name="T3" fmla="*/ 1 h 232"/>
                <a:gd name="T4" fmla="*/ 124 w 157"/>
                <a:gd name="T5" fmla="*/ 9 h 232"/>
                <a:gd name="T6" fmla="*/ 132 w 157"/>
                <a:gd name="T7" fmla="*/ 15 h 232"/>
                <a:gd name="T8" fmla="*/ 139 w 157"/>
                <a:gd name="T9" fmla="*/ 23 h 232"/>
                <a:gd name="T10" fmla="*/ 144 w 157"/>
                <a:gd name="T11" fmla="*/ 33 h 232"/>
                <a:gd name="T12" fmla="*/ 147 w 157"/>
                <a:gd name="T13" fmla="*/ 46 h 232"/>
                <a:gd name="T14" fmla="*/ 149 w 157"/>
                <a:gd name="T15" fmla="*/ 60 h 232"/>
                <a:gd name="T16" fmla="*/ 146 w 157"/>
                <a:gd name="T17" fmla="*/ 81 h 232"/>
                <a:gd name="T18" fmla="*/ 139 w 157"/>
                <a:gd name="T19" fmla="*/ 98 h 232"/>
                <a:gd name="T20" fmla="*/ 127 w 157"/>
                <a:gd name="T21" fmla="*/ 110 h 232"/>
                <a:gd name="T22" fmla="*/ 110 w 157"/>
                <a:gd name="T23" fmla="*/ 118 h 232"/>
                <a:gd name="T24" fmla="*/ 110 w 157"/>
                <a:gd name="T25" fmla="*/ 118 h 232"/>
                <a:gd name="T26" fmla="*/ 129 w 157"/>
                <a:gd name="T27" fmla="*/ 124 h 232"/>
                <a:gd name="T28" fmla="*/ 136 w 157"/>
                <a:gd name="T29" fmla="*/ 129 h 232"/>
                <a:gd name="T30" fmla="*/ 140 w 157"/>
                <a:gd name="T31" fmla="*/ 137 h 232"/>
                <a:gd name="T32" fmla="*/ 146 w 157"/>
                <a:gd name="T33" fmla="*/ 157 h 232"/>
                <a:gd name="T34" fmla="*/ 147 w 157"/>
                <a:gd name="T35" fmla="*/ 188 h 232"/>
                <a:gd name="T36" fmla="*/ 148 w 157"/>
                <a:gd name="T37" fmla="*/ 205 h 232"/>
                <a:gd name="T38" fmla="*/ 151 w 157"/>
                <a:gd name="T39" fmla="*/ 221 h 232"/>
                <a:gd name="T40" fmla="*/ 155 w 157"/>
                <a:gd name="T41" fmla="*/ 228 h 232"/>
                <a:gd name="T42" fmla="*/ 157 w 157"/>
                <a:gd name="T43" fmla="*/ 232 h 232"/>
                <a:gd name="T44" fmla="*/ 108 w 157"/>
                <a:gd name="T45" fmla="*/ 232 h 232"/>
                <a:gd name="T46" fmla="*/ 103 w 157"/>
                <a:gd name="T47" fmla="*/ 221 h 232"/>
                <a:gd name="T48" fmla="*/ 102 w 157"/>
                <a:gd name="T49" fmla="*/ 208 h 232"/>
                <a:gd name="T50" fmla="*/ 100 w 157"/>
                <a:gd name="T51" fmla="*/ 163 h 232"/>
                <a:gd name="T52" fmla="*/ 99 w 157"/>
                <a:gd name="T53" fmla="*/ 151 h 232"/>
                <a:gd name="T54" fmla="*/ 94 w 157"/>
                <a:gd name="T55" fmla="*/ 142 h 232"/>
                <a:gd name="T56" fmla="*/ 84 w 157"/>
                <a:gd name="T57" fmla="*/ 136 h 232"/>
                <a:gd name="T58" fmla="*/ 72 w 157"/>
                <a:gd name="T59" fmla="*/ 134 h 232"/>
                <a:gd name="T60" fmla="*/ 48 w 157"/>
                <a:gd name="T61" fmla="*/ 232 h 232"/>
                <a:gd name="T62" fmla="*/ 0 w 157"/>
                <a:gd name="T63" fmla="*/ 0 h 232"/>
                <a:gd name="T64" fmla="*/ 67 w 157"/>
                <a:gd name="T65" fmla="*/ 101 h 232"/>
                <a:gd name="T66" fmla="*/ 75 w 157"/>
                <a:gd name="T67" fmla="*/ 101 h 232"/>
                <a:gd name="T68" fmla="*/ 87 w 157"/>
                <a:gd name="T69" fmla="*/ 97 h 232"/>
                <a:gd name="T70" fmla="*/ 97 w 157"/>
                <a:gd name="T71" fmla="*/ 89 h 232"/>
                <a:gd name="T72" fmla="*/ 102 w 157"/>
                <a:gd name="T73" fmla="*/ 75 h 232"/>
                <a:gd name="T74" fmla="*/ 102 w 157"/>
                <a:gd name="T75" fmla="*/ 67 h 232"/>
                <a:gd name="T76" fmla="*/ 100 w 157"/>
                <a:gd name="T77" fmla="*/ 53 h 232"/>
                <a:gd name="T78" fmla="*/ 94 w 157"/>
                <a:gd name="T79" fmla="*/ 43 h 232"/>
                <a:gd name="T80" fmla="*/ 83 w 157"/>
                <a:gd name="T81" fmla="*/ 37 h 232"/>
                <a:gd name="T82" fmla="*/ 69 w 157"/>
                <a:gd name="T83" fmla="*/ 34 h 232"/>
                <a:gd name="T84" fmla="*/ 48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7" y="0"/>
                  </a:lnTo>
                  <a:lnTo>
                    <a:pt x="87" y="0"/>
                  </a:lnTo>
                  <a:lnTo>
                    <a:pt x="101" y="1"/>
                  </a:lnTo>
                  <a:lnTo>
                    <a:pt x="113" y="4"/>
                  </a:lnTo>
                  <a:lnTo>
                    <a:pt x="124" y="9"/>
                  </a:lnTo>
                  <a:lnTo>
                    <a:pt x="128" y="12"/>
                  </a:lnTo>
                  <a:lnTo>
                    <a:pt x="132" y="15"/>
                  </a:lnTo>
                  <a:lnTo>
                    <a:pt x="136" y="19"/>
                  </a:lnTo>
                  <a:lnTo>
                    <a:pt x="139" y="23"/>
                  </a:lnTo>
                  <a:lnTo>
                    <a:pt x="142" y="28"/>
                  </a:lnTo>
                  <a:lnTo>
                    <a:pt x="144" y="33"/>
                  </a:lnTo>
                  <a:lnTo>
                    <a:pt x="146" y="40"/>
                  </a:lnTo>
                  <a:lnTo>
                    <a:pt x="147" y="46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8" y="71"/>
                  </a:lnTo>
                  <a:lnTo>
                    <a:pt x="146" y="81"/>
                  </a:lnTo>
                  <a:lnTo>
                    <a:pt x="143" y="90"/>
                  </a:lnTo>
                  <a:lnTo>
                    <a:pt x="139" y="98"/>
                  </a:lnTo>
                  <a:lnTo>
                    <a:pt x="134" y="104"/>
                  </a:lnTo>
                  <a:lnTo>
                    <a:pt x="127" y="110"/>
                  </a:lnTo>
                  <a:lnTo>
                    <a:pt x="119" y="114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21" y="120"/>
                  </a:lnTo>
                  <a:lnTo>
                    <a:pt x="129" y="124"/>
                  </a:lnTo>
                  <a:lnTo>
                    <a:pt x="133" y="126"/>
                  </a:lnTo>
                  <a:lnTo>
                    <a:pt x="136" y="129"/>
                  </a:lnTo>
                  <a:lnTo>
                    <a:pt x="138" y="133"/>
                  </a:lnTo>
                  <a:lnTo>
                    <a:pt x="140" y="137"/>
                  </a:lnTo>
                  <a:lnTo>
                    <a:pt x="144" y="146"/>
                  </a:lnTo>
                  <a:lnTo>
                    <a:pt x="146" y="157"/>
                  </a:lnTo>
                  <a:lnTo>
                    <a:pt x="147" y="171"/>
                  </a:lnTo>
                  <a:lnTo>
                    <a:pt x="147" y="188"/>
                  </a:lnTo>
                  <a:lnTo>
                    <a:pt x="147" y="188"/>
                  </a:lnTo>
                  <a:lnTo>
                    <a:pt x="148" y="205"/>
                  </a:lnTo>
                  <a:lnTo>
                    <a:pt x="149" y="217"/>
                  </a:lnTo>
                  <a:lnTo>
                    <a:pt x="151" y="221"/>
                  </a:lnTo>
                  <a:lnTo>
                    <a:pt x="152" y="225"/>
                  </a:lnTo>
                  <a:lnTo>
                    <a:pt x="155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8" y="232"/>
                  </a:lnTo>
                  <a:lnTo>
                    <a:pt x="108" y="232"/>
                  </a:lnTo>
                  <a:lnTo>
                    <a:pt x="105" y="227"/>
                  </a:lnTo>
                  <a:lnTo>
                    <a:pt x="103" y="221"/>
                  </a:lnTo>
                  <a:lnTo>
                    <a:pt x="102" y="215"/>
                  </a:lnTo>
                  <a:lnTo>
                    <a:pt x="102" y="208"/>
                  </a:lnTo>
                  <a:lnTo>
                    <a:pt x="100" y="163"/>
                  </a:lnTo>
                  <a:lnTo>
                    <a:pt x="100" y="163"/>
                  </a:lnTo>
                  <a:lnTo>
                    <a:pt x="100" y="157"/>
                  </a:lnTo>
                  <a:lnTo>
                    <a:pt x="99" y="151"/>
                  </a:lnTo>
                  <a:lnTo>
                    <a:pt x="96" y="146"/>
                  </a:lnTo>
                  <a:lnTo>
                    <a:pt x="94" y="142"/>
                  </a:lnTo>
                  <a:lnTo>
                    <a:pt x="89" y="139"/>
                  </a:lnTo>
                  <a:lnTo>
                    <a:pt x="84" y="136"/>
                  </a:lnTo>
                  <a:lnTo>
                    <a:pt x="79" y="135"/>
                  </a:lnTo>
                  <a:lnTo>
                    <a:pt x="72" y="134"/>
                  </a:lnTo>
                  <a:lnTo>
                    <a:pt x="48" y="134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8" y="101"/>
                  </a:moveTo>
                  <a:lnTo>
                    <a:pt x="67" y="101"/>
                  </a:lnTo>
                  <a:lnTo>
                    <a:pt x="67" y="101"/>
                  </a:lnTo>
                  <a:lnTo>
                    <a:pt x="75" y="101"/>
                  </a:lnTo>
                  <a:lnTo>
                    <a:pt x="82" y="99"/>
                  </a:lnTo>
                  <a:lnTo>
                    <a:pt x="87" y="97"/>
                  </a:lnTo>
                  <a:lnTo>
                    <a:pt x="92" y="93"/>
                  </a:lnTo>
                  <a:lnTo>
                    <a:pt x="97" y="89"/>
                  </a:lnTo>
                  <a:lnTo>
                    <a:pt x="100" y="83"/>
                  </a:lnTo>
                  <a:lnTo>
                    <a:pt x="102" y="75"/>
                  </a:lnTo>
                  <a:lnTo>
                    <a:pt x="102" y="67"/>
                  </a:lnTo>
                  <a:lnTo>
                    <a:pt x="102" y="67"/>
                  </a:lnTo>
                  <a:lnTo>
                    <a:pt x="102" y="59"/>
                  </a:lnTo>
                  <a:lnTo>
                    <a:pt x="100" y="53"/>
                  </a:lnTo>
                  <a:lnTo>
                    <a:pt x="98" y="48"/>
                  </a:lnTo>
                  <a:lnTo>
                    <a:pt x="94" y="43"/>
                  </a:lnTo>
                  <a:lnTo>
                    <a:pt x="89" y="40"/>
                  </a:lnTo>
                  <a:lnTo>
                    <a:pt x="83" y="37"/>
                  </a:lnTo>
                  <a:lnTo>
                    <a:pt x="77" y="35"/>
                  </a:lnTo>
                  <a:lnTo>
                    <a:pt x="69" y="34"/>
                  </a:lnTo>
                  <a:lnTo>
                    <a:pt x="48" y="34"/>
                  </a:lnTo>
                  <a:lnTo>
                    <a:pt x="48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8" name="Freeform 12"/>
            <p:cNvSpPr>
              <a:spLocks/>
            </p:cNvSpPr>
            <p:nvPr userDrawn="1"/>
          </p:nvSpPr>
          <p:spPr bwMode="auto">
            <a:xfrm>
              <a:off x="8413750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" name="Freeform 13"/>
            <p:cNvSpPr>
              <a:spLocks/>
            </p:cNvSpPr>
            <p:nvPr userDrawn="1"/>
          </p:nvSpPr>
          <p:spPr bwMode="auto">
            <a:xfrm>
              <a:off x="8497888" y="4805363"/>
              <a:ext cx="80963" cy="123825"/>
            </a:xfrm>
            <a:custGeom>
              <a:avLst/>
              <a:gdLst>
                <a:gd name="T0" fmla="*/ 54 w 154"/>
                <a:gd name="T1" fmla="*/ 0 h 232"/>
                <a:gd name="T2" fmla="*/ 111 w 154"/>
                <a:gd name="T3" fmla="*/ 159 h 232"/>
                <a:gd name="T4" fmla="*/ 112 w 154"/>
                <a:gd name="T5" fmla="*/ 159 h 232"/>
                <a:gd name="T6" fmla="*/ 112 w 154"/>
                <a:gd name="T7" fmla="*/ 0 h 232"/>
                <a:gd name="T8" fmla="*/ 154 w 154"/>
                <a:gd name="T9" fmla="*/ 0 h 232"/>
                <a:gd name="T10" fmla="*/ 154 w 154"/>
                <a:gd name="T11" fmla="*/ 232 h 232"/>
                <a:gd name="T12" fmla="*/ 102 w 154"/>
                <a:gd name="T13" fmla="*/ 232 h 232"/>
                <a:gd name="T14" fmla="*/ 44 w 154"/>
                <a:gd name="T15" fmla="*/ 70 h 232"/>
                <a:gd name="T16" fmla="*/ 44 w 154"/>
                <a:gd name="T17" fmla="*/ 70 h 232"/>
                <a:gd name="T18" fmla="*/ 44 w 154"/>
                <a:gd name="T19" fmla="*/ 232 h 232"/>
                <a:gd name="T20" fmla="*/ 0 w 154"/>
                <a:gd name="T21" fmla="*/ 232 h 232"/>
                <a:gd name="T22" fmla="*/ 0 w 154"/>
                <a:gd name="T23" fmla="*/ 0 h 232"/>
                <a:gd name="T24" fmla="*/ 54 w 154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232">
                  <a:moveTo>
                    <a:pt x="54" y="0"/>
                  </a:moveTo>
                  <a:lnTo>
                    <a:pt x="111" y="159"/>
                  </a:lnTo>
                  <a:lnTo>
                    <a:pt x="112" y="159"/>
                  </a:lnTo>
                  <a:lnTo>
                    <a:pt x="112" y="0"/>
                  </a:lnTo>
                  <a:lnTo>
                    <a:pt x="154" y="0"/>
                  </a:lnTo>
                  <a:lnTo>
                    <a:pt x="154" y="232"/>
                  </a:lnTo>
                  <a:lnTo>
                    <a:pt x="102" y="232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44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0" name="Freeform 14"/>
            <p:cNvSpPr>
              <a:spLocks noEditPoints="1"/>
            </p:cNvSpPr>
            <p:nvPr userDrawn="1"/>
          </p:nvSpPr>
          <p:spPr bwMode="auto">
            <a:xfrm>
              <a:off x="8589963" y="4805363"/>
              <a:ext cx="95250" cy="123825"/>
            </a:xfrm>
            <a:custGeom>
              <a:avLst/>
              <a:gdLst>
                <a:gd name="T0" fmla="*/ 61 w 180"/>
                <a:gd name="T1" fmla="*/ 0 h 232"/>
                <a:gd name="T2" fmla="*/ 119 w 180"/>
                <a:gd name="T3" fmla="*/ 0 h 232"/>
                <a:gd name="T4" fmla="*/ 180 w 180"/>
                <a:gd name="T5" fmla="*/ 232 h 232"/>
                <a:gd name="T6" fmla="*/ 131 w 180"/>
                <a:gd name="T7" fmla="*/ 232 h 232"/>
                <a:gd name="T8" fmla="*/ 121 w 180"/>
                <a:gd name="T9" fmla="*/ 183 h 232"/>
                <a:gd name="T10" fmla="*/ 59 w 180"/>
                <a:gd name="T11" fmla="*/ 183 h 232"/>
                <a:gd name="T12" fmla="*/ 48 w 180"/>
                <a:gd name="T13" fmla="*/ 232 h 232"/>
                <a:gd name="T14" fmla="*/ 0 w 180"/>
                <a:gd name="T15" fmla="*/ 232 h 232"/>
                <a:gd name="T16" fmla="*/ 61 w 180"/>
                <a:gd name="T17" fmla="*/ 0 h 232"/>
                <a:gd name="T18" fmla="*/ 67 w 180"/>
                <a:gd name="T19" fmla="*/ 145 h 232"/>
                <a:gd name="T20" fmla="*/ 113 w 180"/>
                <a:gd name="T21" fmla="*/ 145 h 232"/>
                <a:gd name="T22" fmla="*/ 90 w 180"/>
                <a:gd name="T23" fmla="*/ 41 h 232"/>
                <a:gd name="T24" fmla="*/ 90 w 180"/>
                <a:gd name="T25" fmla="*/ 41 h 232"/>
                <a:gd name="T26" fmla="*/ 67 w 180"/>
                <a:gd name="T27" fmla="*/ 14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0" h="232">
                  <a:moveTo>
                    <a:pt x="61" y="0"/>
                  </a:moveTo>
                  <a:lnTo>
                    <a:pt x="119" y="0"/>
                  </a:lnTo>
                  <a:lnTo>
                    <a:pt x="180" y="232"/>
                  </a:lnTo>
                  <a:lnTo>
                    <a:pt x="131" y="232"/>
                  </a:lnTo>
                  <a:lnTo>
                    <a:pt x="121" y="183"/>
                  </a:lnTo>
                  <a:lnTo>
                    <a:pt x="59" y="183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61" y="0"/>
                  </a:lnTo>
                  <a:close/>
                  <a:moveTo>
                    <a:pt x="67" y="145"/>
                  </a:moveTo>
                  <a:lnTo>
                    <a:pt x="113" y="145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67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1" name="Freeform 15"/>
            <p:cNvSpPr>
              <a:spLocks/>
            </p:cNvSpPr>
            <p:nvPr userDrawn="1"/>
          </p:nvSpPr>
          <p:spPr bwMode="auto">
            <a:xfrm>
              <a:off x="8691563" y="4805363"/>
              <a:ext cx="77788" cy="125413"/>
            </a:xfrm>
            <a:custGeom>
              <a:avLst/>
              <a:gdLst>
                <a:gd name="T0" fmla="*/ 46 w 148"/>
                <a:gd name="T1" fmla="*/ 0 h 236"/>
                <a:gd name="T2" fmla="*/ 46 w 148"/>
                <a:gd name="T3" fmla="*/ 162 h 236"/>
                <a:gd name="T4" fmla="*/ 46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49 w 148"/>
                <a:gd name="T11" fmla="*/ 184 h 236"/>
                <a:gd name="T12" fmla="*/ 52 w 148"/>
                <a:gd name="T13" fmla="*/ 190 h 236"/>
                <a:gd name="T14" fmla="*/ 55 w 148"/>
                <a:gd name="T15" fmla="*/ 195 h 236"/>
                <a:gd name="T16" fmla="*/ 60 w 148"/>
                <a:gd name="T17" fmla="*/ 199 h 236"/>
                <a:gd name="T18" fmla="*/ 67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2 w 148"/>
                <a:gd name="T25" fmla="*/ 202 h 236"/>
                <a:gd name="T26" fmla="*/ 88 w 148"/>
                <a:gd name="T27" fmla="*/ 199 h 236"/>
                <a:gd name="T28" fmla="*/ 92 w 148"/>
                <a:gd name="T29" fmla="*/ 195 h 236"/>
                <a:gd name="T30" fmla="*/ 96 w 148"/>
                <a:gd name="T31" fmla="*/ 190 h 236"/>
                <a:gd name="T32" fmla="*/ 98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1 w 148"/>
                <a:gd name="T39" fmla="*/ 162 h 236"/>
                <a:gd name="T40" fmla="*/ 101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8 w 148"/>
                <a:gd name="T49" fmla="*/ 172 h 236"/>
                <a:gd name="T50" fmla="*/ 147 w 148"/>
                <a:gd name="T51" fmla="*/ 182 h 236"/>
                <a:gd name="T52" fmla="*/ 144 w 148"/>
                <a:gd name="T53" fmla="*/ 190 h 236"/>
                <a:gd name="T54" fmla="*/ 141 w 148"/>
                <a:gd name="T55" fmla="*/ 199 h 236"/>
                <a:gd name="T56" fmla="*/ 138 w 148"/>
                <a:gd name="T57" fmla="*/ 206 h 236"/>
                <a:gd name="T58" fmla="*/ 134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8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59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6 w 148"/>
                <a:gd name="T97" fmla="*/ 200 h 236"/>
                <a:gd name="T98" fmla="*/ 4 w 148"/>
                <a:gd name="T99" fmla="*/ 191 h 236"/>
                <a:gd name="T100" fmla="*/ 2 w 148"/>
                <a:gd name="T101" fmla="*/ 182 h 236"/>
                <a:gd name="T102" fmla="*/ 1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6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6" y="0"/>
                  </a:moveTo>
                  <a:lnTo>
                    <a:pt x="46" y="162"/>
                  </a:lnTo>
                  <a:lnTo>
                    <a:pt x="46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49" y="184"/>
                  </a:lnTo>
                  <a:lnTo>
                    <a:pt x="52" y="190"/>
                  </a:lnTo>
                  <a:lnTo>
                    <a:pt x="55" y="195"/>
                  </a:lnTo>
                  <a:lnTo>
                    <a:pt x="60" y="199"/>
                  </a:lnTo>
                  <a:lnTo>
                    <a:pt x="67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2" y="202"/>
                  </a:lnTo>
                  <a:lnTo>
                    <a:pt x="88" y="199"/>
                  </a:lnTo>
                  <a:lnTo>
                    <a:pt x="92" y="195"/>
                  </a:lnTo>
                  <a:lnTo>
                    <a:pt x="96" y="190"/>
                  </a:lnTo>
                  <a:lnTo>
                    <a:pt x="98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1" y="162"/>
                  </a:lnTo>
                  <a:lnTo>
                    <a:pt x="101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8" y="172"/>
                  </a:lnTo>
                  <a:lnTo>
                    <a:pt x="147" y="182"/>
                  </a:lnTo>
                  <a:lnTo>
                    <a:pt x="144" y="190"/>
                  </a:lnTo>
                  <a:lnTo>
                    <a:pt x="141" y="199"/>
                  </a:lnTo>
                  <a:lnTo>
                    <a:pt x="138" y="206"/>
                  </a:lnTo>
                  <a:lnTo>
                    <a:pt x="134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8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59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6" y="200"/>
                  </a:lnTo>
                  <a:lnTo>
                    <a:pt x="4" y="191"/>
                  </a:lnTo>
                  <a:lnTo>
                    <a:pt x="2" y="182"/>
                  </a:lnTo>
                  <a:lnTo>
                    <a:pt x="1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2" name="Freeform 16"/>
            <p:cNvSpPr>
              <a:spLocks/>
            </p:cNvSpPr>
            <p:nvPr userDrawn="1"/>
          </p:nvSpPr>
          <p:spPr bwMode="auto">
            <a:xfrm>
              <a:off x="8789988" y="4805363"/>
              <a:ext cx="69850" cy="123825"/>
            </a:xfrm>
            <a:custGeom>
              <a:avLst/>
              <a:gdLst>
                <a:gd name="T0" fmla="*/ 0 w 130"/>
                <a:gd name="T1" fmla="*/ 232 h 232"/>
                <a:gd name="T2" fmla="*/ 0 w 130"/>
                <a:gd name="T3" fmla="*/ 0 h 232"/>
                <a:gd name="T4" fmla="*/ 47 w 130"/>
                <a:gd name="T5" fmla="*/ 0 h 232"/>
                <a:gd name="T6" fmla="*/ 47 w 130"/>
                <a:gd name="T7" fmla="*/ 193 h 232"/>
                <a:gd name="T8" fmla="*/ 130 w 130"/>
                <a:gd name="T9" fmla="*/ 193 h 232"/>
                <a:gd name="T10" fmla="*/ 130 w 130"/>
                <a:gd name="T11" fmla="*/ 232 h 232"/>
                <a:gd name="T12" fmla="*/ 0 w 130"/>
                <a:gd name="T1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232">
                  <a:moveTo>
                    <a:pt x="0" y="232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93"/>
                  </a:lnTo>
                  <a:lnTo>
                    <a:pt x="130" y="193"/>
                  </a:lnTo>
                  <a:lnTo>
                    <a:pt x="130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3" name="Freeform 17"/>
            <p:cNvSpPr>
              <a:spLocks/>
            </p:cNvSpPr>
            <p:nvPr userDrawn="1"/>
          </p:nvSpPr>
          <p:spPr bwMode="auto">
            <a:xfrm>
              <a:off x="8848725" y="4805363"/>
              <a:ext cx="77788" cy="123825"/>
            </a:xfrm>
            <a:custGeom>
              <a:avLst/>
              <a:gdLst>
                <a:gd name="T0" fmla="*/ 148 w 148"/>
                <a:gd name="T1" fmla="*/ 0 h 232"/>
                <a:gd name="T2" fmla="*/ 148 w 148"/>
                <a:gd name="T3" fmla="*/ 39 h 232"/>
                <a:gd name="T4" fmla="*/ 97 w 148"/>
                <a:gd name="T5" fmla="*/ 39 h 232"/>
                <a:gd name="T6" fmla="*/ 97 w 148"/>
                <a:gd name="T7" fmla="*/ 232 h 232"/>
                <a:gd name="T8" fmla="*/ 51 w 148"/>
                <a:gd name="T9" fmla="*/ 232 h 232"/>
                <a:gd name="T10" fmla="*/ 51 w 148"/>
                <a:gd name="T11" fmla="*/ 39 h 232"/>
                <a:gd name="T12" fmla="*/ 0 w 148"/>
                <a:gd name="T13" fmla="*/ 39 h 232"/>
                <a:gd name="T14" fmla="*/ 0 w 148"/>
                <a:gd name="T15" fmla="*/ 0 h 232"/>
                <a:gd name="T16" fmla="*/ 148 w 148"/>
                <a:gd name="T17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32">
                  <a:moveTo>
                    <a:pt x="148" y="0"/>
                  </a:moveTo>
                  <a:lnTo>
                    <a:pt x="148" y="39"/>
                  </a:lnTo>
                  <a:lnTo>
                    <a:pt x="97" y="39"/>
                  </a:lnTo>
                  <a:lnTo>
                    <a:pt x="97" y="232"/>
                  </a:lnTo>
                  <a:lnTo>
                    <a:pt x="51" y="232"/>
                  </a:lnTo>
                  <a:lnTo>
                    <a:pt x="51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pic>
        <p:nvPicPr>
          <p:cNvPr id="74" name="Picture 18" descr="C:\Users\ARNAUD~1\AppData\Local\Temp\VMwareDnD\933dad87\3_brands_logotypes_b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0" y="8941653"/>
            <a:ext cx="594000" cy="14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Connecteur droit 74"/>
          <p:cNvCxnSpPr/>
          <p:nvPr/>
        </p:nvCxnSpPr>
        <p:spPr>
          <a:xfrm>
            <a:off x="4906190" y="8922406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914353" y="8917643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23"/>
          <p:cNvSpPr txBox="1">
            <a:spLocks noChangeArrowheads="1"/>
          </p:cNvSpPr>
          <p:nvPr/>
        </p:nvSpPr>
        <p:spPr bwMode="auto">
          <a:xfrm>
            <a:off x="985946" y="8936225"/>
            <a:ext cx="564011" cy="165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 baseline="0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cxnSp>
        <p:nvCxnSpPr>
          <p:cNvPr id="78" name="Connecteur droit 77"/>
          <p:cNvCxnSpPr/>
          <p:nvPr/>
        </p:nvCxnSpPr>
        <p:spPr>
          <a:xfrm>
            <a:off x="914353" y="8917643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1866832" y="891766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e 79"/>
          <p:cNvGrpSpPr/>
          <p:nvPr/>
        </p:nvGrpSpPr>
        <p:grpSpPr>
          <a:xfrm>
            <a:off x="1937167" y="8939963"/>
            <a:ext cx="532100" cy="56525"/>
            <a:chOff x="63500" y="1725613"/>
            <a:chExt cx="3975100" cy="422275"/>
          </a:xfrm>
        </p:grpSpPr>
        <p:sp>
          <p:nvSpPr>
            <p:cNvPr id="81" name="Freeform 584"/>
            <p:cNvSpPr>
              <a:spLocks/>
            </p:cNvSpPr>
            <p:nvPr/>
          </p:nvSpPr>
          <p:spPr bwMode="auto">
            <a:xfrm>
              <a:off x="63500" y="1725613"/>
              <a:ext cx="358775" cy="422275"/>
            </a:xfrm>
            <a:custGeom>
              <a:avLst/>
              <a:gdLst>
                <a:gd name="T0" fmla="*/ 453 w 453"/>
                <a:gd name="T1" fmla="*/ 360 h 531"/>
                <a:gd name="T2" fmla="*/ 432 w 453"/>
                <a:gd name="T3" fmla="*/ 417 h 531"/>
                <a:gd name="T4" fmla="*/ 402 w 453"/>
                <a:gd name="T5" fmla="*/ 462 h 531"/>
                <a:gd name="T6" fmla="*/ 376 w 453"/>
                <a:gd name="T7" fmla="*/ 488 h 531"/>
                <a:gd name="T8" fmla="*/ 331 w 453"/>
                <a:gd name="T9" fmla="*/ 514 h 531"/>
                <a:gd name="T10" fmla="*/ 279 w 453"/>
                <a:gd name="T11" fmla="*/ 529 h 531"/>
                <a:gd name="T12" fmla="*/ 240 w 453"/>
                <a:gd name="T13" fmla="*/ 531 h 531"/>
                <a:gd name="T14" fmla="*/ 183 w 453"/>
                <a:gd name="T15" fmla="*/ 526 h 531"/>
                <a:gd name="T16" fmla="*/ 134 w 453"/>
                <a:gd name="T17" fmla="*/ 512 h 531"/>
                <a:gd name="T18" fmla="*/ 106 w 453"/>
                <a:gd name="T19" fmla="*/ 497 h 531"/>
                <a:gd name="T20" fmla="*/ 70 w 453"/>
                <a:gd name="T21" fmla="*/ 467 h 531"/>
                <a:gd name="T22" fmla="*/ 42 w 453"/>
                <a:gd name="T23" fmla="*/ 430 h 531"/>
                <a:gd name="T24" fmla="*/ 27 w 453"/>
                <a:gd name="T25" fmla="*/ 400 h 531"/>
                <a:gd name="T26" fmla="*/ 10 w 453"/>
                <a:gd name="T27" fmla="*/ 350 h 531"/>
                <a:gd name="T28" fmla="*/ 1 w 453"/>
                <a:gd name="T29" fmla="*/ 298 h 531"/>
                <a:gd name="T30" fmla="*/ 0 w 453"/>
                <a:gd name="T31" fmla="*/ 263 h 531"/>
                <a:gd name="T32" fmla="*/ 4 w 453"/>
                <a:gd name="T33" fmla="*/ 205 h 531"/>
                <a:gd name="T34" fmla="*/ 17 w 453"/>
                <a:gd name="T35" fmla="*/ 154 h 531"/>
                <a:gd name="T36" fmla="*/ 31 w 453"/>
                <a:gd name="T37" fmla="*/ 122 h 531"/>
                <a:gd name="T38" fmla="*/ 58 w 453"/>
                <a:gd name="T39" fmla="*/ 82 h 531"/>
                <a:gd name="T40" fmla="*/ 91 w 453"/>
                <a:gd name="T41" fmla="*/ 49 h 531"/>
                <a:gd name="T42" fmla="*/ 118 w 453"/>
                <a:gd name="T43" fmla="*/ 32 h 531"/>
                <a:gd name="T44" fmla="*/ 161 w 453"/>
                <a:gd name="T45" fmla="*/ 13 h 531"/>
                <a:gd name="T46" fmla="*/ 208 w 453"/>
                <a:gd name="T47" fmla="*/ 3 h 531"/>
                <a:gd name="T48" fmla="*/ 242 w 453"/>
                <a:gd name="T49" fmla="*/ 0 h 531"/>
                <a:gd name="T50" fmla="*/ 297 w 453"/>
                <a:gd name="T51" fmla="*/ 6 h 531"/>
                <a:gd name="T52" fmla="*/ 344 w 453"/>
                <a:gd name="T53" fmla="*/ 23 h 531"/>
                <a:gd name="T54" fmla="*/ 371 w 453"/>
                <a:gd name="T55" fmla="*/ 40 h 531"/>
                <a:gd name="T56" fmla="*/ 407 w 453"/>
                <a:gd name="T57" fmla="*/ 73 h 531"/>
                <a:gd name="T58" fmla="*/ 432 w 453"/>
                <a:gd name="T59" fmla="*/ 117 h 531"/>
                <a:gd name="T60" fmla="*/ 377 w 453"/>
                <a:gd name="T61" fmla="*/ 165 h 531"/>
                <a:gd name="T62" fmla="*/ 367 w 453"/>
                <a:gd name="T63" fmla="*/ 140 h 531"/>
                <a:gd name="T64" fmla="*/ 349 w 453"/>
                <a:gd name="T65" fmla="*/ 108 h 531"/>
                <a:gd name="T66" fmla="*/ 326 w 453"/>
                <a:gd name="T67" fmla="*/ 85 h 531"/>
                <a:gd name="T68" fmla="*/ 308 w 453"/>
                <a:gd name="T69" fmla="*/ 73 h 531"/>
                <a:gd name="T70" fmla="*/ 276 w 453"/>
                <a:gd name="T71" fmla="*/ 63 h 531"/>
                <a:gd name="T72" fmla="*/ 240 w 453"/>
                <a:gd name="T73" fmla="*/ 59 h 531"/>
                <a:gd name="T74" fmla="*/ 212 w 453"/>
                <a:gd name="T75" fmla="*/ 60 h 531"/>
                <a:gd name="T76" fmla="*/ 174 w 453"/>
                <a:gd name="T77" fmla="*/ 69 h 531"/>
                <a:gd name="T78" fmla="*/ 142 w 453"/>
                <a:gd name="T79" fmla="*/ 87 h 531"/>
                <a:gd name="T80" fmla="*/ 123 w 453"/>
                <a:gd name="T81" fmla="*/ 102 h 531"/>
                <a:gd name="T82" fmla="*/ 101 w 453"/>
                <a:gd name="T83" fmla="*/ 129 h 531"/>
                <a:gd name="T84" fmla="*/ 86 w 453"/>
                <a:gd name="T85" fmla="*/ 163 h 531"/>
                <a:gd name="T86" fmla="*/ 74 w 453"/>
                <a:gd name="T87" fmla="*/ 211 h 531"/>
                <a:gd name="T88" fmla="*/ 70 w 453"/>
                <a:gd name="T89" fmla="*/ 261 h 531"/>
                <a:gd name="T90" fmla="*/ 81 w 453"/>
                <a:gd name="T91" fmla="*/ 351 h 531"/>
                <a:gd name="T92" fmla="*/ 93 w 453"/>
                <a:gd name="T93" fmla="*/ 388 h 531"/>
                <a:gd name="T94" fmla="*/ 114 w 453"/>
                <a:gd name="T95" fmla="*/ 419 h 531"/>
                <a:gd name="T96" fmla="*/ 138 w 453"/>
                <a:gd name="T97" fmla="*/ 443 h 531"/>
                <a:gd name="T98" fmla="*/ 169 w 453"/>
                <a:gd name="T99" fmla="*/ 460 h 531"/>
                <a:gd name="T100" fmla="*/ 201 w 453"/>
                <a:gd name="T101" fmla="*/ 470 h 531"/>
                <a:gd name="T102" fmla="*/ 235 w 453"/>
                <a:gd name="T103" fmla="*/ 473 h 531"/>
                <a:gd name="T104" fmla="*/ 275 w 453"/>
                <a:gd name="T105" fmla="*/ 469 h 531"/>
                <a:gd name="T106" fmla="*/ 311 w 453"/>
                <a:gd name="T107" fmla="*/ 455 h 531"/>
                <a:gd name="T108" fmla="*/ 331 w 453"/>
                <a:gd name="T109" fmla="*/ 441 h 531"/>
                <a:gd name="T110" fmla="*/ 358 w 453"/>
                <a:gd name="T111" fmla="*/ 411 h 531"/>
                <a:gd name="T112" fmla="*/ 377 w 453"/>
                <a:gd name="T113" fmla="*/ 373 h 531"/>
                <a:gd name="T114" fmla="*/ 385 w 453"/>
                <a:gd name="T115" fmla="*/ 342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3" h="531">
                  <a:moveTo>
                    <a:pt x="385" y="342"/>
                  </a:moveTo>
                  <a:lnTo>
                    <a:pt x="453" y="360"/>
                  </a:lnTo>
                  <a:lnTo>
                    <a:pt x="453" y="360"/>
                  </a:lnTo>
                  <a:lnTo>
                    <a:pt x="448" y="380"/>
                  </a:lnTo>
                  <a:lnTo>
                    <a:pt x="440" y="400"/>
                  </a:lnTo>
                  <a:lnTo>
                    <a:pt x="432" y="417"/>
                  </a:lnTo>
                  <a:lnTo>
                    <a:pt x="423" y="433"/>
                  </a:lnTo>
                  <a:lnTo>
                    <a:pt x="413" y="448"/>
                  </a:lnTo>
                  <a:lnTo>
                    <a:pt x="402" y="462"/>
                  </a:lnTo>
                  <a:lnTo>
                    <a:pt x="390" y="475"/>
                  </a:lnTo>
                  <a:lnTo>
                    <a:pt x="376" y="488"/>
                  </a:lnTo>
                  <a:lnTo>
                    <a:pt x="376" y="488"/>
                  </a:lnTo>
                  <a:lnTo>
                    <a:pt x="362" y="498"/>
                  </a:lnTo>
                  <a:lnTo>
                    <a:pt x="347" y="507"/>
                  </a:lnTo>
                  <a:lnTo>
                    <a:pt x="331" y="514"/>
                  </a:lnTo>
                  <a:lnTo>
                    <a:pt x="315" y="520"/>
                  </a:lnTo>
                  <a:lnTo>
                    <a:pt x="298" y="525"/>
                  </a:lnTo>
                  <a:lnTo>
                    <a:pt x="279" y="529"/>
                  </a:lnTo>
                  <a:lnTo>
                    <a:pt x="261" y="530"/>
                  </a:lnTo>
                  <a:lnTo>
                    <a:pt x="240" y="531"/>
                  </a:lnTo>
                  <a:lnTo>
                    <a:pt x="240" y="531"/>
                  </a:lnTo>
                  <a:lnTo>
                    <a:pt x="220" y="530"/>
                  </a:lnTo>
                  <a:lnTo>
                    <a:pt x="201" y="529"/>
                  </a:lnTo>
                  <a:lnTo>
                    <a:pt x="183" y="526"/>
                  </a:lnTo>
                  <a:lnTo>
                    <a:pt x="166" y="522"/>
                  </a:lnTo>
                  <a:lnTo>
                    <a:pt x="150" y="519"/>
                  </a:lnTo>
                  <a:lnTo>
                    <a:pt x="134" y="512"/>
                  </a:lnTo>
                  <a:lnTo>
                    <a:pt x="119" y="506"/>
                  </a:lnTo>
                  <a:lnTo>
                    <a:pt x="106" y="497"/>
                  </a:lnTo>
                  <a:lnTo>
                    <a:pt x="106" y="497"/>
                  </a:lnTo>
                  <a:lnTo>
                    <a:pt x="93" y="488"/>
                  </a:lnTo>
                  <a:lnTo>
                    <a:pt x="82" y="479"/>
                  </a:lnTo>
                  <a:lnTo>
                    <a:pt x="70" y="467"/>
                  </a:lnTo>
                  <a:lnTo>
                    <a:pt x="60" y="456"/>
                  </a:lnTo>
                  <a:lnTo>
                    <a:pt x="51" y="443"/>
                  </a:lnTo>
                  <a:lnTo>
                    <a:pt x="42" y="430"/>
                  </a:lnTo>
                  <a:lnTo>
                    <a:pt x="35" y="415"/>
                  </a:lnTo>
                  <a:lnTo>
                    <a:pt x="27" y="400"/>
                  </a:lnTo>
                  <a:lnTo>
                    <a:pt x="27" y="400"/>
                  </a:lnTo>
                  <a:lnTo>
                    <a:pt x="20" y="383"/>
                  </a:lnTo>
                  <a:lnTo>
                    <a:pt x="15" y="368"/>
                  </a:lnTo>
                  <a:lnTo>
                    <a:pt x="10" y="350"/>
                  </a:lnTo>
                  <a:lnTo>
                    <a:pt x="6" y="333"/>
                  </a:lnTo>
                  <a:lnTo>
                    <a:pt x="4" y="316"/>
                  </a:lnTo>
                  <a:lnTo>
                    <a:pt x="1" y="298"/>
                  </a:lnTo>
                  <a:lnTo>
                    <a:pt x="0" y="280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0" y="242"/>
                  </a:lnTo>
                  <a:lnTo>
                    <a:pt x="1" y="223"/>
                  </a:lnTo>
                  <a:lnTo>
                    <a:pt x="4" y="205"/>
                  </a:lnTo>
                  <a:lnTo>
                    <a:pt x="8" y="187"/>
                  </a:lnTo>
                  <a:lnTo>
                    <a:pt x="12" y="170"/>
                  </a:lnTo>
                  <a:lnTo>
                    <a:pt x="17" y="154"/>
                  </a:lnTo>
                  <a:lnTo>
                    <a:pt x="23" y="137"/>
                  </a:lnTo>
                  <a:lnTo>
                    <a:pt x="31" y="122"/>
                  </a:lnTo>
                  <a:lnTo>
                    <a:pt x="31" y="122"/>
                  </a:lnTo>
                  <a:lnTo>
                    <a:pt x="38" y="108"/>
                  </a:lnTo>
                  <a:lnTo>
                    <a:pt x="47" y="93"/>
                  </a:lnTo>
                  <a:lnTo>
                    <a:pt x="58" y="82"/>
                  </a:lnTo>
                  <a:lnTo>
                    <a:pt x="68" y="69"/>
                  </a:lnTo>
                  <a:lnTo>
                    <a:pt x="79" y="59"/>
                  </a:lnTo>
                  <a:lnTo>
                    <a:pt x="91" y="49"/>
                  </a:lnTo>
                  <a:lnTo>
                    <a:pt x="104" y="40"/>
                  </a:lnTo>
                  <a:lnTo>
                    <a:pt x="118" y="32"/>
                  </a:lnTo>
                  <a:lnTo>
                    <a:pt x="118" y="32"/>
                  </a:lnTo>
                  <a:lnTo>
                    <a:pt x="132" y="24"/>
                  </a:lnTo>
                  <a:lnTo>
                    <a:pt x="147" y="18"/>
                  </a:lnTo>
                  <a:lnTo>
                    <a:pt x="161" y="13"/>
                  </a:lnTo>
                  <a:lnTo>
                    <a:pt x="176" y="8"/>
                  </a:lnTo>
                  <a:lnTo>
                    <a:pt x="193" y="5"/>
                  </a:lnTo>
                  <a:lnTo>
                    <a:pt x="208" y="3"/>
                  </a:lnTo>
                  <a:lnTo>
                    <a:pt x="225" y="1"/>
                  </a:lnTo>
                  <a:lnTo>
                    <a:pt x="242" y="0"/>
                  </a:lnTo>
                  <a:lnTo>
                    <a:pt x="242" y="0"/>
                  </a:lnTo>
                  <a:lnTo>
                    <a:pt x="261" y="1"/>
                  </a:lnTo>
                  <a:lnTo>
                    <a:pt x="279" y="3"/>
                  </a:lnTo>
                  <a:lnTo>
                    <a:pt x="297" y="6"/>
                  </a:lnTo>
                  <a:lnTo>
                    <a:pt x="312" y="10"/>
                  </a:lnTo>
                  <a:lnTo>
                    <a:pt x="329" y="15"/>
                  </a:lnTo>
                  <a:lnTo>
                    <a:pt x="344" y="23"/>
                  </a:lnTo>
                  <a:lnTo>
                    <a:pt x="358" y="31"/>
                  </a:lnTo>
                  <a:lnTo>
                    <a:pt x="371" y="40"/>
                  </a:lnTo>
                  <a:lnTo>
                    <a:pt x="371" y="40"/>
                  </a:lnTo>
                  <a:lnTo>
                    <a:pt x="384" y="50"/>
                  </a:lnTo>
                  <a:lnTo>
                    <a:pt x="395" y="61"/>
                  </a:lnTo>
                  <a:lnTo>
                    <a:pt x="407" y="73"/>
                  </a:lnTo>
                  <a:lnTo>
                    <a:pt x="416" y="87"/>
                  </a:lnTo>
                  <a:lnTo>
                    <a:pt x="425" y="101"/>
                  </a:lnTo>
                  <a:lnTo>
                    <a:pt x="432" y="117"/>
                  </a:lnTo>
                  <a:lnTo>
                    <a:pt x="439" y="133"/>
                  </a:lnTo>
                  <a:lnTo>
                    <a:pt x="444" y="150"/>
                  </a:lnTo>
                  <a:lnTo>
                    <a:pt x="377" y="165"/>
                  </a:lnTo>
                  <a:lnTo>
                    <a:pt x="377" y="165"/>
                  </a:lnTo>
                  <a:lnTo>
                    <a:pt x="373" y="152"/>
                  </a:lnTo>
                  <a:lnTo>
                    <a:pt x="367" y="140"/>
                  </a:lnTo>
                  <a:lnTo>
                    <a:pt x="362" y="128"/>
                  </a:lnTo>
                  <a:lnTo>
                    <a:pt x="356" y="118"/>
                  </a:lnTo>
                  <a:lnTo>
                    <a:pt x="349" y="108"/>
                  </a:lnTo>
                  <a:lnTo>
                    <a:pt x="341" y="99"/>
                  </a:lnTo>
                  <a:lnTo>
                    <a:pt x="334" y="91"/>
                  </a:lnTo>
                  <a:lnTo>
                    <a:pt x="326" y="85"/>
                  </a:lnTo>
                  <a:lnTo>
                    <a:pt x="326" y="85"/>
                  </a:lnTo>
                  <a:lnTo>
                    <a:pt x="317" y="78"/>
                  </a:lnTo>
                  <a:lnTo>
                    <a:pt x="308" y="73"/>
                  </a:lnTo>
                  <a:lnTo>
                    <a:pt x="298" y="69"/>
                  </a:lnTo>
                  <a:lnTo>
                    <a:pt x="288" y="65"/>
                  </a:lnTo>
                  <a:lnTo>
                    <a:pt x="276" y="63"/>
                  </a:lnTo>
                  <a:lnTo>
                    <a:pt x="265" y="60"/>
                  </a:lnTo>
                  <a:lnTo>
                    <a:pt x="253" y="59"/>
                  </a:lnTo>
                  <a:lnTo>
                    <a:pt x="240" y="59"/>
                  </a:lnTo>
                  <a:lnTo>
                    <a:pt x="240" y="59"/>
                  </a:lnTo>
                  <a:lnTo>
                    <a:pt x="226" y="59"/>
                  </a:lnTo>
                  <a:lnTo>
                    <a:pt x="212" y="60"/>
                  </a:lnTo>
                  <a:lnTo>
                    <a:pt x="198" y="63"/>
                  </a:lnTo>
                  <a:lnTo>
                    <a:pt x="187" y="65"/>
                  </a:lnTo>
                  <a:lnTo>
                    <a:pt x="174" y="69"/>
                  </a:lnTo>
                  <a:lnTo>
                    <a:pt x="162" y="74"/>
                  </a:lnTo>
                  <a:lnTo>
                    <a:pt x="152" y="81"/>
                  </a:lnTo>
                  <a:lnTo>
                    <a:pt x="142" y="87"/>
                  </a:lnTo>
                  <a:lnTo>
                    <a:pt x="142" y="87"/>
                  </a:lnTo>
                  <a:lnTo>
                    <a:pt x="132" y="95"/>
                  </a:lnTo>
                  <a:lnTo>
                    <a:pt x="123" y="102"/>
                  </a:lnTo>
                  <a:lnTo>
                    <a:pt x="115" y="111"/>
                  </a:lnTo>
                  <a:lnTo>
                    <a:pt x="107" y="120"/>
                  </a:lnTo>
                  <a:lnTo>
                    <a:pt x="101" y="129"/>
                  </a:lnTo>
                  <a:lnTo>
                    <a:pt x="96" y="141"/>
                  </a:lnTo>
                  <a:lnTo>
                    <a:pt x="91" y="151"/>
                  </a:lnTo>
                  <a:lnTo>
                    <a:pt x="86" y="163"/>
                  </a:lnTo>
                  <a:lnTo>
                    <a:pt x="86" y="163"/>
                  </a:lnTo>
                  <a:lnTo>
                    <a:pt x="79" y="187"/>
                  </a:lnTo>
                  <a:lnTo>
                    <a:pt x="74" y="211"/>
                  </a:lnTo>
                  <a:lnTo>
                    <a:pt x="70" y="237"/>
                  </a:lnTo>
                  <a:lnTo>
                    <a:pt x="70" y="261"/>
                  </a:lnTo>
                  <a:lnTo>
                    <a:pt x="70" y="261"/>
                  </a:lnTo>
                  <a:lnTo>
                    <a:pt x="72" y="293"/>
                  </a:lnTo>
                  <a:lnTo>
                    <a:pt x="74" y="323"/>
                  </a:lnTo>
                  <a:lnTo>
                    <a:pt x="81" y="351"/>
                  </a:lnTo>
                  <a:lnTo>
                    <a:pt x="88" y="376"/>
                  </a:lnTo>
                  <a:lnTo>
                    <a:pt x="88" y="376"/>
                  </a:lnTo>
                  <a:lnTo>
                    <a:pt x="93" y="388"/>
                  </a:lnTo>
                  <a:lnTo>
                    <a:pt x="100" y="398"/>
                  </a:lnTo>
                  <a:lnTo>
                    <a:pt x="106" y="409"/>
                  </a:lnTo>
                  <a:lnTo>
                    <a:pt x="114" y="419"/>
                  </a:lnTo>
                  <a:lnTo>
                    <a:pt x="121" y="428"/>
                  </a:lnTo>
                  <a:lnTo>
                    <a:pt x="129" y="435"/>
                  </a:lnTo>
                  <a:lnTo>
                    <a:pt x="138" y="443"/>
                  </a:lnTo>
                  <a:lnTo>
                    <a:pt x="148" y="449"/>
                  </a:lnTo>
                  <a:lnTo>
                    <a:pt x="148" y="449"/>
                  </a:lnTo>
                  <a:lnTo>
                    <a:pt x="169" y="460"/>
                  </a:lnTo>
                  <a:lnTo>
                    <a:pt x="179" y="464"/>
                  </a:lnTo>
                  <a:lnTo>
                    <a:pt x="191" y="467"/>
                  </a:lnTo>
                  <a:lnTo>
                    <a:pt x="201" y="470"/>
                  </a:lnTo>
                  <a:lnTo>
                    <a:pt x="212" y="471"/>
                  </a:lnTo>
                  <a:lnTo>
                    <a:pt x="235" y="473"/>
                  </a:lnTo>
                  <a:lnTo>
                    <a:pt x="235" y="473"/>
                  </a:lnTo>
                  <a:lnTo>
                    <a:pt x="249" y="473"/>
                  </a:lnTo>
                  <a:lnTo>
                    <a:pt x="262" y="471"/>
                  </a:lnTo>
                  <a:lnTo>
                    <a:pt x="275" y="469"/>
                  </a:lnTo>
                  <a:lnTo>
                    <a:pt x="288" y="465"/>
                  </a:lnTo>
                  <a:lnTo>
                    <a:pt x="299" y="460"/>
                  </a:lnTo>
                  <a:lnTo>
                    <a:pt x="311" y="455"/>
                  </a:lnTo>
                  <a:lnTo>
                    <a:pt x="321" y="448"/>
                  </a:lnTo>
                  <a:lnTo>
                    <a:pt x="331" y="441"/>
                  </a:lnTo>
                  <a:lnTo>
                    <a:pt x="331" y="441"/>
                  </a:lnTo>
                  <a:lnTo>
                    <a:pt x="341" y="432"/>
                  </a:lnTo>
                  <a:lnTo>
                    <a:pt x="350" y="421"/>
                  </a:lnTo>
                  <a:lnTo>
                    <a:pt x="358" y="411"/>
                  </a:lnTo>
                  <a:lnTo>
                    <a:pt x="364" y="400"/>
                  </a:lnTo>
                  <a:lnTo>
                    <a:pt x="371" y="387"/>
                  </a:lnTo>
                  <a:lnTo>
                    <a:pt x="377" y="373"/>
                  </a:lnTo>
                  <a:lnTo>
                    <a:pt x="381" y="359"/>
                  </a:lnTo>
                  <a:lnTo>
                    <a:pt x="385" y="342"/>
                  </a:lnTo>
                  <a:lnTo>
                    <a:pt x="385" y="3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" name="Freeform 585"/>
            <p:cNvSpPr>
              <a:spLocks noEditPoints="1"/>
            </p:cNvSpPr>
            <p:nvPr/>
          </p:nvSpPr>
          <p:spPr bwMode="auto">
            <a:xfrm>
              <a:off x="458788" y="1725613"/>
              <a:ext cx="388938" cy="422275"/>
            </a:xfrm>
            <a:custGeom>
              <a:avLst/>
              <a:gdLst>
                <a:gd name="T0" fmla="*/ 1 w 490"/>
                <a:gd name="T1" fmla="*/ 242 h 531"/>
                <a:gd name="T2" fmla="*/ 16 w 490"/>
                <a:gd name="T3" fmla="*/ 159 h 531"/>
                <a:gd name="T4" fmla="*/ 52 w 490"/>
                <a:gd name="T5" fmla="*/ 91 h 531"/>
                <a:gd name="T6" fmla="*/ 85 w 490"/>
                <a:gd name="T7" fmla="*/ 55 h 531"/>
                <a:gd name="T8" fmla="*/ 147 w 490"/>
                <a:gd name="T9" fmla="*/ 18 h 531"/>
                <a:gd name="T10" fmla="*/ 218 w 490"/>
                <a:gd name="T11" fmla="*/ 1 h 531"/>
                <a:gd name="T12" fmla="*/ 263 w 490"/>
                <a:gd name="T13" fmla="*/ 0 h 531"/>
                <a:gd name="T14" fmla="*/ 313 w 490"/>
                <a:gd name="T15" fmla="*/ 9 h 531"/>
                <a:gd name="T16" fmla="*/ 359 w 490"/>
                <a:gd name="T17" fmla="*/ 26 h 531"/>
                <a:gd name="T18" fmla="*/ 387 w 490"/>
                <a:gd name="T19" fmla="*/ 44 h 531"/>
                <a:gd name="T20" fmla="*/ 423 w 490"/>
                <a:gd name="T21" fmla="*/ 74 h 531"/>
                <a:gd name="T22" fmla="*/ 452 w 490"/>
                <a:gd name="T23" fmla="*/ 114 h 531"/>
                <a:gd name="T24" fmla="*/ 467 w 490"/>
                <a:gd name="T25" fmla="*/ 145 h 531"/>
                <a:gd name="T26" fmla="*/ 483 w 490"/>
                <a:gd name="T27" fmla="*/ 193 h 531"/>
                <a:gd name="T28" fmla="*/ 490 w 490"/>
                <a:gd name="T29" fmla="*/ 247 h 531"/>
                <a:gd name="T30" fmla="*/ 490 w 490"/>
                <a:gd name="T31" fmla="*/ 286 h 531"/>
                <a:gd name="T32" fmla="*/ 482 w 490"/>
                <a:gd name="T33" fmla="*/ 341 h 531"/>
                <a:gd name="T34" fmla="*/ 467 w 490"/>
                <a:gd name="T35" fmla="*/ 391 h 531"/>
                <a:gd name="T36" fmla="*/ 450 w 490"/>
                <a:gd name="T37" fmla="*/ 421 h 531"/>
                <a:gd name="T38" fmla="*/ 421 w 490"/>
                <a:gd name="T39" fmla="*/ 461 h 531"/>
                <a:gd name="T40" fmla="*/ 383 w 490"/>
                <a:gd name="T41" fmla="*/ 492 h 531"/>
                <a:gd name="T42" fmla="*/ 355 w 490"/>
                <a:gd name="T43" fmla="*/ 507 h 531"/>
                <a:gd name="T44" fmla="*/ 309 w 490"/>
                <a:gd name="T45" fmla="*/ 524 h 531"/>
                <a:gd name="T46" fmla="*/ 262 w 490"/>
                <a:gd name="T47" fmla="*/ 530 h 531"/>
                <a:gd name="T48" fmla="*/ 227 w 490"/>
                <a:gd name="T49" fmla="*/ 530 h 531"/>
                <a:gd name="T50" fmla="*/ 176 w 490"/>
                <a:gd name="T51" fmla="*/ 522 h 531"/>
                <a:gd name="T52" fmla="*/ 130 w 490"/>
                <a:gd name="T53" fmla="*/ 505 h 531"/>
                <a:gd name="T54" fmla="*/ 102 w 490"/>
                <a:gd name="T55" fmla="*/ 487 h 531"/>
                <a:gd name="T56" fmla="*/ 65 w 490"/>
                <a:gd name="T57" fmla="*/ 455 h 531"/>
                <a:gd name="T58" fmla="*/ 37 w 490"/>
                <a:gd name="T59" fmla="*/ 415 h 531"/>
                <a:gd name="T60" fmla="*/ 23 w 490"/>
                <a:gd name="T61" fmla="*/ 385 h 531"/>
                <a:gd name="T62" fmla="*/ 7 w 490"/>
                <a:gd name="T63" fmla="*/ 338 h 531"/>
                <a:gd name="T64" fmla="*/ 0 w 490"/>
                <a:gd name="T65" fmla="*/ 289 h 531"/>
                <a:gd name="T66" fmla="*/ 70 w 490"/>
                <a:gd name="T67" fmla="*/ 274 h 531"/>
                <a:gd name="T68" fmla="*/ 73 w 490"/>
                <a:gd name="T69" fmla="*/ 318 h 531"/>
                <a:gd name="T70" fmla="*/ 89 w 490"/>
                <a:gd name="T71" fmla="*/ 374 h 531"/>
                <a:gd name="T72" fmla="*/ 120 w 490"/>
                <a:gd name="T73" fmla="*/ 420 h 531"/>
                <a:gd name="T74" fmla="*/ 146 w 490"/>
                <a:gd name="T75" fmla="*/ 443 h 531"/>
                <a:gd name="T76" fmla="*/ 192 w 490"/>
                <a:gd name="T77" fmla="*/ 466 h 531"/>
                <a:gd name="T78" fmla="*/ 244 w 490"/>
                <a:gd name="T79" fmla="*/ 473 h 531"/>
                <a:gd name="T80" fmla="*/ 281 w 490"/>
                <a:gd name="T81" fmla="*/ 470 h 531"/>
                <a:gd name="T82" fmla="*/ 330 w 490"/>
                <a:gd name="T83" fmla="*/ 452 h 531"/>
                <a:gd name="T84" fmla="*/ 371 w 490"/>
                <a:gd name="T85" fmla="*/ 419 h 531"/>
                <a:gd name="T86" fmla="*/ 392 w 490"/>
                <a:gd name="T87" fmla="*/ 389 h 531"/>
                <a:gd name="T88" fmla="*/ 413 w 490"/>
                <a:gd name="T89" fmla="*/ 334 h 531"/>
                <a:gd name="T90" fmla="*/ 421 w 490"/>
                <a:gd name="T91" fmla="*/ 266 h 531"/>
                <a:gd name="T92" fmla="*/ 415 w 490"/>
                <a:gd name="T93" fmla="*/ 207 h 531"/>
                <a:gd name="T94" fmla="*/ 399 w 490"/>
                <a:gd name="T95" fmla="*/ 156 h 531"/>
                <a:gd name="T96" fmla="*/ 387 w 490"/>
                <a:gd name="T97" fmla="*/ 134 h 531"/>
                <a:gd name="T98" fmla="*/ 364 w 490"/>
                <a:gd name="T99" fmla="*/ 106 h 531"/>
                <a:gd name="T100" fmla="*/ 337 w 490"/>
                <a:gd name="T101" fmla="*/ 85 h 531"/>
                <a:gd name="T102" fmla="*/ 316 w 490"/>
                <a:gd name="T103" fmla="*/ 73 h 531"/>
                <a:gd name="T104" fmla="*/ 282 w 490"/>
                <a:gd name="T105" fmla="*/ 63 h 531"/>
                <a:gd name="T106" fmla="*/ 245 w 490"/>
                <a:gd name="T107" fmla="*/ 59 h 531"/>
                <a:gd name="T108" fmla="*/ 211 w 490"/>
                <a:gd name="T109" fmla="*/ 61 h 531"/>
                <a:gd name="T110" fmla="*/ 163 w 490"/>
                <a:gd name="T111" fmla="*/ 78 h 531"/>
                <a:gd name="T112" fmla="*/ 121 w 490"/>
                <a:gd name="T113" fmla="*/ 108 h 531"/>
                <a:gd name="T114" fmla="*/ 100 w 490"/>
                <a:gd name="T115" fmla="*/ 137 h 531"/>
                <a:gd name="T116" fmla="*/ 76 w 490"/>
                <a:gd name="T117" fmla="*/ 196 h 531"/>
                <a:gd name="T118" fmla="*/ 70 w 490"/>
                <a:gd name="T119" fmla="*/ 274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0" h="531">
                  <a:moveTo>
                    <a:pt x="0" y="273"/>
                  </a:moveTo>
                  <a:lnTo>
                    <a:pt x="0" y="273"/>
                  </a:lnTo>
                  <a:lnTo>
                    <a:pt x="1" y="242"/>
                  </a:lnTo>
                  <a:lnTo>
                    <a:pt x="4" y="213"/>
                  </a:lnTo>
                  <a:lnTo>
                    <a:pt x="10" y="184"/>
                  </a:lnTo>
                  <a:lnTo>
                    <a:pt x="16" y="159"/>
                  </a:lnTo>
                  <a:lnTo>
                    <a:pt x="27" y="134"/>
                  </a:lnTo>
                  <a:lnTo>
                    <a:pt x="38" y="111"/>
                  </a:lnTo>
                  <a:lnTo>
                    <a:pt x="52" y="91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5" y="55"/>
                  </a:lnTo>
                  <a:lnTo>
                    <a:pt x="105" y="41"/>
                  </a:lnTo>
                  <a:lnTo>
                    <a:pt x="125" y="28"/>
                  </a:lnTo>
                  <a:lnTo>
                    <a:pt x="147" y="18"/>
                  </a:lnTo>
                  <a:lnTo>
                    <a:pt x="170" y="10"/>
                  </a:lnTo>
                  <a:lnTo>
                    <a:pt x="194" y="5"/>
                  </a:lnTo>
                  <a:lnTo>
                    <a:pt x="218" y="1"/>
                  </a:lnTo>
                  <a:lnTo>
                    <a:pt x="245" y="0"/>
                  </a:lnTo>
                  <a:lnTo>
                    <a:pt x="245" y="0"/>
                  </a:lnTo>
                  <a:lnTo>
                    <a:pt x="263" y="0"/>
                  </a:lnTo>
                  <a:lnTo>
                    <a:pt x="280" y="3"/>
                  </a:lnTo>
                  <a:lnTo>
                    <a:pt x="296" y="5"/>
                  </a:lnTo>
                  <a:lnTo>
                    <a:pt x="313" y="9"/>
                  </a:lnTo>
                  <a:lnTo>
                    <a:pt x="328" y="13"/>
                  </a:lnTo>
                  <a:lnTo>
                    <a:pt x="344" y="19"/>
                  </a:lnTo>
                  <a:lnTo>
                    <a:pt x="359" y="26"/>
                  </a:lnTo>
                  <a:lnTo>
                    <a:pt x="373" y="35"/>
                  </a:lnTo>
                  <a:lnTo>
                    <a:pt x="373" y="35"/>
                  </a:lnTo>
                  <a:lnTo>
                    <a:pt x="387" y="44"/>
                  </a:lnTo>
                  <a:lnTo>
                    <a:pt x="400" y="53"/>
                  </a:lnTo>
                  <a:lnTo>
                    <a:pt x="412" y="63"/>
                  </a:lnTo>
                  <a:lnTo>
                    <a:pt x="423" y="74"/>
                  </a:lnTo>
                  <a:lnTo>
                    <a:pt x="433" y="87"/>
                  </a:lnTo>
                  <a:lnTo>
                    <a:pt x="444" y="100"/>
                  </a:lnTo>
                  <a:lnTo>
                    <a:pt x="452" y="114"/>
                  </a:lnTo>
                  <a:lnTo>
                    <a:pt x="460" y="129"/>
                  </a:lnTo>
                  <a:lnTo>
                    <a:pt x="460" y="129"/>
                  </a:lnTo>
                  <a:lnTo>
                    <a:pt x="467" y="145"/>
                  </a:lnTo>
                  <a:lnTo>
                    <a:pt x="473" y="160"/>
                  </a:lnTo>
                  <a:lnTo>
                    <a:pt x="478" y="177"/>
                  </a:lnTo>
                  <a:lnTo>
                    <a:pt x="483" y="193"/>
                  </a:lnTo>
                  <a:lnTo>
                    <a:pt x="486" y="211"/>
                  </a:lnTo>
                  <a:lnTo>
                    <a:pt x="488" y="229"/>
                  </a:lnTo>
                  <a:lnTo>
                    <a:pt x="490" y="247"/>
                  </a:lnTo>
                  <a:lnTo>
                    <a:pt x="490" y="266"/>
                  </a:lnTo>
                  <a:lnTo>
                    <a:pt x="490" y="266"/>
                  </a:lnTo>
                  <a:lnTo>
                    <a:pt x="490" y="286"/>
                  </a:lnTo>
                  <a:lnTo>
                    <a:pt x="488" y="305"/>
                  </a:lnTo>
                  <a:lnTo>
                    <a:pt x="486" y="323"/>
                  </a:lnTo>
                  <a:lnTo>
                    <a:pt x="482" y="341"/>
                  </a:lnTo>
                  <a:lnTo>
                    <a:pt x="478" y="357"/>
                  </a:lnTo>
                  <a:lnTo>
                    <a:pt x="473" y="374"/>
                  </a:lnTo>
                  <a:lnTo>
                    <a:pt x="467" y="391"/>
                  </a:lnTo>
                  <a:lnTo>
                    <a:pt x="459" y="406"/>
                  </a:lnTo>
                  <a:lnTo>
                    <a:pt x="459" y="406"/>
                  </a:lnTo>
                  <a:lnTo>
                    <a:pt x="450" y="421"/>
                  </a:lnTo>
                  <a:lnTo>
                    <a:pt x="441" y="435"/>
                  </a:lnTo>
                  <a:lnTo>
                    <a:pt x="431" y="448"/>
                  </a:lnTo>
                  <a:lnTo>
                    <a:pt x="421" y="461"/>
                  </a:lnTo>
                  <a:lnTo>
                    <a:pt x="409" y="471"/>
                  </a:lnTo>
                  <a:lnTo>
                    <a:pt x="396" y="482"/>
                  </a:lnTo>
                  <a:lnTo>
                    <a:pt x="383" y="492"/>
                  </a:lnTo>
                  <a:lnTo>
                    <a:pt x="369" y="499"/>
                  </a:lnTo>
                  <a:lnTo>
                    <a:pt x="369" y="499"/>
                  </a:lnTo>
                  <a:lnTo>
                    <a:pt x="355" y="507"/>
                  </a:lnTo>
                  <a:lnTo>
                    <a:pt x="340" y="514"/>
                  </a:lnTo>
                  <a:lnTo>
                    <a:pt x="325" y="519"/>
                  </a:lnTo>
                  <a:lnTo>
                    <a:pt x="309" y="524"/>
                  </a:lnTo>
                  <a:lnTo>
                    <a:pt x="294" y="526"/>
                  </a:lnTo>
                  <a:lnTo>
                    <a:pt x="277" y="529"/>
                  </a:lnTo>
                  <a:lnTo>
                    <a:pt x="262" y="530"/>
                  </a:lnTo>
                  <a:lnTo>
                    <a:pt x="245" y="531"/>
                  </a:lnTo>
                  <a:lnTo>
                    <a:pt x="245" y="531"/>
                  </a:lnTo>
                  <a:lnTo>
                    <a:pt x="227" y="530"/>
                  </a:lnTo>
                  <a:lnTo>
                    <a:pt x="209" y="529"/>
                  </a:lnTo>
                  <a:lnTo>
                    <a:pt x="193" y="526"/>
                  </a:lnTo>
                  <a:lnTo>
                    <a:pt x="176" y="522"/>
                  </a:lnTo>
                  <a:lnTo>
                    <a:pt x="161" y="517"/>
                  </a:lnTo>
                  <a:lnTo>
                    <a:pt x="146" y="511"/>
                  </a:lnTo>
                  <a:lnTo>
                    <a:pt x="130" y="505"/>
                  </a:lnTo>
                  <a:lnTo>
                    <a:pt x="115" y="497"/>
                  </a:lnTo>
                  <a:lnTo>
                    <a:pt x="115" y="497"/>
                  </a:lnTo>
                  <a:lnTo>
                    <a:pt x="102" y="487"/>
                  </a:lnTo>
                  <a:lnTo>
                    <a:pt x="89" y="478"/>
                  </a:lnTo>
                  <a:lnTo>
                    <a:pt x="76" y="466"/>
                  </a:lnTo>
                  <a:lnTo>
                    <a:pt x="65" y="455"/>
                  </a:lnTo>
                  <a:lnTo>
                    <a:pt x="55" y="443"/>
                  </a:lnTo>
                  <a:lnTo>
                    <a:pt x="46" y="429"/>
                  </a:lnTo>
                  <a:lnTo>
                    <a:pt x="37" y="415"/>
                  </a:lnTo>
                  <a:lnTo>
                    <a:pt x="29" y="401"/>
                  </a:lnTo>
                  <a:lnTo>
                    <a:pt x="29" y="401"/>
                  </a:lnTo>
                  <a:lnTo>
                    <a:pt x="23" y="385"/>
                  </a:lnTo>
                  <a:lnTo>
                    <a:pt x="16" y="370"/>
                  </a:lnTo>
                  <a:lnTo>
                    <a:pt x="11" y="355"/>
                  </a:lnTo>
                  <a:lnTo>
                    <a:pt x="7" y="338"/>
                  </a:lnTo>
                  <a:lnTo>
                    <a:pt x="4" y="323"/>
                  </a:lnTo>
                  <a:lnTo>
                    <a:pt x="1" y="306"/>
                  </a:lnTo>
                  <a:lnTo>
                    <a:pt x="0" y="289"/>
                  </a:lnTo>
                  <a:lnTo>
                    <a:pt x="0" y="273"/>
                  </a:lnTo>
                  <a:lnTo>
                    <a:pt x="0" y="273"/>
                  </a:lnTo>
                  <a:close/>
                  <a:moveTo>
                    <a:pt x="70" y="274"/>
                  </a:moveTo>
                  <a:lnTo>
                    <a:pt x="70" y="274"/>
                  </a:lnTo>
                  <a:lnTo>
                    <a:pt x="70" y="296"/>
                  </a:lnTo>
                  <a:lnTo>
                    <a:pt x="73" y="318"/>
                  </a:lnTo>
                  <a:lnTo>
                    <a:pt x="76" y="338"/>
                  </a:lnTo>
                  <a:lnTo>
                    <a:pt x="82" y="356"/>
                  </a:lnTo>
                  <a:lnTo>
                    <a:pt x="89" y="374"/>
                  </a:lnTo>
                  <a:lnTo>
                    <a:pt x="98" y="391"/>
                  </a:lnTo>
                  <a:lnTo>
                    <a:pt x="108" y="406"/>
                  </a:lnTo>
                  <a:lnTo>
                    <a:pt x="120" y="420"/>
                  </a:lnTo>
                  <a:lnTo>
                    <a:pt x="120" y="420"/>
                  </a:lnTo>
                  <a:lnTo>
                    <a:pt x="133" y="433"/>
                  </a:lnTo>
                  <a:lnTo>
                    <a:pt x="146" y="443"/>
                  </a:lnTo>
                  <a:lnTo>
                    <a:pt x="161" y="452"/>
                  </a:lnTo>
                  <a:lnTo>
                    <a:pt x="176" y="460"/>
                  </a:lnTo>
                  <a:lnTo>
                    <a:pt x="192" y="466"/>
                  </a:lnTo>
                  <a:lnTo>
                    <a:pt x="208" y="470"/>
                  </a:lnTo>
                  <a:lnTo>
                    <a:pt x="226" y="473"/>
                  </a:lnTo>
                  <a:lnTo>
                    <a:pt x="244" y="473"/>
                  </a:lnTo>
                  <a:lnTo>
                    <a:pt x="244" y="473"/>
                  </a:lnTo>
                  <a:lnTo>
                    <a:pt x="263" y="473"/>
                  </a:lnTo>
                  <a:lnTo>
                    <a:pt x="281" y="470"/>
                  </a:lnTo>
                  <a:lnTo>
                    <a:pt x="298" y="466"/>
                  </a:lnTo>
                  <a:lnTo>
                    <a:pt x="314" y="460"/>
                  </a:lnTo>
                  <a:lnTo>
                    <a:pt x="330" y="452"/>
                  </a:lnTo>
                  <a:lnTo>
                    <a:pt x="344" y="443"/>
                  </a:lnTo>
                  <a:lnTo>
                    <a:pt x="358" y="432"/>
                  </a:lnTo>
                  <a:lnTo>
                    <a:pt x="371" y="419"/>
                  </a:lnTo>
                  <a:lnTo>
                    <a:pt x="371" y="419"/>
                  </a:lnTo>
                  <a:lnTo>
                    <a:pt x="382" y="405"/>
                  </a:lnTo>
                  <a:lnTo>
                    <a:pt x="392" y="389"/>
                  </a:lnTo>
                  <a:lnTo>
                    <a:pt x="401" y="373"/>
                  </a:lnTo>
                  <a:lnTo>
                    <a:pt x="408" y="353"/>
                  </a:lnTo>
                  <a:lnTo>
                    <a:pt x="413" y="334"/>
                  </a:lnTo>
                  <a:lnTo>
                    <a:pt x="417" y="312"/>
                  </a:lnTo>
                  <a:lnTo>
                    <a:pt x="419" y="291"/>
                  </a:lnTo>
                  <a:lnTo>
                    <a:pt x="421" y="266"/>
                  </a:lnTo>
                  <a:lnTo>
                    <a:pt x="421" y="266"/>
                  </a:lnTo>
                  <a:lnTo>
                    <a:pt x="419" y="236"/>
                  </a:lnTo>
                  <a:lnTo>
                    <a:pt x="415" y="207"/>
                  </a:lnTo>
                  <a:lnTo>
                    <a:pt x="408" y="181"/>
                  </a:lnTo>
                  <a:lnTo>
                    <a:pt x="404" y="169"/>
                  </a:lnTo>
                  <a:lnTo>
                    <a:pt x="399" y="156"/>
                  </a:lnTo>
                  <a:lnTo>
                    <a:pt x="399" y="156"/>
                  </a:lnTo>
                  <a:lnTo>
                    <a:pt x="394" y="146"/>
                  </a:lnTo>
                  <a:lnTo>
                    <a:pt x="387" y="134"/>
                  </a:lnTo>
                  <a:lnTo>
                    <a:pt x="381" y="124"/>
                  </a:lnTo>
                  <a:lnTo>
                    <a:pt x="373" y="115"/>
                  </a:lnTo>
                  <a:lnTo>
                    <a:pt x="364" y="106"/>
                  </a:lnTo>
                  <a:lnTo>
                    <a:pt x="357" y="99"/>
                  </a:lnTo>
                  <a:lnTo>
                    <a:pt x="346" y="91"/>
                  </a:lnTo>
                  <a:lnTo>
                    <a:pt x="337" y="85"/>
                  </a:lnTo>
                  <a:lnTo>
                    <a:pt x="337" y="85"/>
                  </a:lnTo>
                  <a:lnTo>
                    <a:pt x="327" y="78"/>
                  </a:lnTo>
                  <a:lnTo>
                    <a:pt x="316" y="73"/>
                  </a:lnTo>
                  <a:lnTo>
                    <a:pt x="305" y="69"/>
                  </a:lnTo>
                  <a:lnTo>
                    <a:pt x="294" y="65"/>
                  </a:lnTo>
                  <a:lnTo>
                    <a:pt x="282" y="63"/>
                  </a:lnTo>
                  <a:lnTo>
                    <a:pt x="271" y="60"/>
                  </a:lnTo>
                  <a:lnTo>
                    <a:pt x="258" y="59"/>
                  </a:lnTo>
                  <a:lnTo>
                    <a:pt x="245" y="59"/>
                  </a:lnTo>
                  <a:lnTo>
                    <a:pt x="245" y="59"/>
                  </a:lnTo>
                  <a:lnTo>
                    <a:pt x="227" y="59"/>
                  </a:lnTo>
                  <a:lnTo>
                    <a:pt x="211" y="61"/>
                  </a:lnTo>
                  <a:lnTo>
                    <a:pt x="194" y="65"/>
                  </a:lnTo>
                  <a:lnTo>
                    <a:pt x="179" y="70"/>
                  </a:lnTo>
                  <a:lnTo>
                    <a:pt x="163" y="78"/>
                  </a:lnTo>
                  <a:lnTo>
                    <a:pt x="149" y="86"/>
                  </a:lnTo>
                  <a:lnTo>
                    <a:pt x="135" y="96"/>
                  </a:lnTo>
                  <a:lnTo>
                    <a:pt x="121" y="108"/>
                  </a:lnTo>
                  <a:lnTo>
                    <a:pt x="121" y="108"/>
                  </a:lnTo>
                  <a:lnTo>
                    <a:pt x="110" y="122"/>
                  </a:lnTo>
                  <a:lnTo>
                    <a:pt x="100" y="137"/>
                  </a:lnTo>
                  <a:lnTo>
                    <a:pt x="91" y="155"/>
                  </a:lnTo>
                  <a:lnTo>
                    <a:pt x="83" y="174"/>
                  </a:lnTo>
                  <a:lnTo>
                    <a:pt x="76" y="196"/>
                  </a:lnTo>
                  <a:lnTo>
                    <a:pt x="73" y="220"/>
                  </a:lnTo>
                  <a:lnTo>
                    <a:pt x="70" y="246"/>
                  </a:lnTo>
                  <a:lnTo>
                    <a:pt x="70" y="274"/>
                  </a:lnTo>
                  <a:lnTo>
                    <a:pt x="70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3" name="Freeform 586"/>
            <p:cNvSpPr>
              <a:spLocks/>
            </p:cNvSpPr>
            <p:nvPr/>
          </p:nvSpPr>
          <p:spPr bwMode="auto">
            <a:xfrm>
              <a:off x="909638" y="1731963"/>
              <a:ext cx="320675" cy="407988"/>
            </a:xfrm>
            <a:custGeom>
              <a:avLst/>
              <a:gdLst>
                <a:gd name="T0" fmla="*/ 0 w 404"/>
                <a:gd name="T1" fmla="*/ 513 h 513"/>
                <a:gd name="T2" fmla="*/ 0 w 404"/>
                <a:gd name="T3" fmla="*/ 0 h 513"/>
                <a:gd name="T4" fmla="*/ 69 w 404"/>
                <a:gd name="T5" fmla="*/ 0 h 513"/>
                <a:gd name="T6" fmla="*/ 339 w 404"/>
                <a:gd name="T7" fmla="*/ 403 h 513"/>
                <a:gd name="T8" fmla="*/ 339 w 404"/>
                <a:gd name="T9" fmla="*/ 0 h 513"/>
                <a:gd name="T10" fmla="*/ 404 w 404"/>
                <a:gd name="T11" fmla="*/ 0 h 513"/>
                <a:gd name="T12" fmla="*/ 404 w 404"/>
                <a:gd name="T13" fmla="*/ 513 h 513"/>
                <a:gd name="T14" fmla="*/ 334 w 404"/>
                <a:gd name="T15" fmla="*/ 513 h 513"/>
                <a:gd name="T16" fmla="*/ 66 w 404"/>
                <a:gd name="T17" fmla="*/ 110 h 513"/>
                <a:gd name="T18" fmla="*/ 66 w 404"/>
                <a:gd name="T19" fmla="*/ 513 h 513"/>
                <a:gd name="T20" fmla="*/ 0 w 404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13">
                  <a:moveTo>
                    <a:pt x="0" y="513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339" y="403"/>
                  </a:lnTo>
                  <a:lnTo>
                    <a:pt x="339" y="0"/>
                  </a:lnTo>
                  <a:lnTo>
                    <a:pt x="404" y="0"/>
                  </a:lnTo>
                  <a:lnTo>
                    <a:pt x="404" y="513"/>
                  </a:lnTo>
                  <a:lnTo>
                    <a:pt x="334" y="513"/>
                  </a:lnTo>
                  <a:lnTo>
                    <a:pt x="66" y="110"/>
                  </a:lnTo>
                  <a:lnTo>
                    <a:pt x="66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4" name="Freeform 587"/>
            <p:cNvSpPr>
              <a:spLocks/>
            </p:cNvSpPr>
            <p:nvPr/>
          </p:nvSpPr>
          <p:spPr bwMode="auto">
            <a:xfrm>
              <a:off x="1312863" y="1731963"/>
              <a:ext cx="274638" cy="407988"/>
            </a:xfrm>
            <a:custGeom>
              <a:avLst/>
              <a:gdLst>
                <a:gd name="T0" fmla="*/ 0 w 347"/>
                <a:gd name="T1" fmla="*/ 513 h 513"/>
                <a:gd name="T2" fmla="*/ 0 w 347"/>
                <a:gd name="T3" fmla="*/ 0 h 513"/>
                <a:gd name="T4" fmla="*/ 347 w 347"/>
                <a:gd name="T5" fmla="*/ 0 h 513"/>
                <a:gd name="T6" fmla="*/ 347 w 347"/>
                <a:gd name="T7" fmla="*/ 60 h 513"/>
                <a:gd name="T8" fmla="*/ 69 w 347"/>
                <a:gd name="T9" fmla="*/ 60 h 513"/>
                <a:gd name="T10" fmla="*/ 69 w 347"/>
                <a:gd name="T11" fmla="*/ 220 h 513"/>
                <a:gd name="T12" fmla="*/ 309 w 347"/>
                <a:gd name="T13" fmla="*/ 220 h 513"/>
                <a:gd name="T14" fmla="*/ 309 w 347"/>
                <a:gd name="T15" fmla="*/ 280 h 513"/>
                <a:gd name="T16" fmla="*/ 69 w 347"/>
                <a:gd name="T17" fmla="*/ 280 h 513"/>
                <a:gd name="T18" fmla="*/ 69 w 347"/>
                <a:gd name="T19" fmla="*/ 513 h 513"/>
                <a:gd name="T20" fmla="*/ 0 w 347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513">
                  <a:moveTo>
                    <a:pt x="0" y="513"/>
                  </a:moveTo>
                  <a:lnTo>
                    <a:pt x="0" y="0"/>
                  </a:lnTo>
                  <a:lnTo>
                    <a:pt x="347" y="0"/>
                  </a:lnTo>
                  <a:lnTo>
                    <a:pt x="347" y="60"/>
                  </a:lnTo>
                  <a:lnTo>
                    <a:pt x="69" y="60"/>
                  </a:lnTo>
                  <a:lnTo>
                    <a:pt x="69" y="220"/>
                  </a:lnTo>
                  <a:lnTo>
                    <a:pt x="309" y="220"/>
                  </a:lnTo>
                  <a:lnTo>
                    <a:pt x="309" y="280"/>
                  </a:lnTo>
                  <a:lnTo>
                    <a:pt x="69" y="280"/>
                  </a:lnTo>
                  <a:lnTo>
                    <a:pt x="69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Rectangle 588"/>
            <p:cNvSpPr>
              <a:spLocks noChangeArrowheads="1"/>
            </p:cNvSpPr>
            <p:nvPr/>
          </p:nvSpPr>
          <p:spPr bwMode="auto">
            <a:xfrm>
              <a:off x="1641475" y="1731963"/>
              <a:ext cx="53975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Freeform 589"/>
            <p:cNvSpPr>
              <a:spLocks noEditPoints="1"/>
            </p:cNvSpPr>
            <p:nvPr/>
          </p:nvSpPr>
          <p:spPr bwMode="auto">
            <a:xfrm>
              <a:off x="1778000" y="1731963"/>
              <a:ext cx="336550" cy="407988"/>
            </a:xfrm>
            <a:custGeom>
              <a:avLst/>
              <a:gdLst>
                <a:gd name="T0" fmla="*/ 0 w 423"/>
                <a:gd name="T1" fmla="*/ 0 h 513"/>
                <a:gd name="T2" fmla="*/ 176 w 423"/>
                <a:gd name="T3" fmla="*/ 0 h 513"/>
                <a:gd name="T4" fmla="*/ 229 w 423"/>
                <a:gd name="T5" fmla="*/ 3 h 513"/>
                <a:gd name="T6" fmla="*/ 267 w 423"/>
                <a:gd name="T7" fmla="*/ 8 h 513"/>
                <a:gd name="T8" fmla="*/ 289 w 423"/>
                <a:gd name="T9" fmla="*/ 14 h 513"/>
                <a:gd name="T10" fmla="*/ 326 w 423"/>
                <a:gd name="T11" fmla="*/ 32 h 513"/>
                <a:gd name="T12" fmla="*/ 343 w 423"/>
                <a:gd name="T13" fmla="*/ 45 h 513"/>
                <a:gd name="T14" fmla="*/ 362 w 423"/>
                <a:gd name="T15" fmla="*/ 63 h 513"/>
                <a:gd name="T16" fmla="*/ 379 w 423"/>
                <a:gd name="T17" fmla="*/ 83 h 513"/>
                <a:gd name="T18" fmla="*/ 393 w 423"/>
                <a:gd name="T19" fmla="*/ 106 h 513"/>
                <a:gd name="T20" fmla="*/ 404 w 423"/>
                <a:gd name="T21" fmla="*/ 132 h 513"/>
                <a:gd name="T22" fmla="*/ 412 w 423"/>
                <a:gd name="T23" fmla="*/ 160 h 513"/>
                <a:gd name="T24" fmla="*/ 422 w 423"/>
                <a:gd name="T25" fmla="*/ 220 h 513"/>
                <a:gd name="T26" fmla="*/ 423 w 423"/>
                <a:gd name="T27" fmla="*/ 254 h 513"/>
                <a:gd name="T28" fmla="*/ 421 w 423"/>
                <a:gd name="T29" fmla="*/ 309 h 513"/>
                <a:gd name="T30" fmla="*/ 411 w 423"/>
                <a:gd name="T31" fmla="*/ 357 h 513"/>
                <a:gd name="T32" fmla="*/ 403 w 423"/>
                <a:gd name="T33" fmla="*/ 379 h 513"/>
                <a:gd name="T34" fmla="*/ 385 w 423"/>
                <a:gd name="T35" fmla="*/ 416 h 513"/>
                <a:gd name="T36" fmla="*/ 375 w 423"/>
                <a:gd name="T37" fmla="*/ 433 h 513"/>
                <a:gd name="T38" fmla="*/ 353 w 423"/>
                <a:gd name="T39" fmla="*/ 458 h 513"/>
                <a:gd name="T40" fmla="*/ 329 w 423"/>
                <a:gd name="T41" fmla="*/ 479 h 513"/>
                <a:gd name="T42" fmla="*/ 315 w 423"/>
                <a:gd name="T43" fmla="*/ 487 h 513"/>
                <a:gd name="T44" fmla="*/ 284 w 423"/>
                <a:gd name="T45" fmla="*/ 499 h 513"/>
                <a:gd name="T46" fmla="*/ 267 w 423"/>
                <a:gd name="T47" fmla="*/ 505 h 513"/>
                <a:gd name="T48" fmla="*/ 229 w 423"/>
                <a:gd name="T49" fmla="*/ 511 h 513"/>
                <a:gd name="T50" fmla="*/ 185 w 423"/>
                <a:gd name="T51" fmla="*/ 513 h 513"/>
                <a:gd name="T52" fmla="*/ 68 w 423"/>
                <a:gd name="T53" fmla="*/ 453 h 513"/>
                <a:gd name="T54" fmla="*/ 178 w 423"/>
                <a:gd name="T55" fmla="*/ 453 h 513"/>
                <a:gd name="T56" fmla="*/ 223 w 423"/>
                <a:gd name="T57" fmla="*/ 451 h 513"/>
                <a:gd name="T58" fmla="*/ 257 w 423"/>
                <a:gd name="T59" fmla="*/ 443 h 513"/>
                <a:gd name="T60" fmla="*/ 270 w 423"/>
                <a:gd name="T61" fmla="*/ 438 h 513"/>
                <a:gd name="T62" fmla="*/ 293 w 423"/>
                <a:gd name="T63" fmla="*/ 425 h 513"/>
                <a:gd name="T64" fmla="*/ 303 w 423"/>
                <a:gd name="T65" fmla="*/ 417 h 513"/>
                <a:gd name="T66" fmla="*/ 324 w 423"/>
                <a:gd name="T67" fmla="*/ 388 h 513"/>
                <a:gd name="T68" fmla="*/ 340 w 423"/>
                <a:gd name="T69" fmla="*/ 352 h 513"/>
                <a:gd name="T70" fmla="*/ 347 w 423"/>
                <a:gd name="T71" fmla="*/ 330 h 513"/>
                <a:gd name="T72" fmla="*/ 353 w 423"/>
                <a:gd name="T73" fmla="*/ 280 h 513"/>
                <a:gd name="T74" fmla="*/ 354 w 423"/>
                <a:gd name="T75" fmla="*/ 254 h 513"/>
                <a:gd name="T76" fmla="*/ 352 w 423"/>
                <a:gd name="T77" fmla="*/ 215 h 513"/>
                <a:gd name="T78" fmla="*/ 347 w 423"/>
                <a:gd name="T79" fmla="*/ 182 h 513"/>
                <a:gd name="T80" fmla="*/ 339 w 423"/>
                <a:gd name="T81" fmla="*/ 154 h 513"/>
                <a:gd name="T82" fmla="*/ 327 w 423"/>
                <a:gd name="T83" fmla="*/ 129 h 513"/>
                <a:gd name="T84" fmla="*/ 321 w 423"/>
                <a:gd name="T85" fmla="*/ 119 h 513"/>
                <a:gd name="T86" fmla="*/ 306 w 423"/>
                <a:gd name="T87" fmla="*/ 101 h 513"/>
                <a:gd name="T88" fmla="*/ 290 w 423"/>
                <a:gd name="T89" fmla="*/ 86 h 513"/>
                <a:gd name="T90" fmla="*/ 272 w 423"/>
                <a:gd name="T91" fmla="*/ 76 h 513"/>
                <a:gd name="T92" fmla="*/ 263 w 423"/>
                <a:gd name="T93" fmla="*/ 72 h 513"/>
                <a:gd name="T94" fmla="*/ 228 w 423"/>
                <a:gd name="T95" fmla="*/ 64 h 513"/>
                <a:gd name="T96" fmla="*/ 175 w 423"/>
                <a:gd name="T97" fmla="*/ 60 h 513"/>
                <a:gd name="T98" fmla="*/ 68 w 423"/>
                <a:gd name="T99" fmla="*/ 45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3" h="513">
                  <a:moveTo>
                    <a:pt x="0" y="513"/>
                  </a:moveTo>
                  <a:lnTo>
                    <a:pt x="0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205" y="1"/>
                  </a:lnTo>
                  <a:lnTo>
                    <a:pt x="229" y="3"/>
                  </a:lnTo>
                  <a:lnTo>
                    <a:pt x="251" y="4"/>
                  </a:lnTo>
                  <a:lnTo>
                    <a:pt x="267" y="8"/>
                  </a:lnTo>
                  <a:lnTo>
                    <a:pt x="267" y="8"/>
                  </a:lnTo>
                  <a:lnTo>
                    <a:pt x="289" y="14"/>
                  </a:lnTo>
                  <a:lnTo>
                    <a:pt x="308" y="22"/>
                  </a:lnTo>
                  <a:lnTo>
                    <a:pt x="326" y="32"/>
                  </a:lnTo>
                  <a:lnTo>
                    <a:pt x="343" y="45"/>
                  </a:lnTo>
                  <a:lnTo>
                    <a:pt x="343" y="45"/>
                  </a:lnTo>
                  <a:lnTo>
                    <a:pt x="353" y="54"/>
                  </a:lnTo>
                  <a:lnTo>
                    <a:pt x="362" y="63"/>
                  </a:lnTo>
                  <a:lnTo>
                    <a:pt x="371" y="73"/>
                  </a:lnTo>
                  <a:lnTo>
                    <a:pt x="379" y="83"/>
                  </a:lnTo>
                  <a:lnTo>
                    <a:pt x="386" y="95"/>
                  </a:lnTo>
                  <a:lnTo>
                    <a:pt x="393" y="106"/>
                  </a:lnTo>
                  <a:lnTo>
                    <a:pt x="398" y="119"/>
                  </a:lnTo>
                  <a:lnTo>
                    <a:pt x="404" y="132"/>
                  </a:lnTo>
                  <a:lnTo>
                    <a:pt x="404" y="132"/>
                  </a:lnTo>
                  <a:lnTo>
                    <a:pt x="412" y="160"/>
                  </a:lnTo>
                  <a:lnTo>
                    <a:pt x="418" y="189"/>
                  </a:lnTo>
                  <a:lnTo>
                    <a:pt x="422" y="220"/>
                  </a:lnTo>
                  <a:lnTo>
                    <a:pt x="423" y="254"/>
                  </a:lnTo>
                  <a:lnTo>
                    <a:pt x="423" y="254"/>
                  </a:lnTo>
                  <a:lnTo>
                    <a:pt x="423" y="283"/>
                  </a:lnTo>
                  <a:lnTo>
                    <a:pt x="421" y="309"/>
                  </a:lnTo>
                  <a:lnTo>
                    <a:pt x="416" y="334"/>
                  </a:lnTo>
                  <a:lnTo>
                    <a:pt x="411" y="357"/>
                  </a:lnTo>
                  <a:lnTo>
                    <a:pt x="411" y="357"/>
                  </a:lnTo>
                  <a:lnTo>
                    <a:pt x="403" y="379"/>
                  </a:lnTo>
                  <a:lnTo>
                    <a:pt x="394" y="400"/>
                  </a:lnTo>
                  <a:lnTo>
                    <a:pt x="385" y="416"/>
                  </a:lnTo>
                  <a:lnTo>
                    <a:pt x="375" y="433"/>
                  </a:lnTo>
                  <a:lnTo>
                    <a:pt x="375" y="433"/>
                  </a:lnTo>
                  <a:lnTo>
                    <a:pt x="364" y="447"/>
                  </a:lnTo>
                  <a:lnTo>
                    <a:pt x="353" y="458"/>
                  </a:lnTo>
                  <a:lnTo>
                    <a:pt x="341" y="470"/>
                  </a:lnTo>
                  <a:lnTo>
                    <a:pt x="329" y="479"/>
                  </a:lnTo>
                  <a:lnTo>
                    <a:pt x="329" y="479"/>
                  </a:lnTo>
                  <a:lnTo>
                    <a:pt x="315" y="487"/>
                  </a:lnTo>
                  <a:lnTo>
                    <a:pt x="301" y="494"/>
                  </a:lnTo>
                  <a:lnTo>
                    <a:pt x="284" y="499"/>
                  </a:lnTo>
                  <a:lnTo>
                    <a:pt x="267" y="505"/>
                  </a:lnTo>
                  <a:lnTo>
                    <a:pt x="267" y="505"/>
                  </a:lnTo>
                  <a:lnTo>
                    <a:pt x="248" y="508"/>
                  </a:lnTo>
                  <a:lnTo>
                    <a:pt x="229" y="511"/>
                  </a:lnTo>
                  <a:lnTo>
                    <a:pt x="207" y="513"/>
                  </a:lnTo>
                  <a:lnTo>
                    <a:pt x="185" y="513"/>
                  </a:lnTo>
                  <a:lnTo>
                    <a:pt x="0" y="513"/>
                  </a:lnTo>
                  <a:close/>
                  <a:moveTo>
                    <a:pt x="68" y="453"/>
                  </a:moveTo>
                  <a:lnTo>
                    <a:pt x="178" y="453"/>
                  </a:lnTo>
                  <a:lnTo>
                    <a:pt x="178" y="453"/>
                  </a:lnTo>
                  <a:lnTo>
                    <a:pt x="201" y="452"/>
                  </a:lnTo>
                  <a:lnTo>
                    <a:pt x="223" y="451"/>
                  </a:lnTo>
                  <a:lnTo>
                    <a:pt x="240" y="448"/>
                  </a:lnTo>
                  <a:lnTo>
                    <a:pt x="257" y="443"/>
                  </a:lnTo>
                  <a:lnTo>
                    <a:pt x="257" y="443"/>
                  </a:lnTo>
                  <a:lnTo>
                    <a:pt x="270" y="438"/>
                  </a:lnTo>
                  <a:lnTo>
                    <a:pt x="283" y="432"/>
                  </a:lnTo>
                  <a:lnTo>
                    <a:pt x="293" y="425"/>
                  </a:lnTo>
                  <a:lnTo>
                    <a:pt x="303" y="417"/>
                  </a:lnTo>
                  <a:lnTo>
                    <a:pt x="303" y="417"/>
                  </a:lnTo>
                  <a:lnTo>
                    <a:pt x="315" y="403"/>
                  </a:lnTo>
                  <a:lnTo>
                    <a:pt x="324" y="388"/>
                  </a:lnTo>
                  <a:lnTo>
                    <a:pt x="333" y="371"/>
                  </a:lnTo>
                  <a:lnTo>
                    <a:pt x="340" y="352"/>
                  </a:lnTo>
                  <a:lnTo>
                    <a:pt x="340" y="352"/>
                  </a:lnTo>
                  <a:lnTo>
                    <a:pt x="347" y="330"/>
                  </a:lnTo>
                  <a:lnTo>
                    <a:pt x="350" y="307"/>
                  </a:lnTo>
                  <a:lnTo>
                    <a:pt x="353" y="280"/>
                  </a:lnTo>
                  <a:lnTo>
                    <a:pt x="354" y="254"/>
                  </a:lnTo>
                  <a:lnTo>
                    <a:pt x="354" y="254"/>
                  </a:lnTo>
                  <a:lnTo>
                    <a:pt x="353" y="233"/>
                  </a:lnTo>
                  <a:lnTo>
                    <a:pt x="352" y="215"/>
                  </a:lnTo>
                  <a:lnTo>
                    <a:pt x="350" y="198"/>
                  </a:lnTo>
                  <a:lnTo>
                    <a:pt x="347" y="182"/>
                  </a:lnTo>
                  <a:lnTo>
                    <a:pt x="344" y="166"/>
                  </a:lnTo>
                  <a:lnTo>
                    <a:pt x="339" y="154"/>
                  </a:lnTo>
                  <a:lnTo>
                    <a:pt x="334" y="141"/>
                  </a:lnTo>
                  <a:lnTo>
                    <a:pt x="327" y="129"/>
                  </a:lnTo>
                  <a:lnTo>
                    <a:pt x="327" y="129"/>
                  </a:lnTo>
                  <a:lnTo>
                    <a:pt x="321" y="119"/>
                  </a:lnTo>
                  <a:lnTo>
                    <a:pt x="313" y="109"/>
                  </a:lnTo>
                  <a:lnTo>
                    <a:pt x="306" y="101"/>
                  </a:lnTo>
                  <a:lnTo>
                    <a:pt x="298" y="93"/>
                  </a:lnTo>
                  <a:lnTo>
                    <a:pt x="290" y="86"/>
                  </a:lnTo>
                  <a:lnTo>
                    <a:pt x="281" y="81"/>
                  </a:lnTo>
                  <a:lnTo>
                    <a:pt x="272" y="76"/>
                  </a:lnTo>
                  <a:lnTo>
                    <a:pt x="263" y="72"/>
                  </a:lnTo>
                  <a:lnTo>
                    <a:pt x="263" y="72"/>
                  </a:lnTo>
                  <a:lnTo>
                    <a:pt x="248" y="67"/>
                  </a:lnTo>
                  <a:lnTo>
                    <a:pt x="228" y="64"/>
                  </a:lnTo>
                  <a:lnTo>
                    <a:pt x="203" y="61"/>
                  </a:lnTo>
                  <a:lnTo>
                    <a:pt x="175" y="60"/>
                  </a:lnTo>
                  <a:lnTo>
                    <a:pt x="68" y="60"/>
                  </a:lnTo>
                  <a:lnTo>
                    <a:pt x="68" y="4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7" name="Freeform 590"/>
            <p:cNvSpPr>
              <a:spLocks/>
            </p:cNvSpPr>
            <p:nvPr/>
          </p:nvSpPr>
          <p:spPr bwMode="auto">
            <a:xfrm>
              <a:off x="2179638" y="1731963"/>
              <a:ext cx="303213" cy="407988"/>
            </a:xfrm>
            <a:custGeom>
              <a:avLst/>
              <a:gdLst>
                <a:gd name="T0" fmla="*/ 0 w 383"/>
                <a:gd name="T1" fmla="*/ 513 h 513"/>
                <a:gd name="T2" fmla="*/ 0 w 383"/>
                <a:gd name="T3" fmla="*/ 0 h 513"/>
                <a:gd name="T4" fmla="*/ 371 w 383"/>
                <a:gd name="T5" fmla="*/ 0 h 513"/>
                <a:gd name="T6" fmla="*/ 371 w 383"/>
                <a:gd name="T7" fmla="*/ 60 h 513"/>
                <a:gd name="T8" fmla="*/ 68 w 383"/>
                <a:gd name="T9" fmla="*/ 60 h 513"/>
                <a:gd name="T10" fmla="*/ 68 w 383"/>
                <a:gd name="T11" fmla="*/ 218 h 513"/>
                <a:gd name="T12" fmla="*/ 352 w 383"/>
                <a:gd name="T13" fmla="*/ 218 h 513"/>
                <a:gd name="T14" fmla="*/ 352 w 383"/>
                <a:gd name="T15" fmla="*/ 278 h 513"/>
                <a:gd name="T16" fmla="*/ 68 w 383"/>
                <a:gd name="T17" fmla="*/ 278 h 513"/>
                <a:gd name="T18" fmla="*/ 68 w 383"/>
                <a:gd name="T19" fmla="*/ 453 h 513"/>
                <a:gd name="T20" fmla="*/ 383 w 383"/>
                <a:gd name="T21" fmla="*/ 453 h 513"/>
                <a:gd name="T22" fmla="*/ 383 w 383"/>
                <a:gd name="T23" fmla="*/ 513 h 513"/>
                <a:gd name="T24" fmla="*/ 0 w 383"/>
                <a:gd name="T25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3" h="513">
                  <a:moveTo>
                    <a:pt x="0" y="513"/>
                  </a:moveTo>
                  <a:lnTo>
                    <a:pt x="0" y="0"/>
                  </a:lnTo>
                  <a:lnTo>
                    <a:pt x="371" y="0"/>
                  </a:lnTo>
                  <a:lnTo>
                    <a:pt x="371" y="60"/>
                  </a:lnTo>
                  <a:lnTo>
                    <a:pt x="68" y="60"/>
                  </a:lnTo>
                  <a:lnTo>
                    <a:pt x="68" y="218"/>
                  </a:lnTo>
                  <a:lnTo>
                    <a:pt x="352" y="218"/>
                  </a:lnTo>
                  <a:lnTo>
                    <a:pt x="352" y="278"/>
                  </a:lnTo>
                  <a:lnTo>
                    <a:pt x="68" y="278"/>
                  </a:lnTo>
                  <a:lnTo>
                    <a:pt x="68" y="453"/>
                  </a:lnTo>
                  <a:lnTo>
                    <a:pt x="383" y="453"/>
                  </a:lnTo>
                  <a:lnTo>
                    <a:pt x="383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" name="Freeform 591"/>
            <p:cNvSpPr>
              <a:spLocks/>
            </p:cNvSpPr>
            <p:nvPr/>
          </p:nvSpPr>
          <p:spPr bwMode="auto">
            <a:xfrm>
              <a:off x="2536825" y="1731963"/>
              <a:ext cx="320675" cy="407988"/>
            </a:xfrm>
            <a:custGeom>
              <a:avLst/>
              <a:gdLst>
                <a:gd name="T0" fmla="*/ 0 w 404"/>
                <a:gd name="T1" fmla="*/ 513 h 513"/>
                <a:gd name="T2" fmla="*/ 0 w 404"/>
                <a:gd name="T3" fmla="*/ 0 h 513"/>
                <a:gd name="T4" fmla="*/ 69 w 404"/>
                <a:gd name="T5" fmla="*/ 0 h 513"/>
                <a:gd name="T6" fmla="*/ 338 w 404"/>
                <a:gd name="T7" fmla="*/ 403 h 513"/>
                <a:gd name="T8" fmla="*/ 338 w 404"/>
                <a:gd name="T9" fmla="*/ 0 h 513"/>
                <a:gd name="T10" fmla="*/ 404 w 404"/>
                <a:gd name="T11" fmla="*/ 0 h 513"/>
                <a:gd name="T12" fmla="*/ 404 w 404"/>
                <a:gd name="T13" fmla="*/ 513 h 513"/>
                <a:gd name="T14" fmla="*/ 333 w 404"/>
                <a:gd name="T15" fmla="*/ 513 h 513"/>
                <a:gd name="T16" fmla="*/ 65 w 404"/>
                <a:gd name="T17" fmla="*/ 110 h 513"/>
                <a:gd name="T18" fmla="*/ 65 w 404"/>
                <a:gd name="T19" fmla="*/ 513 h 513"/>
                <a:gd name="T20" fmla="*/ 0 w 404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13">
                  <a:moveTo>
                    <a:pt x="0" y="513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338" y="403"/>
                  </a:lnTo>
                  <a:lnTo>
                    <a:pt x="338" y="0"/>
                  </a:lnTo>
                  <a:lnTo>
                    <a:pt x="404" y="0"/>
                  </a:lnTo>
                  <a:lnTo>
                    <a:pt x="404" y="513"/>
                  </a:lnTo>
                  <a:lnTo>
                    <a:pt x="333" y="513"/>
                  </a:lnTo>
                  <a:lnTo>
                    <a:pt x="65" y="110"/>
                  </a:lnTo>
                  <a:lnTo>
                    <a:pt x="65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" name="Freeform 592"/>
            <p:cNvSpPr>
              <a:spLocks/>
            </p:cNvSpPr>
            <p:nvPr/>
          </p:nvSpPr>
          <p:spPr bwMode="auto">
            <a:xfrm>
              <a:off x="2901950" y="1731963"/>
              <a:ext cx="323850" cy="407988"/>
            </a:xfrm>
            <a:custGeom>
              <a:avLst/>
              <a:gdLst>
                <a:gd name="T0" fmla="*/ 170 w 407"/>
                <a:gd name="T1" fmla="*/ 513 h 513"/>
                <a:gd name="T2" fmla="*/ 170 w 407"/>
                <a:gd name="T3" fmla="*/ 60 h 513"/>
                <a:gd name="T4" fmla="*/ 0 w 407"/>
                <a:gd name="T5" fmla="*/ 60 h 513"/>
                <a:gd name="T6" fmla="*/ 0 w 407"/>
                <a:gd name="T7" fmla="*/ 0 h 513"/>
                <a:gd name="T8" fmla="*/ 407 w 407"/>
                <a:gd name="T9" fmla="*/ 0 h 513"/>
                <a:gd name="T10" fmla="*/ 407 w 407"/>
                <a:gd name="T11" fmla="*/ 60 h 513"/>
                <a:gd name="T12" fmla="*/ 238 w 407"/>
                <a:gd name="T13" fmla="*/ 60 h 513"/>
                <a:gd name="T14" fmla="*/ 238 w 407"/>
                <a:gd name="T15" fmla="*/ 513 h 513"/>
                <a:gd name="T16" fmla="*/ 170 w 407"/>
                <a:gd name="T17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513">
                  <a:moveTo>
                    <a:pt x="170" y="513"/>
                  </a:moveTo>
                  <a:lnTo>
                    <a:pt x="170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407" y="0"/>
                  </a:lnTo>
                  <a:lnTo>
                    <a:pt x="407" y="60"/>
                  </a:lnTo>
                  <a:lnTo>
                    <a:pt x="238" y="60"/>
                  </a:lnTo>
                  <a:lnTo>
                    <a:pt x="238" y="513"/>
                  </a:lnTo>
                  <a:lnTo>
                    <a:pt x="17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" name="Rectangle 593"/>
            <p:cNvSpPr>
              <a:spLocks noChangeArrowheads="1"/>
            </p:cNvSpPr>
            <p:nvPr/>
          </p:nvSpPr>
          <p:spPr bwMode="auto">
            <a:xfrm>
              <a:off x="3273425" y="1731963"/>
              <a:ext cx="53975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" name="Freeform 594"/>
            <p:cNvSpPr>
              <a:spLocks noEditPoints="1"/>
            </p:cNvSpPr>
            <p:nvPr/>
          </p:nvSpPr>
          <p:spPr bwMode="auto">
            <a:xfrm>
              <a:off x="3367088" y="1731963"/>
              <a:ext cx="381000" cy="407988"/>
            </a:xfrm>
            <a:custGeom>
              <a:avLst/>
              <a:gdLst>
                <a:gd name="T0" fmla="*/ 0 w 479"/>
                <a:gd name="T1" fmla="*/ 513 h 513"/>
                <a:gd name="T2" fmla="*/ 197 w 479"/>
                <a:gd name="T3" fmla="*/ 0 h 513"/>
                <a:gd name="T4" fmla="*/ 270 w 479"/>
                <a:gd name="T5" fmla="*/ 0 h 513"/>
                <a:gd name="T6" fmla="*/ 479 w 479"/>
                <a:gd name="T7" fmla="*/ 513 h 513"/>
                <a:gd name="T8" fmla="*/ 401 w 479"/>
                <a:gd name="T9" fmla="*/ 513 h 513"/>
                <a:gd name="T10" fmla="*/ 342 w 479"/>
                <a:gd name="T11" fmla="*/ 359 h 513"/>
                <a:gd name="T12" fmla="*/ 128 w 479"/>
                <a:gd name="T13" fmla="*/ 359 h 513"/>
                <a:gd name="T14" fmla="*/ 71 w 479"/>
                <a:gd name="T15" fmla="*/ 513 h 513"/>
                <a:gd name="T16" fmla="*/ 0 w 479"/>
                <a:gd name="T17" fmla="*/ 513 h 513"/>
                <a:gd name="T18" fmla="*/ 147 w 479"/>
                <a:gd name="T19" fmla="*/ 302 h 513"/>
                <a:gd name="T20" fmla="*/ 321 w 479"/>
                <a:gd name="T21" fmla="*/ 302 h 513"/>
                <a:gd name="T22" fmla="*/ 267 w 479"/>
                <a:gd name="T23" fmla="*/ 160 h 513"/>
                <a:gd name="T24" fmla="*/ 267 w 479"/>
                <a:gd name="T25" fmla="*/ 160 h 513"/>
                <a:gd name="T26" fmla="*/ 247 w 479"/>
                <a:gd name="T27" fmla="*/ 101 h 513"/>
                <a:gd name="T28" fmla="*/ 231 w 479"/>
                <a:gd name="T29" fmla="*/ 54 h 513"/>
                <a:gd name="T30" fmla="*/ 231 w 479"/>
                <a:gd name="T31" fmla="*/ 54 h 513"/>
                <a:gd name="T32" fmla="*/ 226 w 479"/>
                <a:gd name="T33" fmla="*/ 79 h 513"/>
                <a:gd name="T34" fmla="*/ 220 w 479"/>
                <a:gd name="T35" fmla="*/ 104 h 513"/>
                <a:gd name="T36" fmla="*/ 212 w 479"/>
                <a:gd name="T37" fmla="*/ 128 h 513"/>
                <a:gd name="T38" fmla="*/ 203 w 479"/>
                <a:gd name="T39" fmla="*/ 152 h 513"/>
                <a:gd name="T40" fmla="*/ 147 w 479"/>
                <a:gd name="T41" fmla="*/ 302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9" h="513">
                  <a:moveTo>
                    <a:pt x="0" y="513"/>
                  </a:moveTo>
                  <a:lnTo>
                    <a:pt x="197" y="0"/>
                  </a:lnTo>
                  <a:lnTo>
                    <a:pt x="270" y="0"/>
                  </a:lnTo>
                  <a:lnTo>
                    <a:pt x="479" y="513"/>
                  </a:lnTo>
                  <a:lnTo>
                    <a:pt x="401" y="513"/>
                  </a:lnTo>
                  <a:lnTo>
                    <a:pt x="342" y="359"/>
                  </a:lnTo>
                  <a:lnTo>
                    <a:pt x="128" y="359"/>
                  </a:lnTo>
                  <a:lnTo>
                    <a:pt x="71" y="513"/>
                  </a:lnTo>
                  <a:lnTo>
                    <a:pt x="0" y="513"/>
                  </a:lnTo>
                  <a:close/>
                  <a:moveTo>
                    <a:pt x="147" y="302"/>
                  </a:moveTo>
                  <a:lnTo>
                    <a:pt x="321" y="302"/>
                  </a:lnTo>
                  <a:lnTo>
                    <a:pt x="267" y="160"/>
                  </a:lnTo>
                  <a:lnTo>
                    <a:pt x="267" y="160"/>
                  </a:lnTo>
                  <a:lnTo>
                    <a:pt x="247" y="101"/>
                  </a:lnTo>
                  <a:lnTo>
                    <a:pt x="231" y="54"/>
                  </a:lnTo>
                  <a:lnTo>
                    <a:pt x="231" y="54"/>
                  </a:lnTo>
                  <a:lnTo>
                    <a:pt x="226" y="79"/>
                  </a:lnTo>
                  <a:lnTo>
                    <a:pt x="220" y="104"/>
                  </a:lnTo>
                  <a:lnTo>
                    <a:pt x="212" y="128"/>
                  </a:lnTo>
                  <a:lnTo>
                    <a:pt x="203" y="152"/>
                  </a:lnTo>
                  <a:lnTo>
                    <a:pt x="147" y="3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" name="Freeform 595"/>
            <p:cNvSpPr>
              <a:spLocks/>
            </p:cNvSpPr>
            <p:nvPr/>
          </p:nvSpPr>
          <p:spPr bwMode="auto">
            <a:xfrm>
              <a:off x="3784600" y="1731963"/>
              <a:ext cx="254000" cy="407988"/>
            </a:xfrm>
            <a:custGeom>
              <a:avLst/>
              <a:gdLst>
                <a:gd name="T0" fmla="*/ 0 w 320"/>
                <a:gd name="T1" fmla="*/ 513 h 513"/>
                <a:gd name="T2" fmla="*/ 0 w 320"/>
                <a:gd name="T3" fmla="*/ 0 h 513"/>
                <a:gd name="T4" fmla="*/ 68 w 320"/>
                <a:gd name="T5" fmla="*/ 0 h 513"/>
                <a:gd name="T6" fmla="*/ 68 w 320"/>
                <a:gd name="T7" fmla="*/ 453 h 513"/>
                <a:gd name="T8" fmla="*/ 320 w 320"/>
                <a:gd name="T9" fmla="*/ 453 h 513"/>
                <a:gd name="T10" fmla="*/ 320 w 320"/>
                <a:gd name="T11" fmla="*/ 513 h 513"/>
                <a:gd name="T12" fmla="*/ 0 w 320"/>
                <a:gd name="T13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" h="513">
                  <a:moveTo>
                    <a:pt x="0" y="513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453"/>
                  </a:lnTo>
                  <a:lnTo>
                    <a:pt x="320" y="453"/>
                  </a:lnTo>
                  <a:lnTo>
                    <a:pt x="320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93" name="Groupe 92"/>
          <p:cNvGrpSpPr/>
          <p:nvPr/>
        </p:nvGrpSpPr>
        <p:grpSpPr>
          <a:xfrm>
            <a:off x="1939292" y="9031338"/>
            <a:ext cx="1221875" cy="56525"/>
            <a:chOff x="79375" y="2408238"/>
            <a:chExt cx="9128126" cy="422276"/>
          </a:xfrm>
        </p:grpSpPr>
        <p:sp>
          <p:nvSpPr>
            <p:cNvPr id="94" name="Freeform 596"/>
            <p:cNvSpPr>
              <a:spLocks noEditPoints="1"/>
            </p:cNvSpPr>
            <p:nvPr/>
          </p:nvSpPr>
          <p:spPr bwMode="auto">
            <a:xfrm>
              <a:off x="79375" y="2416176"/>
              <a:ext cx="309563" cy="407988"/>
            </a:xfrm>
            <a:custGeom>
              <a:avLst/>
              <a:gdLst>
                <a:gd name="T0" fmla="*/ 0 w 392"/>
                <a:gd name="T1" fmla="*/ 0 h 513"/>
                <a:gd name="T2" fmla="*/ 193 w 392"/>
                <a:gd name="T3" fmla="*/ 0 h 513"/>
                <a:gd name="T4" fmla="*/ 257 w 392"/>
                <a:gd name="T5" fmla="*/ 2 h 513"/>
                <a:gd name="T6" fmla="*/ 271 w 392"/>
                <a:gd name="T7" fmla="*/ 5 h 513"/>
                <a:gd name="T8" fmla="*/ 307 w 392"/>
                <a:gd name="T9" fmla="*/ 14 h 513"/>
                <a:gd name="T10" fmla="*/ 335 w 392"/>
                <a:gd name="T11" fmla="*/ 29 h 513"/>
                <a:gd name="T12" fmla="*/ 347 w 392"/>
                <a:gd name="T13" fmla="*/ 38 h 513"/>
                <a:gd name="T14" fmla="*/ 367 w 392"/>
                <a:gd name="T15" fmla="*/ 64 h 513"/>
                <a:gd name="T16" fmla="*/ 376 w 392"/>
                <a:gd name="T17" fmla="*/ 78 h 513"/>
                <a:gd name="T18" fmla="*/ 388 w 392"/>
                <a:gd name="T19" fmla="*/ 112 h 513"/>
                <a:gd name="T20" fmla="*/ 392 w 392"/>
                <a:gd name="T21" fmla="*/ 148 h 513"/>
                <a:gd name="T22" fmla="*/ 392 w 392"/>
                <a:gd name="T23" fmla="*/ 165 h 513"/>
                <a:gd name="T24" fmla="*/ 386 w 392"/>
                <a:gd name="T25" fmla="*/ 194 h 513"/>
                <a:gd name="T26" fmla="*/ 375 w 392"/>
                <a:gd name="T27" fmla="*/ 222 h 513"/>
                <a:gd name="T28" fmla="*/ 360 w 392"/>
                <a:gd name="T29" fmla="*/ 248 h 513"/>
                <a:gd name="T30" fmla="*/ 351 w 392"/>
                <a:gd name="T31" fmla="*/ 259 h 513"/>
                <a:gd name="T32" fmla="*/ 325 w 392"/>
                <a:gd name="T33" fmla="*/ 279 h 513"/>
                <a:gd name="T34" fmla="*/ 292 w 392"/>
                <a:gd name="T35" fmla="*/ 293 h 513"/>
                <a:gd name="T36" fmla="*/ 250 w 392"/>
                <a:gd name="T37" fmla="*/ 302 h 513"/>
                <a:gd name="T38" fmla="*/ 200 w 392"/>
                <a:gd name="T39" fmla="*/ 304 h 513"/>
                <a:gd name="T40" fmla="*/ 68 w 392"/>
                <a:gd name="T41" fmla="*/ 513 h 513"/>
                <a:gd name="T42" fmla="*/ 68 w 392"/>
                <a:gd name="T43" fmla="*/ 244 h 513"/>
                <a:gd name="T44" fmla="*/ 201 w 392"/>
                <a:gd name="T45" fmla="*/ 244 h 513"/>
                <a:gd name="T46" fmla="*/ 232 w 392"/>
                <a:gd name="T47" fmla="*/ 243 h 513"/>
                <a:gd name="T48" fmla="*/ 257 w 392"/>
                <a:gd name="T49" fmla="*/ 238 h 513"/>
                <a:gd name="T50" fmla="*/ 278 w 392"/>
                <a:gd name="T51" fmla="*/ 230 h 513"/>
                <a:gd name="T52" fmla="*/ 294 w 392"/>
                <a:gd name="T53" fmla="*/ 220 h 513"/>
                <a:gd name="T54" fmla="*/ 301 w 392"/>
                <a:gd name="T55" fmla="*/ 213 h 513"/>
                <a:gd name="T56" fmla="*/ 311 w 392"/>
                <a:gd name="T57" fmla="*/ 198 h 513"/>
                <a:gd name="T58" fmla="*/ 317 w 392"/>
                <a:gd name="T59" fmla="*/ 181 h 513"/>
                <a:gd name="T60" fmla="*/ 321 w 392"/>
                <a:gd name="T61" fmla="*/ 161 h 513"/>
                <a:gd name="T62" fmla="*/ 321 w 392"/>
                <a:gd name="T63" fmla="*/ 151 h 513"/>
                <a:gd name="T64" fmla="*/ 317 w 392"/>
                <a:gd name="T65" fmla="*/ 120 h 513"/>
                <a:gd name="T66" fmla="*/ 306 w 392"/>
                <a:gd name="T67" fmla="*/ 96 h 513"/>
                <a:gd name="T68" fmla="*/ 297 w 392"/>
                <a:gd name="T69" fmla="*/ 84 h 513"/>
                <a:gd name="T70" fmla="*/ 275 w 392"/>
                <a:gd name="T71" fmla="*/ 70 h 513"/>
                <a:gd name="T72" fmla="*/ 262 w 392"/>
                <a:gd name="T73" fmla="*/ 65 h 513"/>
                <a:gd name="T74" fmla="*/ 238 w 392"/>
                <a:gd name="T75" fmla="*/ 61 h 513"/>
                <a:gd name="T76" fmla="*/ 68 w 392"/>
                <a:gd name="T77" fmla="*/ 6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2" h="513">
                  <a:moveTo>
                    <a:pt x="0" y="513"/>
                  </a:moveTo>
                  <a:lnTo>
                    <a:pt x="0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39" y="1"/>
                  </a:lnTo>
                  <a:lnTo>
                    <a:pt x="257" y="2"/>
                  </a:lnTo>
                  <a:lnTo>
                    <a:pt x="271" y="5"/>
                  </a:lnTo>
                  <a:lnTo>
                    <a:pt x="271" y="5"/>
                  </a:lnTo>
                  <a:lnTo>
                    <a:pt x="290" y="8"/>
                  </a:lnTo>
                  <a:lnTo>
                    <a:pt x="307" y="14"/>
                  </a:lnTo>
                  <a:lnTo>
                    <a:pt x="321" y="20"/>
                  </a:lnTo>
                  <a:lnTo>
                    <a:pt x="335" y="29"/>
                  </a:lnTo>
                  <a:lnTo>
                    <a:pt x="335" y="29"/>
                  </a:lnTo>
                  <a:lnTo>
                    <a:pt x="347" y="38"/>
                  </a:lnTo>
                  <a:lnTo>
                    <a:pt x="358" y="49"/>
                  </a:lnTo>
                  <a:lnTo>
                    <a:pt x="367" y="64"/>
                  </a:lnTo>
                  <a:lnTo>
                    <a:pt x="376" y="78"/>
                  </a:lnTo>
                  <a:lnTo>
                    <a:pt x="376" y="78"/>
                  </a:lnTo>
                  <a:lnTo>
                    <a:pt x="383" y="94"/>
                  </a:lnTo>
                  <a:lnTo>
                    <a:pt x="388" y="112"/>
                  </a:lnTo>
                  <a:lnTo>
                    <a:pt x="390" y="130"/>
                  </a:lnTo>
                  <a:lnTo>
                    <a:pt x="392" y="148"/>
                  </a:lnTo>
                  <a:lnTo>
                    <a:pt x="392" y="148"/>
                  </a:lnTo>
                  <a:lnTo>
                    <a:pt x="392" y="165"/>
                  </a:lnTo>
                  <a:lnTo>
                    <a:pt x="389" y="180"/>
                  </a:lnTo>
                  <a:lnTo>
                    <a:pt x="386" y="194"/>
                  </a:lnTo>
                  <a:lnTo>
                    <a:pt x="381" y="208"/>
                  </a:lnTo>
                  <a:lnTo>
                    <a:pt x="375" y="222"/>
                  </a:lnTo>
                  <a:lnTo>
                    <a:pt x="368" y="235"/>
                  </a:lnTo>
                  <a:lnTo>
                    <a:pt x="360" y="248"/>
                  </a:lnTo>
                  <a:lnTo>
                    <a:pt x="351" y="259"/>
                  </a:lnTo>
                  <a:lnTo>
                    <a:pt x="351" y="259"/>
                  </a:lnTo>
                  <a:lnTo>
                    <a:pt x="339" y="270"/>
                  </a:lnTo>
                  <a:lnTo>
                    <a:pt x="325" y="279"/>
                  </a:lnTo>
                  <a:lnTo>
                    <a:pt x="310" y="286"/>
                  </a:lnTo>
                  <a:lnTo>
                    <a:pt x="292" y="293"/>
                  </a:lnTo>
                  <a:lnTo>
                    <a:pt x="271" y="298"/>
                  </a:lnTo>
                  <a:lnTo>
                    <a:pt x="250" y="302"/>
                  </a:lnTo>
                  <a:lnTo>
                    <a:pt x="227" y="303"/>
                  </a:lnTo>
                  <a:lnTo>
                    <a:pt x="200" y="304"/>
                  </a:lnTo>
                  <a:lnTo>
                    <a:pt x="68" y="304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44"/>
                  </a:moveTo>
                  <a:lnTo>
                    <a:pt x="201" y="244"/>
                  </a:lnTo>
                  <a:lnTo>
                    <a:pt x="201" y="244"/>
                  </a:lnTo>
                  <a:lnTo>
                    <a:pt x="216" y="243"/>
                  </a:lnTo>
                  <a:lnTo>
                    <a:pt x="232" y="243"/>
                  </a:lnTo>
                  <a:lnTo>
                    <a:pt x="244" y="240"/>
                  </a:lnTo>
                  <a:lnTo>
                    <a:pt x="257" y="238"/>
                  </a:lnTo>
                  <a:lnTo>
                    <a:pt x="267" y="234"/>
                  </a:lnTo>
                  <a:lnTo>
                    <a:pt x="278" y="230"/>
                  </a:lnTo>
                  <a:lnTo>
                    <a:pt x="287" y="225"/>
                  </a:lnTo>
                  <a:lnTo>
                    <a:pt x="294" y="220"/>
                  </a:lnTo>
                  <a:lnTo>
                    <a:pt x="294" y="220"/>
                  </a:lnTo>
                  <a:lnTo>
                    <a:pt x="301" y="213"/>
                  </a:lnTo>
                  <a:lnTo>
                    <a:pt x="306" y="206"/>
                  </a:lnTo>
                  <a:lnTo>
                    <a:pt x="311" y="198"/>
                  </a:lnTo>
                  <a:lnTo>
                    <a:pt x="315" y="190"/>
                  </a:lnTo>
                  <a:lnTo>
                    <a:pt x="317" y="181"/>
                  </a:lnTo>
                  <a:lnTo>
                    <a:pt x="320" y="171"/>
                  </a:lnTo>
                  <a:lnTo>
                    <a:pt x="321" y="161"/>
                  </a:lnTo>
                  <a:lnTo>
                    <a:pt x="321" y="151"/>
                  </a:lnTo>
                  <a:lnTo>
                    <a:pt x="321" y="151"/>
                  </a:lnTo>
                  <a:lnTo>
                    <a:pt x="321" y="135"/>
                  </a:lnTo>
                  <a:lnTo>
                    <a:pt x="317" y="120"/>
                  </a:lnTo>
                  <a:lnTo>
                    <a:pt x="312" y="107"/>
                  </a:lnTo>
                  <a:lnTo>
                    <a:pt x="306" y="96"/>
                  </a:lnTo>
                  <a:lnTo>
                    <a:pt x="306" y="96"/>
                  </a:lnTo>
                  <a:lnTo>
                    <a:pt x="297" y="84"/>
                  </a:lnTo>
                  <a:lnTo>
                    <a:pt x="287" y="76"/>
                  </a:lnTo>
                  <a:lnTo>
                    <a:pt x="275" y="70"/>
                  </a:lnTo>
                  <a:lnTo>
                    <a:pt x="262" y="65"/>
                  </a:lnTo>
                  <a:lnTo>
                    <a:pt x="262" y="65"/>
                  </a:lnTo>
                  <a:lnTo>
                    <a:pt x="252" y="62"/>
                  </a:lnTo>
                  <a:lnTo>
                    <a:pt x="238" y="61"/>
                  </a:lnTo>
                  <a:lnTo>
                    <a:pt x="200" y="60"/>
                  </a:lnTo>
                  <a:lnTo>
                    <a:pt x="68" y="60"/>
                  </a:lnTo>
                  <a:lnTo>
                    <a:pt x="68" y="2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Freeform 597"/>
            <p:cNvSpPr>
              <a:spLocks noEditPoints="1"/>
            </p:cNvSpPr>
            <p:nvPr/>
          </p:nvSpPr>
          <p:spPr bwMode="auto">
            <a:xfrm>
              <a:off x="439738" y="2416176"/>
              <a:ext cx="357188" cy="407988"/>
            </a:xfrm>
            <a:custGeom>
              <a:avLst/>
              <a:gdLst>
                <a:gd name="T0" fmla="*/ 0 w 452"/>
                <a:gd name="T1" fmla="*/ 0 h 513"/>
                <a:gd name="T2" fmla="*/ 228 w 452"/>
                <a:gd name="T3" fmla="*/ 0 h 513"/>
                <a:gd name="T4" fmla="*/ 288 w 452"/>
                <a:gd name="T5" fmla="*/ 3 h 513"/>
                <a:gd name="T6" fmla="*/ 331 w 452"/>
                <a:gd name="T7" fmla="*/ 14 h 513"/>
                <a:gd name="T8" fmla="*/ 340 w 452"/>
                <a:gd name="T9" fmla="*/ 17 h 513"/>
                <a:gd name="T10" fmla="*/ 357 w 452"/>
                <a:gd name="T11" fmla="*/ 26 h 513"/>
                <a:gd name="T12" fmla="*/ 371 w 452"/>
                <a:gd name="T13" fmla="*/ 39 h 513"/>
                <a:gd name="T14" fmla="*/ 389 w 452"/>
                <a:gd name="T15" fmla="*/ 62 h 513"/>
                <a:gd name="T16" fmla="*/ 398 w 452"/>
                <a:gd name="T17" fmla="*/ 80 h 513"/>
                <a:gd name="T18" fmla="*/ 408 w 452"/>
                <a:gd name="T19" fmla="*/ 119 h 513"/>
                <a:gd name="T20" fmla="*/ 409 w 452"/>
                <a:gd name="T21" fmla="*/ 140 h 513"/>
                <a:gd name="T22" fmla="*/ 408 w 452"/>
                <a:gd name="T23" fmla="*/ 166 h 513"/>
                <a:gd name="T24" fmla="*/ 402 w 452"/>
                <a:gd name="T25" fmla="*/ 190 h 513"/>
                <a:gd name="T26" fmla="*/ 390 w 452"/>
                <a:gd name="T27" fmla="*/ 212 h 513"/>
                <a:gd name="T28" fmla="*/ 375 w 452"/>
                <a:gd name="T29" fmla="*/ 231 h 513"/>
                <a:gd name="T30" fmla="*/ 365 w 452"/>
                <a:gd name="T31" fmla="*/ 240 h 513"/>
                <a:gd name="T32" fmla="*/ 343 w 452"/>
                <a:gd name="T33" fmla="*/ 256 h 513"/>
                <a:gd name="T34" fmla="*/ 316 w 452"/>
                <a:gd name="T35" fmla="*/ 268 h 513"/>
                <a:gd name="T36" fmla="*/ 283 w 452"/>
                <a:gd name="T37" fmla="*/ 276 h 513"/>
                <a:gd name="T38" fmla="*/ 266 w 452"/>
                <a:gd name="T39" fmla="*/ 280 h 513"/>
                <a:gd name="T40" fmla="*/ 298 w 452"/>
                <a:gd name="T41" fmla="*/ 299 h 513"/>
                <a:gd name="T42" fmla="*/ 307 w 452"/>
                <a:gd name="T43" fmla="*/ 306 h 513"/>
                <a:gd name="T44" fmla="*/ 335 w 452"/>
                <a:gd name="T45" fmla="*/ 336 h 513"/>
                <a:gd name="T46" fmla="*/ 363 w 452"/>
                <a:gd name="T47" fmla="*/ 373 h 513"/>
                <a:gd name="T48" fmla="*/ 367 w 452"/>
                <a:gd name="T49" fmla="*/ 513 h 513"/>
                <a:gd name="T50" fmla="*/ 299 w 452"/>
                <a:gd name="T51" fmla="*/ 407 h 513"/>
                <a:gd name="T52" fmla="*/ 250 w 452"/>
                <a:gd name="T53" fmla="*/ 335 h 513"/>
                <a:gd name="T54" fmla="*/ 241 w 452"/>
                <a:gd name="T55" fmla="*/ 325 h 513"/>
                <a:gd name="T56" fmla="*/ 223 w 452"/>
                <a:gd name="T57" fmla="*/ 307 h 513"/>
                <a:gd name="T58" fmla="*/ 215 w 452"/>
                <a:gd name="T59" fmla="*/ 302 h 513"/>
                <a:gd name="T60" fmla="*/ 184 w 452"/>
                <a:gd name="T61" fmla="*/ 288 h 513"/>
                <a:gd name="T62" fmla="*/ 169 w 452"/>
                <a:gd name="T63" fmla="*/ 285 h 513"/>
                <a:gd name="T64" fmla="*/ 68 w 452"/>
                <a:gd name="T65" fmla="*/ 285 h 513"/>
                <a:gd name="T66" fmla="*/ 0 w 452"/>
                <a:gd name="T67" fmla="*/ 513 h 513"/>
                <a:gd name="T68" fmla="*/ 214 w 452"/>
                <a:gd name="T69" fmla="*/ 226 h 513"/>
                <a:gd name="T70" fmla="*/ 235 w 452"/>
                <a:gd name="T71" fmla="*/ 226 h 513"/>
                <a:gd name="T72" fmla="*/ 273 w 452"/>
                <a:gd name="T73" fmla="*/ 221 h 513"/>
                <a:gd name="T74" fmla="*/ 287 w 452"/>
                <a:gd name="T75" fmla="*/ 217 h 513"/>
                <a:gd name="T76" fmla="*/ 310 w 452"/>
                <a:gd name="T77" fmla="*/ 204 h 513"/>
                <a:gd name="T78" fmla="*/ 326 w 452"/>
                <a:gd name="T79" fmla="*/ 185 h 513"/>
                <a:gd name="T80" fmla="*/ 333 w 452"/>
                <a:gd name="T81" fmla="*/ 175 h 513"/>
                <a:gd name="T82" fmla="*/ 339 w 452"/>
                <a:gd name="T83" fmla="*/ 152 h 513"/>
                <a:gd name="T84" fmla="*/ 340 w 452"/>
                <a:gd name="T85" fmla="*/ 140 h 513"/>
                <a:gd name="T86" fmla="*/ 338 w 452"/>
                <a:gd name="T87" fmla="*/ 122 h 513"/>
                <a:gd name="T88" fmla="*/ 334 w 452"/>
                <a:gd name="T89" fmla="*/ 107 h 513"/>
                <a:gd name="T90" fmla="*/ 325 w 452"/>
                <a:gd name="T91" fmla="*/ 93 h 513"/>
                <a:gd name="T92" fmla="*/ 314 w 452"/>
                <a:gd name="T93" fmla="*/ 80 h 513"/>
                <a:gd name="T94" fmla="*/ 307 w 452"/>
                <a:gd name="T95" fmla="*/ 74 h 513"/>
                <a:gd name="T96" fmla="*/ 289 w 452"/>
                <a:gd name="T97" fmla="*/ 66 h 513"/>
                <a:gd name="T98" fmla="*/ 269 w 452"/>
                <a:gd name="T99" fmla="*/ 60 h 513"/>
                <a:gd name="T100" fmla="*/ 244 w 452"/>
                <a:gd name="T101" fmla="*/ 57 h 513"/>
                <a:gd name="T102" fmla="*/ 68 w 452"/>
                <a:gd name="T103" fmla="*/ 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2" h="513">
                  <a:moveTo>
                    <a:pt x="0" y="513"/>
                  </a:moveTo>
                  <a:lnTo>
                    <a:pt x="0" y="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60" y="1"/>
                  </a:lnTo>
                  <a:lnTo>
                    <a:pt x="288" y="3"/>
                  </a:lnTo>
                  <a:lnTo>
                    <a:pt x="312" y="7"/>
                  </a:lnTo>
                  <a:lnTo>
                    <a:pt x="331" y="14"/>
                  </a:lnTo>
                  <a:lnTo>
                    <a:pt x="331" y="14"/>
                  </a:lnTo>
                  <a:lnTo>
                    <a:pt x="340" y="17"/>
                  </a:lnTo>
                  <a:lnTo>
                    <a:pt x="348" y="21"/>
                  </a:lnTo>
                  <a:lnTo>
                    <a:pt x="357" y="26"/>
                  </a:lnTo>
                  <a:lnTo>
                    <a:pt x="363" y="33"/>
                  </a:lnTo>
                  <a:lnTo>
                    <a:pt x="371" y="39"/>
                  </a:lnTo>
                  <a:lnTo>
                    <a:pt x="377" y="46"/>
                  </a:lnTo>
                  <a:lnTo>
                    <a:pt x="389" y="62"/>
                  </a:lnTo>
                  <a:lnTo>
                    <a:pt x="389" y="62"/>
                  </a:lnTo>
                  <a:lnTo>
                    <a:pt x="398" y="80"/>
                  </a:lnTo>
                  <a:lnTo>
                    <a:pt x="404" y="99"/>
                  </a:lnTo>
                  <a:lnTo>
                    <a:pt x="408" y="119"/>
                  </a:lnTo>
                  <a:lnTo>
                    <a:pt x="409" y="140"/>
                  </a:lnTo>
                  <a:lnTo>
                    <a:pt x="409" y="140"/>
                  </a:lnTo>
                  <a:lnTo>
                    <a:pt x="409" y="153"/>
                  </a:lnTo>
                  <a:lnTo>
                    <a:pt x="408" y="166"/>
                  </a:lnTo>
                  <a:lnTo>
                    <a:pt x="406" y="179"/>
                  </a:lnTo>
                  <a:lnTo>
                    <a:pt x="402" y="190"/>
                  </a:lnTo>
                  <a:lnTo>
                    <a:pt x="397" y="202"/>
                  </a:lnTo>
                  <a:lnTo>
                    <a:pt x="390" y="212"/>
                  </a:lnTo>
                  <a:lnTo>
                    <a:pt x="383" y="222"/>
                  </a:lnTo>
                  <a:lnTo>
                    <a:pt x="375" y="231"/>
                  </a:lnTo>
                  <a:lnTo>
                    <a:pt x="375" y="231"/>
                  </a:lnTo>
                  <a:lnTo>
                    <a:pt x="365" y="240"/>
                  </a:lnTo>
                  <a:lnTo>
                    <a:pt x="354" y="249"/>
                  </a:lnTo>
                  <a:lnTo>
                    <a:pt x="343" y="256"/>
                  </a:lnTo>
                  <a:lnTo>
                    <a:pt x="330" y="262"/>
                  </a:lnTo>
                  <a:lnTo>
                    <a:pt x="316" y="268"/>
                  </a:lnTo>
                  <a:lnTo>
                    <a:pt x="301" y="272"/>
                  </a:lnTo>
                  <a:lnTo>
                    <a:pt x="283" y="276"/>
                  </a:lnTo>
                  <a:lnTo>
                    <a:pt x="266" y="280"/>
                  </a:lnTo>
                  <a:lnTo>
                    <a:pt x="266" y="280"/>
                  </a:lnTo>
                  <a:lnTo>
                    <a:pt x="289" y="293"/>
                  </a:lnTo>
                  <a:lnTo>
                    <a:pt x="298" y="299"/>
                  </a:lnTo>
                  <a:lnTo>
                    <a:pt x="307" y="306"/>
                  </a:lnTo>
                  <a:lnTo>
                    <a:pt x="307" y="306"/>
                  </a:lnTo>
                  <a:lnTo>
                    <a:pt x="321" y="320"/>
                  </a:lnTo>
                  <a:lnTo>
                    <a:pt x="335" y="336"/>
                  </a:lnTo>
                  <a:lnTo>
                    <a:pt x="349" y="354"/>
                  </a:lnTo>
                  <a:lnTo>
                    <a:pt x="363" y="373"/>
                  </a:lnTo>
                  <a:lnTo>
                    <a:pt x="452" y="513"/>
                  </a:lnTo>
                  <a:lnTo>
                    <a:pt x="367" y="513"/>
                  </a:lnTo>
                  <a:lnTo>
                    <a:pt x="299" y="407"/>
                  </a:lnTo>
                  <a:lnTo>
                    <a:pt x="299" y="407"/>
                  </a:lnTo>
                  <a:lnTo>
                    <a:pt x="271" y="366"/>
                  </a:lnTo>
                  <a:lnTo>
                    <a:pt x="250" y="335"/>
                  </a:lnTo>
                  <a:lnTo>
                    <a:pt x="250" y="335"/>
                  </a:lnTo>
                  <a:lnTo>
                    <a:pt x="241" y="325"/>
                  </a:lnTo>
                  <a:lnTo>
                    <a:pt x="232" y="315"/>
                  </a:lnTo>
                  <a:lnTo>
                    <a:pt x="223" y="307"/>
                  </a:lnTo>
                  <a:lnTo>
                    <a:pt x="215" y="302"/>
                  </a:lnTo>
                  <a:lnTo>
                    <a:pt x="215" y="302"/>
                  </a:lnTo>
                  <a:lnTo>
                    <a:pt x="200" y="293"/>
                  </a:lnTo>
                  <a:lnTo>
                    <a:pt x="184" y="288"/>
                  </a:lnTo>
                  <a:lnTo>
                    <a:pt x="184" y="288"/>
                  </a:lnTo>
                  <a:lnTo>
                    <a:pt x="169" y="285"/>
                  </a:lnTo>
                  <a:lnTo>
                    <a:pt x="147" y="285"/>
                  </a:lnTo>
                  <a:lnTo>
                    <a:pt x="68" y="285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26"/>
                  </a:moveTo>
                  <a:lnTo>
                    <a:pt x="214" y="226"/>
                  </a:lnTo>
                  <a:lnTo>
                    <a:pt x="214" y="226"/>
                  </a:lnTo>
                  <a:lnTo>
                    <a:pt x="235" y="226"/>
                  </a:lnTo>
                  <a:lnTo>
                    <a:pt x="255" y="224"/>
                  </a:lnTo>
                  <a:lnTo>
                    <a:pt x="273" y="221"/>
                  </a:lnTo>
                  <a:lnTo>
                    <a:pt x="287" y="217"/>
                  </a:lnTo>
                  <a:lnTo>
                    <a:pt x="287" y="217"/>
                  </a:lnTo>
                  <a:lnTo>
                    <a:pt x="299" y="211"/>
                  </a:lnTo>
                  <a:lnTo>
                    <a:pt x="310" y="204"/>
                  </a:lnTo>
                  <a:lnTo>
                    <a:pt x="319" y="195"/>
                  </a:lnTo>
                  <a:lnTo>
                    <a:pt x="326" y="185"/>
                  </a:lnTo>
                  <a:lnTo>
                    <a:pt x="326" y="185"/>
                  </a:lnTo>
                  <a:lnTo>
                    <a:pt x="333" y="175"/>
                  </a:lnTo>
                  <a:lnTo>
                    <a:pt x="337" y="163"/>
                  </a:lnTo>
                  <a:lnTo>
                    <a:pt x="339" y="152"/>
                  </a:lnTo>
                  <a:lnTo>
                    <a:pt x="340" y="140"/>
                  </a:lnTo>
                  <a:lnTo>
                    <a:pt x="340" y="140"/>
                  </a:lnTo>
                  <a:lnTo>
                    <a:pt x="339" y="131"/>
                  </a:lnTo>
                  <a:lnTo>
                    <a:pt x="338" y="122"/>
                  </a:lnTo>
                  <a:lnTo>
                    <a:pt x="337" y="115"/>
                  </a:lnTo>
                  <a:lnTo>
                    <a:pt x="334" y="107"/>
                  </a:lnTo>
                  <a:lnTo>
                    <a:pt x="330" y="99"/>
                  </a:lnTo>
                  <a:lnTo>
                    <a:pt x="325" y="93"/>
                  </a:lnTo>
                  <a:lnTo>
                    <a:pt x="320" y="87"/>
                  </a:lnTo>
                  <a:lnTo>
                    <a:pt x="314" y="80"/>
                  </a:lnTo>
                  <a:lnTo>
                    <a:pt x="314" y="80"/>
                  </a:lnTo>
                  <a:lnTo>
                    <a:pt x="307" y="74"/>
                  </a:lnTo>
                  <a:lnTo>
                    <a:pt x="298" y="70"/>
                  </a:lnTo>
                  <a:lnTo>
                    <a:pt x="289" y="66"/>
                  </a:lnTo>
                  <a:lnTo>
                    <a:pt x="280" y="62"/>
                  </a:lnTo>
                  <a:lnTo>
                    <a:pt x="269" y="60"/>
                  </a:lnTo>
                  <a:lnTo>
                    <a:pt x="257" y="58"/>
                  </a:lnTo>
                  <a:lnTo>
                    <a:pt x="244" y="57"/>
                  </a:lnTo>
                  <a:lnTo>
                    <a:pt x="230" y="56"/>
                  </a:lnTo>
                  <a:lnTo>
                    <a:pt x="68" y="56"/>
                  </a:lnTo>
                  <a:lnTo>
                    <a:pt x="68" y="2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Freeform 598"/>
            <p:cNvSpPr>
              <a:spLocks noEditPoints="1"/>
            </p:cNvSpPr>
            <p:nvPr/>
          </p:nvSpPr>
          <p:spPr bwMode="auto">
            <a:xfrm>
              <a:off x="811213" y="2408238"/>
              <a:ext cx="388938" cy="422275"/>
            </a:xfrm>
            <a:custGeom>
              <a:avLst/>
              <a:gdLst>
                <a:gd name="T0" fmla="*/ 1 w 489"/>
                <a:gd name="T1" fmla="*/ 242 h 531"/>
                <a:gd name="T2" fmla="*/ 16 w 489"/>
                <a:gd name="T3" fmla="*/ 158 h 531"/>
                <a:gd name="T4" fmla="*/ 52 w 489"/>
                <a:gd name="T5" fmla="*/ 90 h 531"/>
                <a:gd name="T6" fmla="*/ 85 w 489"/>
                <a:gd name="T7" fmla="*/ 55 h 531"/>
                <a:gd name="T8" fmla="*/ 147 w 489"/>
                <a:gd name="T9" fmla="*/ 17 h 531"/>
                <a:gd name="T10" fmla="*/ 218 w 489"/>
                <a:gd name="T11" fmla="*/ 1 h 531"/>
                <a:gd name="T12" fmla="*/ 263 w 489"/>
                <a:gd name="T13" fmla="*/ 0 h 531"/>
                <a:gd name="T14" fmla="*/ 313 w 489"/>
                <a:gd name="T15" fmla="*/ 9 h 531"/>
                <a:gd name="T16" fmla="*/ 359 w 489"/>
                <a:gd name="T17" fmla="*/ 25 h 531"/>
                <a:gd name="T18" fmla="*/ 387 w 489"/>
                <a:gd name="T19" fmla="*/ 43 h 531"/>
                <a:gd name="T20" fmla="*/ 423 w 489"/>
                <a:gd name="T21" fmla="*/ 74 h 531"/>
                <a:gd name="T22" fmla="*/ 452 w 489"/>
                <a:gd name="T23" fmla="*/ 114 h 531"/>
                <a:gd name="T24" fmla="*/ 466 w 489"/>
                <a:gd name="T25" fmla="*/ 144 h 531"/>
                <a:gd name="T26" fmla="*/ 482 w 489"/>
                <a:gd name="T27" fmla="*/ 193 h 531"/>
                <a:gd name="T28" fmla="*/ 489 w 489"/>
                <a:gd name="T29" fmla="*/ 247 h 531"/>
                <a:gd name="T30" fmla="*/ 489 w 489"/>
                <a:gd name="T31" fmla="*/ 285 h 531"/>
                <a:gd name="T32" fmla="*/ 482 w 489"/>
                <a:gd name="T33" fmla="*/ 340 h 531"/>
                <a:gd name="T34" fmla="*/ 465 w 489"/>
                <a:gd name="T35" fmla="*/ 390 h 531"/>
                <a:gd name="T36" fmla="*/ 450 w 489"/>
                <a:gd name="T37" fmla="*/ 421 h 531"/>
                <a:gd name="T38" fmla="*/ 420 w 489"/>
                <a:gd name="T39" fmla="*/ 461 h 531"/>
                <a:gd name="T40" fmla="*/ 383 w 489"/>
                <a:gd name="T41" fmla="*/ 491 h 531"/>
                <a:gd name="T42" fmla="*/ 354 w 489"/>
                <a:gd name="T43" fmla="*/ 507 h 531"/>
                <a:gd name="T44" fmla="*/ 309 w 489"/>
                <a:gd name="T45" fmla="*/ 523 h 531"/>
                <a:gd name="T46" fmla="*/ 260 w 489"/>
                <a:gd name="T47" fmla="*/ 530 h 531"/>
                <a:gd name="T48" fmla="*/ 227 w 489"/>
                <a:gd name="T49" fmla="*/ 530 h 531"/>
                <a:gd name="T50" fmla="*/ 176 w 489"/>
                <a:gd name="T51" fmla="*/ 522 h 531"/>
                <a:gd name="T52" fmla="*/ 130 w 489"/>
                <a:gd name="T53" fmla="*/ 504 h 531"/>
                <a:gd name="T54" fmla="*/ 102 w 489"/>
                <a:gd name="T55" fmla="*/ 486 h 531"/>
                <a:gd name="T56" fmla="*/ 65 w 489"/>
                <a:gd name="T57" fmla="*/ 454 h 531"/>
                <a:gd name="T58" fmla="*/ 37 w 489"/>
                <a:gd name="T59" fmla="*/ 414 h 531"/>
                <a:gd name="T60" fmla="*/ 21 w 489"/>
                <a:gd name="T61" fmla="*/ 385 h 531"/>
                <a:gd name="T62" fmla="*/ 7 w 489"/>
                <a:gd name="T63" fmla="*/ 338 h 531"/>
                <a:gd name="T64" fmla="*/ 0 w 489"/>
                <a:gd name="T65" fmla="*/ 289 h 531"/>
                <a:gd name="T66" fmla="*/ 70 w 489"/>
                <a:gd name="T67" fmla="*/ 274 h 531"/>
                <a:gd name="T68" fmla="*/ 72 w 489"/>
                <a:gd name="T69" fmla="*/ 317 h 531"/>
                <a:gd name="T70" fmla="*/ 89 w 489"/>
                <a:gd name="T71" fmla="*/ 373 h 531"/>
                <a:gd name="T72" fmla="*/ 120 w 489"/>
                <a:gd name="T73" fmla="*/ 420 h 531"/>
                <a:gd name="T74" fmla="*/ 145 w 489"/>
                <a:gd name="T75" fmla="*/ 443 h 531"/>
                <a:gd name="T76" fmla="*/ 191 w 489"/>
                <a:gd name="T77" fmla="*/ 466 h 531"/>
                <a:gd name="T78" fmla="*/ 244 w 489"/>
                <a:gd name="T79" fmla="*/ 472 h 531"/>
                <a:gd name="T80" fmla="*/ 281 w 489"/>
                <a:gd name="T81" fmla="*/ 470 h 531"/>
                <a:gd name="T82" fmla="*/ 329 w 489"/>
                <a:gd name="T83" fmla="*/ 452 h 531"/>
                <a:gd name="T84" fmla="*/ 370 w 489"/>
                <a:gd name="T85" fmla="*/ 418 h 531"/>
                <a:gd name="T86" fmla="*/ 392 w 489"/>
                <a:gd name="T87" fmla="*/ 389 h 531"/>
                <a:gd name="T88" fmla="*/ 413 w 489"/>
                <a:gd name="T89" fmla="*/ 334 h 531"/>
                <a:gd name="T90" fmla="*/ 420 w 489"/>
                <a:gd name="T91" fmla="*/ 266 h 531"/>
                <a:gd name="T92" fmla="*/ 414 w 489"/>
                <a:gd name="T93" fmla="*/ 207 h 531"/>
                <a:gd name="T94" fmla="*/ 399 w 489"/>
                <a:gd name="T95" fmla="*/ 156 h 531"/>
                <a:gd name="T96" fmla="*/ 387 w 489"/>
                <a:gd name="T97" fmla="*/ 134 h 531"/>
                <a:gd name="T98" fmla="*/ 364 w 489"/>
                <a:gd name="T99" fmla="*/ 106 h 531"/>
                <a:gd name="T100" fmla="*/ 337 w 489"/>
                <a:gd name="T101" fmla="*/ 84 h 531"/>
                <a:gd name="T102" fmla="*/ 315 w 489"/>
                <a:gd name="T103" fmla="*/ 73 h 531"/>
                <a:gd name="T104" fmla="*/ 282 w 489"/>
                <a:gd name="T105" fmla="*/ 62 h 531"/>
                <a:gd name="T106" fmla="*/ 245 w 489"/>
                <a:gd name="T107" fmla="*/ 58 h 531"/>
                <a:gd name="T108" fmla="*/ 211 w 489"/>
                <a:gd name="T109" fmla="*/ 61 h 531"/>
                <a:gd name="T110" fmla="*/ 163 w 489"/>
                <a:gd name="T111" fmla="*/ 78 h 531"/>
                <a:gd name="T112" fmla="*/ 121 w 489"/>
                <a:gd name="T113" fmla="*/ 107 h 531"/>
                <a:gd name="T114" fmla="*/ 98 w 489"/>
                <a:gd name="T115" fmla="*/ 137 h 531"/>
                <a:gd name="T116" fmla="*/ 76 w 489"/>
                <a:gd name="T117" fmla="*/ 195 h 531"/>
                <a:gd name="T118" fmla="*/ 70 w 489"/>
                <a:gd name="T119" fmla="*/ 274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9" h="531">
                  <a:moveTo>
                    <a:pt x="0" y="272"/>
                  </a:moveTo>
                  <a:lnTo>
                    <a:pt x="0" y="272"/>
                  </a:lnTo>
                  <a:lnTo>
                    <a:pt x="1" y="242"/>
                  </a:lnTo>
                  <a:lnTo>
                    <a:pt x="3" y="212"/>
                  </a:lnTo>
                  <a:lnTo>
                    <a:pt x="8" y="184"/>
                  </a:lnTo>
                  <a:lnTo>
                    <a:pt x="16" y="158"/>
                  </a:lnTo>
                  <a:lnTo>
                    <a:pt x="26" y="134"/>
                  </a:lnTo>
                  <a:lnTo>
                    <a:pt x="38" y="111"/>
                  </a:lnTo>
                  <a:lnTo>
                    <a:pt x="52" y="90"/>
                  </a:lnTo>
                  <a:lnTo>
                    <a:pt x="67" y="73"/>
                  </a:lnTo>
                  <a:lnTo>
                    <a:pt x="67" y="73"/>
                  </a:lnTo>
                  <a:lnTo>
                    <a:pt x="85" y="55"/>
                  </a:lnTo>
                  <a:lnTo>
                    <a:pt x="104" y="41"/>
                  </a:lnTo>
                  <a:lnTo>
                    <a:pt x="125" y="28"/>
                  </a:lnTo>
                  <a:lnTo>
                    <a:pt x="147" y="17"/>
                  </a:lnTo>
                  <a:lnTo>
                    <a:pt x="170" y="10"/>
                  </a:lnTo>
                  <a:lnTo>
                    <a:pt x="193" y="5"/>
                  </a:lnTo>
                  <a:lnTo>
                    <a:pt x="218" y="1"/>
                  </a:lnTo>
                  <a:lnTo>
                    <a:pt x="245" y="0"/>
                  </a:lnTo>
                  <a:lnTo>
                    <a:pt x="245" y="0"/>
                  </a:lnTo>
                  <a:lnTo>
                    <a:pt x="263" y="0"/>
                  </a:lnTo>
                  <a:lnTo>
                    <a:pt x="280" y="2"/>
                  </a:lnTo>
                  <a:lnTo>
                    <a:pt x="296" y="5"/>
                  </a:lnTo>
                  <a:lnTo>
                    <a:pt x="313" y="9"/>
                  </a:lnTo>
                  <a:lnTo>
                    <a:pt x="328" y="12"/>
                  </a:lnTo>
                  <a:lnTo>
                    <a:pt x="344" y="19"/>
                  </a:lnTo>
                  <a:lnTo>
                    <a:pt x="359" y="25"/>
                  </a:lnTo>
                  <a:lnTo>
                    <a:pt x="373" y="34"/>
                  </a:lnTo>
                  <a:lnTo>
                    <a:pt x="373" y="34"/>
                  </a:lnTo>
                  <a:lnTo>
                    <a:pt x="387" y="43"/>
                  </a:lnTo>
                  <a:lnTo>
                    <a:pt x="400" y="52"/>
                  </a:lnTo>
                  <a:lnTo>
                    <a:pt x="411" y="62"/>
                  </a:lnTo>
                  <a:lnTo>
                    <a:pt x="423" y="74"/>
                  </a:lnTo>
                  <a:lnTo>
                    <a:pt x="433" y="87"/>
                  </a:lnTo>
                  <a:lnTo>
                    <a:pt x="443" y="99"/>
                  </a:lnTo>
                  <a:lnTo>
                    <a:pt x="452" y="114"/>
                  </a:lnTo>
                  <a:lnTo>
                    <a:pt x="460" y="129"/>
                  </a:lnTo>
                  <a:lnTo>
                    <a:pt x="460" y="129"/>
                  </a:lnTo>
                  <a:lnTo>
                    <a:pt x="466" y="144"/>
                  </a:lnTo>
                  <a:lnTo>
                    <a:pt x="473" y="160"/>
                  </a:lnTo>
                  <a:lnTo>
                    <a:pt x="478" y="176"/>
                  </a:lnTo>
                  <a:lnTo>
                    <a:pt x="482" y="193"/>
                  </a:lnTo>
                  <a:lnTo>
                    <a:pt x="485" y="211"/>
                  </a:lnTo>
                  <a:lnTo>
                    <a:pt x="488" y="229"/>
                  </a:lnTo>
                  <a:lnTo>
                    <a:pt x="489" y="247"/>
                  </a:lnTo>
                  <a:lnTo>
                    <a:pt x="489" y="266"/>
                  </a:lnTo>
                  <a:lnTo>
                    <a:pt x="489" y="266"/>
                  </a:lnTo>
                  <a:lnTo>
                    <a:pt x="489" y="285"/>
                  </a:lnTo>
                  <a:lnTo>
                    <a:pt x="488" y="304"/>
                  </a:lnTo>
                  <a:lnTo>
                    <a:pt x="485" y="322"/>
                  </a:lnTo>
                  <a:lnTo>
                    <a:pt x="482" y="340"/>
                  </a:lnTo>
                  <a:lnTo>
                    <a:pt x="478" y="357"/>
                  </a:lnTo>
                  <a:lnTo>
                    <a:pt x="471" y="373"/>
                  </a:lnTo>
                  <a:lnTo>
                    <a:pt x="465" y="390"/>
                  </a:lnTo>
                  <a:lnTo>
                    <a:pt x="459" y="406"/>
                  </a:lnTo>
                  <a:lnTo>
                    <a:pt x="459" y="406"/>
                  </a:lnTo>
                  <a:lnTo>
                    <a:pt x="450" y="421"/>
                  </a:lnTo>
                  <a:lnTo>
                    <a:pt x="441" y="435"/>
                  </a:lnTo>
                  <a:lnTo>
                    <a:pt x="430" y="448"/>
                  </a:lnTo>
                  <a:lnTo>
                    <a:pt x="420" y="461"/>
                  </a:lnTo>
                  <a:lnTo>
                    <a:pt x="409" y="471"/>
                  </a:lnTo>
                  <a:lnTo>
                    <a:pt x="396" y="481"/>
                  </a:lnTo>
                  <a:lnTo>
                    <a:pt x="383" y="491"/>
                  </a:lnTo>
                  <a:lnTo>
                    <a:pt x="369" y="499"/>
                  </a:lnTo>
                  <a:lnTo>
                    <a:pt x="369" y="499"/>
                  </a:lnTo>
                  <a:lnTo>
                    <a:pt x="354" y="507"/>
                  </a:lnTo>
                  <a:lnTo>
                    <a:pt x="340" y="513"/>
                  </a:lnTo>
                  <a:lnTo>
                    <a:pt x="324" y="518"/>
                  </a:lnTo>
                  <a:lnTo>
                    <a:pt x="309" y="523"/>
                  </a:lnTo>
                  <a:lnTo>
                    <a:pt x="294" y="526"/>
                  </a:lnTo>
                  <a:lnTo>
                    <a:pt x="277" y="528"/>
                  </a:lnTo>
                  <a:lnTo>
                    <a:pt x="260" y="530"/>
                  </a:lnTo>
                  <a:lnTo>
                    <a:pt x="245" y="531"/>
                  </a:lnTo>
                  <a:lnTo>
                    <a:pt x="245" y="531"/>
                  </a:lnTo>
                  <a:lnTo>
                    <a:pt x="227" y="530"/>
                  </a:lnTo>
                  <a:lnTo>
                    <a:pt x="209" y="528"/>
                  </a:lnTo>
                  <a:lnTo>
                    <a:pt x="193" y="526"/>
                  </a:lnTo>
                  <a:lnTo>
                    <a:pt x="176" y="522"/>
                  </a:lnTo>
                  <a:lnTo>
                    <a:pt x="159" y="517"/>
                  </a:lnTo>
                  <a:lnTo>
                    <a:pt x="144" y="511"/>
                  </a:lnTo>
                  <a:lnTo>
                    <a:pt x="130" y="504"/>
                  </a:lnTo>
                  <a:lnTo>
                    <a:pt x="115" y="496"/>
                  </a:lnTo>
                  <a:lnTo>
                    <a:pt x="115" y="496"/>
                  </a:lnTo>
                  <a:lnTo>
                    <a:pt x="102" y="486"/>
                  </a:lnTo>
                  <a:lnTo>
                    <a:pt x="88" y="477"/>
                  </a:lnTo>
                  <a:lnTo>
                    <a:pt x="76" y="466"/>
                  </a:lnTo>
                  <a:lnTo>
                    <a:pt x="65" y="454"/>
                  </a:lnTo>
                  <a:lnTo>
                    <a:pt x="55" y="443"/>
                  </a:lnTo>
                  <a:lnTo>
                    <a:pt x="46" y="429"/>
                  </a:lnTo>
                  <a:lnTo>
                    <a:pt x="37" y="414"/>
                  </a:lnTo>
                  <a:lnTo>
                    <a:pt x="29" y="400"/>
                  </a:lnTo>
                  <a:lnTo>
                    <a:pt x="29" y="400"/>
                  </a:lnTo>
                  <a:lnTo>
                    <a:pt x="21" y="385"/>
                  </a:lnTo>
                  <a:lnTo>
                    <a:pt x="16" y="370"/>
                  </a:lnTo>
                  <a:lnTo>
                    <a:pt x="11" y="354"/>
                  </a:lnTo>
                  <a:lnTo>
                    <a:pt x="7" y="338"/>
                  </a:lnTo>
                  <a:lnTo>
                    <a:pt x="3" y="322"/>
                  </a:lnTo>
                  <a:lnTo>
                    <a:pt x="1" y="306"/>
                  </a:lnTo>
                  <a:lnTo>
                    <a:pt x="0" y="289"/>
                  </a:lnTo>
                  <a:lnTo>
                    <a:pt x="0" y="272"/>
                  </a:lnTo>
                  <a:lnTo>
                    <a:pt x="0" y="272"/>
                  </a:lnTo>
                  <a:close/>
                  <a:moveTo>
                    <a:pt x="70" y="274"/>
                  </a:moveTo>
                  <a:lnTo>
                    <a:pt x="70" y="274"/>
                  </a:lnTo>
                  <a:lnTo>
                    <a:pt x="70" y="295"/>
                  </a:lnTo>
                  <a:lnTo>
                    <a:pt x="72" y="317"/>
                  </a:lnTo>
                  <a:lnTo>
                    <a:pt x="76" y="338"/>
                  </a:lnTo>
                  <a:lnTo>
                    <a:pt x="81" y="356"/>
                  </a:lnTo>
                  <a:lnTo>
                    <a:pt x="89" y="373"/>
                  </a:lnTo>
                  <a:lnTo>
                    <a:pt x="97" y="390"/>
                  </a:lnTo>
                  <a:lnTo>
                    <a:pt x="107" y="406"/>
                  </a:lnTo>
                  <a:lnTo>
                    <a:pt x="120" y="420"/>
                  </a:lnTo>
                  <a:lnTo>
                    <a:pt x="120" y="420"/>
                  </a:lnTo>
                  <a:lnTo>
                    <a:pt x="133" y="432"/>
                  </a:lnTo>
                  <a:lnTo>
                    <a:pt x="145" y="443"/>
                  </a:lnTo>
                  <a:lnTo>
                    <a:pt x="161" y="452"/>
                  </a:lnTo>
                  <a:lnTo>
                    <a:pt x="175" y="459"/>
                  </a:lnTo>
                  <a:lnTo>
                    <a:pt x="191" y="466"/>
                  </a:lnTo>
                  <a:lnTo>
                    <a:pt x="208" y="470"/>
                  </a:lnTo>
                  <a:lnTo>
                    <a:pt x="226" y="472"/>
                  </a:lnTo>
                  <a:lnTo>
                    <a:pt x="244" y="472"/>
                  </a:lnTo>
                  <a:lnTo>
                    <a:pt x="244" y="472"/>
                  </a:lnTo>
                  <a:lnTo>
                    <a:pt x="263" y="472"/>
                  </a:lnTo>
                  <a:lnTo>
                    <a:pt x="281" y="470"/>
                  </a:lnTo>
                  <a:lnTo>
                    <a:pt x="297" y="466"/>
                  </a:lnTo>
                  <a:lnTo>
                    <a:pt x="314" y="459"/>
                  </a:lnTo>
                  <a:lnTo>
                    <a:pt x="329" y="452"/>
                  </a:lnTo>
                  <a:lnTo>
                    <a:pt x="344" y="443"/>
                  </a:lnTo>
                  <a:lnTo>
                    <a:pt x="358" y="431"/>
                  </a:lnTo>
                  <a:lnTo>
                    <a:pt x="370" y="418"/>
                  </a:lnTo>
                  <a:lnTo>
                    <a:pt x="370" y="418"/>
                  </a:lnTo>
                  <a:lnTo>
                    <a:pt x="382" y="404"/>
                  </a:lnTo>
                  <a:lnTo>
                    <a:pt x="392" y="389"/>
                  </a:lnTo>
                  <a:lnTo>
                    <a:pt x="400" y="372"/>
                  </a:lnTo>
                  <a:lnTo>
                    <a:pt x="407" y="353"/>
                  </a:lnTo>
                  <a:lnTo>
                    <a:pt x="413" y="334"/>
                  </a:lnTo>
                  <a:lnTo>
                    <a:pt x="416" y="312"/>
                  </a:lnTo>
                  <a:lnTo>
                    <a:pt x="419" y="290"/>
                  </a:lnTo>
                  <a:lnTo>
                    <a:pt x="420" y="266"/>
                  </a:lnTo>
                  <a:lnTo>
                    <a:pt x="420" y="266"/>
                  </a:lnTo>
                  <a:lnTo>
                    <a:pt x="418" y="235"/>
                  </a:lnTo>
                  <a:lnTo>
                    <a:pt x="414" y="207"/>
                  </a:lnTo>
                  <a:lnTo>
                    <a:pt x="407" y="180"/>
                  </a:lnTo>
                  <a:lnTo>
                    <a:pt x="404" y="169"/>
                  </a:lnTo>
                  <a:lnTo>
                    <a:pt x="399" y="156"/>
                  </a:lnTo>
                  <a:lnTo>
                    <a:pt x="399" y="156"/>
                  </a:lnTo>
                  <a:lnTo>
                    <a:pt x="393" y="146"/>
                  </a:lnTo>
                  <a:lnTo>
                    <a:pt x="387" y="134"/>
                  </a:lnTo>
                  <a:lnTo>
                    <a:pt x="379" y="124"/>
                  </a:lnTo>
                  <a:lnTo>
                    <a:pt x="373" y="115"/>
                  </a:lnTo>
                  <a:lnTo>
                    <a:pt x="364" y="106"/>
                  </a:lnTo>
                  <a:lnTo>
                    <a:pt x="356" y="98"/>
                  </a:lnTo>
                  <a:lnTo>
                    <a:pt x="346" y="90"/>
                  </a:lnTo>
                  <a:lnTo>
                    <a:pt x="337" y="84"/>
                  </a:lnTo>
                  <a:lnTo>
                    <a:pt x="337" y="84"/>
                  </a:lnTo>
                  <a:lnTo>
                    <a:pt x="326" y="78"/>
                  </a:lnTo>
                  <a:lnTo>
                    <a:pt x="315" y="73"/>
                  </a:lnTo>
                  <a:lnTo>
                    <a:pt x="305" y="69"/>
                  </a:lnTo>
                  <a:lnTo>
                    <a:pt x="294" y="65"/>
                  </a:lnTo>
                  <a:lnTo>
                    <a:pt x="282" y="62"/>
                  </a:lnTo>
                  <a:lnTo>
                    <a:pt x="269" y="60"/>
                  </a:lnTo>
                  <a:lnTo>
                    <a:pt x="258" y="58"/>
                  </a:lnTo>
                  <a:lnTo>
                    <a:pt x="245" y="58"/>
                  </a:lnTo>
                  <a:lnTo>
                    <a:pt x="245" y="58"/>
                  </a:lnTo>
                  <a:lnTo>
                    <a:pt x="227" y="58"/>
                  </a:lnTo>
                  <a:lnTo>
                    <a:pt x="211" y="61"/>
                  </a:lnTo>
                  <a:lnTo>
                    <a:pt x="194" y="65"/>
                  </a:lnTo>
                  <a:lnTo>
                    <a:pt x="179" y="70"/>
                  </a:lnTo>
                  <a:lnTo>
                    <a:pt x="163" y="78"/>
                  </a:lnTo>
                  <a:lnTo>
                    <a:pt x="148" y="85"/>
                  </a:lnTo>
                  <a:lnTo>
                    <a:pt x="135" y="96"/>
                  </a:lnTo>
                  <a:lnTo>
                    <a:pt x="121" y="107"/>
                  </a:lnTo>
                  <a:lnTo>
                    <a:pt x="121" y="107"/>
                  </a:lnTo>
                  <a:lnTo>
                    <a:pt x="110" y="121"/>
                  </a:lnTo>
                  <a:lnTo>
                    <a:pt x="98" y="137"/>
                  </a:lnTo>
                  <a:lnTo>
                    <a:pt x="89" y="155"/>
                  </a:lnTo>
                  <a:lnTo>
                    <a:pt x="83" y="174"/>
                  </a:lnTo>
                  <a:lnTo>
                    <a:pt x="76" y="195"/>
                  </a:lnTo>
                  <a:lnTo>
                    <a:pt x="72" y="220"/>
                  </a:lnTo>
                  <a:lnTo>
                    <a:pt x="70" y="245"/>
                  </a:lnTo>
                  <a:lnTo>
                    <a:pt x="70" y="274"/>
                  </a:lnTo>
                  <a:lnTo>
                    <a:pt x="70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Freeform 599"/>
            <p:cNvSpPr>
              <a:spLocks noEditPoints="1"/>
            </p:cNvSpPr>
            <p:nvPr/>
          </p:nvSpPr>
          <p:spPr bwMode="auto">
            <a:xfrm>
              <a:off x="1262063" y="2416176"/>
              <a:ext cx="309563" cy="407988"/>
            </a:xfrm>
            <a:custGeom>
              <a:avLst/>
              <a:gdLst>
                <a:gd name="T0" fmla="*/ 0 w 391"/>
                <a:gd name="T1" fmla="*/ 0 h 513"/>
                <a:gd name="T2" fmla="*/ 193 w 391"/>
                <a:gd name="T3" fmla="*/ 0 h 513"/>
                <a:gd name="T4" fmla="*/ 257 w 391"/>
                <a:gd name="T5" fmla="*/ 2 h 513"/>
                <a:gd name="T6" fmla="*/ 271 w 391"/>
                <a:gd name="T7" fmla="*/ 5 h 513"/>
                <a:gd name="T8" fmla="*/ 306 w 391"/>
                <a:gd name="T9" fmla="*/ 14 h 513"/>
                <a:gd name="T10" fmla="*/ 335 w 391"/>
                <a:gd name="T11" fmla="*/ 29 h 513"/>
                <a:gd name="T12" fmla="*/ 347 w 391"/>
                <a:gd name="T13" fmla="*/ 38 h 513"/>
                <a:gd name="T14" fmla="*/ 367 w 391"/>
                <a:gd name="T15" fmla="*/ 64 h 513"/>
                <a:gd name="T16" fmla="*/ 376 w 391"/>
                <a:gd name="T17" fmla="*/ 78 h 513"/>
                <a:gd name="T18" fmla="*/ 388 w 391"/>
                <a:gd name="T19" fmla="*/ 112 h 513"/>
                <a:gd name="T20" fmla="*/ 391 w 391"/>
                <a:gd name="T21" fmla="*/ 148 h 513"/>
                <a:gd name="T22" fmla="*/ 391 w 391"/>
                <a:gd name="T23" fmla="*/ 165 h 513"/>
                <a:gd name="T24" fmla="*/ 385 w 391"/>
                <a:gd name="T25" fmla="*/ 194 h 513"/>
                <a:gd name="T26" fmla="*/ 375 w 391"/>
                <a:gd name="T27" fmla="*/ 222 h 513"/>
                <a:gd name="T28" fmla="*/ 359 w 391"/>
                <a:gd name="T29" fmla="*/ 248 h 513"/>
                <a:gd name="T30" fmla="*/ 349 w 391"/>
                <a:gd name="T31" fmla="*/ 259 h 513"/>
                <a:gd name="T32" fmla="*/ 325 w 391"/>
                <a:gd name="T33" fmla="*/ 279 h 513"/>
                <a:gd name="T34" fmla="*/ 292 w 391"/>
                <a:gd name="T35" fmla="*/ 293 h 513"/>
                <a:gd name="T36" fmla="*/ 249 w 391"/>
                <a:gd name="T37" fmla="*/ 302 h 513"/>
                <a:gd name="T38" fmla="*/ 200 w 391"/>
                <a:gd name="T39" fmla="*/ 304 h 513"/>
                <a:gd name="T40" fmla="*/ 68 w 391"/>
                <a:gd name="T41" fmla="*/ 513 h 513"/>
                <a:gd name="T42" fmla="*/ 68 w 391"/>
                <a:gd name="T43" fmla="*/ 244 h 513"/>
                <a:gd name="T44" fmla="*/ 201 w 391"/>
                <a:gd name="T45" fmla="*/ 244 h 513"/>
                <a:gd name="T46" fmla="*/ 232 w 391"/>
                <a:gd name="T47" fmla="*/ 243 h 513"/>
                <a:gd name="T48" fmla="*/ 257 w 391"/>
                <a:gd name="T49" fmla="*/ 238 h 513"/>
                <a:gd name="T50" fmla="*/ 278 w 391"/>
                <a:gd name="T51" fmla="*/ 230 h 513"/>
                <a:gd name="T52" fmla="*/ 294 w 391"/>
                <a:gd name="T53" fmla="*/ 220 h 513"/>
                <a:gd name="T54" fmla="*/ 301 w 391"/>
                <a:gd name="T55" fmla="*/ 213 h 513"/>
                <a:gd name="T56" fmla="*/ 311 w 391"/>
                <a:gd name="T57" fmla="*/ 198 h 513"/>
                <a:gd name="T58" fmla="*/ 317 w 391"/>
                <a:gd name="T59" fmla="*/ 181 h 513"/>
                <a:gd name="T60" fmla="*/ 321 w 391"/>
                <a:gd name="T61" fmla="*/ 161 h 513"/>
                <a:gd name="T62" fmla="*/ 321 w 391"/>
                <a:gd name="T63" fmla="*/ 151 h 513"/>
                <a:gd name="T64" fmla="*/ 317 w 391"/>
                <a:gd name="T65" fmla="*/ 120 h 513"/>
                <a:gd name="T66" fmla="*/ 306 w 391"/>
                <a:gd name="T67" fmla="*/ 96 h 513"/>
                <a:gd name="T68" fmla="*/ 297 w 391"/>
                <a:gd name="T69" fmla="*/ 84 h 513"/>
                <a:gd name="T70" fmla="*/ 275 w 391"/>
                <a:gd name="T71" fmla="*/ 70 h 513"/>
                <a:gd name="T72" fmla="*/ 262 w 391"/>
                <a:gd name="T73" fmla="*/ 65 h 513"/>
                <a:gd name="T74" fmla="*/ 238 w 391"/>
                <a:gd name="T75" fmla="*/ 61 h 513"/>
                <a:gd name="T76" fmla="*/ 68 w 391"/>
                <a:gd name="T77" fmla="*/ 6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1" h="513">
                  <a:moveTo>
                    <a:pt x="0" y="513"/>
                  </a:moveTo>
                  <a:lnTo>
                    <a:pt x="0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38" y="1"/>
                  </a:lnTo>
                  <a:lnTo>
                    <a:pt x="257" y="2"/>
                  </a:lnTo>
                  <a:lnTo>
                    <a:pt x="271" y="5"/>
                  </a:lnTo>
                  <a:lnTo>
                    <a:pt x="271" y="5"/>
                  </a:lnTo>
                  <a:lnTo>
                    <a:pt x="289" y="8"/>
                  </a:lnTo>
                  <a:lnTo>
                    <a:pt x="306" y="14"/>
                  </a:lnTo>
                  <a:lnTo>
                    <a:pt x="321" y="20"/>
                  </a:lnTo>
                  <a:lnTo>
                    <a:pt x="335" y="29"/>
                  </a:lnTo>
                  <a:lnTo>
                    <a:pt x="335" y="29"/>
                  </a:lnTo>
                  <a:lnTo>
                    <a:pt x="347" y="38"/>
                  </a:lnTo>
                  <a:lnTo>
                    <a:pt x="358" y="49"/>
                  </a:lnTo>
                  <a:lnTo>
                    <a:pt x="367" y="64"/>
                  </a:lnTo>
                  <a:lnTo>
                    <a:pt x="376" y="78"/>
                  </a:lnTo>
                  <a:lnTo>
                    <a:pt x="376" y="78"/>
                  </a:lnTo>
                  <a:lnTo>
                    <a:pt x="382" y="94"/>
                  </a:lnTo>
                  <a:lnTo>
                    <a:pt x="388" y="112"/>
                  </a:lnTo>
                  <a:lnTo>
                    <a:pt x="390" y="130"/>
                  </a:lnTo>
                  <a:lnTo>
                    <a:pt x="391" y="148"/>
                  </a:lnTo>
                  <a:lnTo>
                    <a:pt x="391" y="148"/>
                  </a:lnTo>
                  <a:lnTo>
                    <a:pt x="391" y="165"/>
                  </a:lnTo>
                  <a:lnTo>
                    <a:pt x="389" y="180"/>
                  </a:lnTo>
                  <a:lnTo>
                    <a:pt x="385" y="194"/>
                  </a:lnTo>
                  <a:lnTo>
                    <a:pt x="381" y="208"/>
                  </a:lnTo>
                  <a:lnTo>
                    <a:pt x="375" y="222"/>
                  </a:lnTo>
                  <a:lnTo>
                    <a:pt x="368" y="235"/>
                  </a:lnTo>
                  <a:lnTo>
                    <a:pt x="359" y="248"/>
                  </a:lnTo>
                  <a:lnTo>
                    <a:pt x="349" y="259"/>
                  </a:lnTo>
                  <a:lnTo>
                    <a:pt x="349" y="259"/>
                  </a:lnTo>
                  <a:lnTo>
                    <a:pt x="339" y="270"/>
                  </a:lnTo>
                  <a:lnTo>
                    <a:pt x="325" y="279"/>
                  </a:lnTo>
                  <a:lnTo>
                    <a:pt x="310" y="286"/>
                  </a:lnTo>
                  <a:lnTo>
                    <a:pt x="292" y="293"/>
                  </a:lnTo>
                  <a:lnTo>
                    <a:pt x="271" y="298"/>
                  </a:lnTo>
                  <a:lnTo>
                    <a:pt x="249" y="302"/>
                  </a:lnTo>
                  <a:lnTo>
                    <a:pt x="225" y="303"/>
                  </a:lnTo>
                  <a:lnTo>
                    <a:pt x="200" y="304"/>
                  </a:lnTo>
                  <a:lnTo>
                    <a:pt x="68" y="304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44"/>
                  </a:moveTo>
                  <a:lnTo>
                    <a:pt x="201" y="244"/>
                  </a:lnTo>
                  <a:lnTo>
                    <a:pt x="201" y="244"/>
                  </a:lnTo>
                  <a:lnTo>
                    <a:pt x="216" y="243"/>
                  </a:lnTo>
                  <a:lnTo>
                    <a:pt x="232" y="243"/>
                  </a:lnTo>
                  <a:lnTo>
                    <a:pt x="244" y="240"/>
                  </a:lnTo>
                  <a:lnTo>
                    <a:pt x="257" y="238"/>
                  </a:lnTo>
                  <a:lnTo>
                    <a:pt x="267" y="234"/>
                  </a:lnTo>
                  <a:lnTo>
                    <a:pt x="278" y="230"/>
                  </a:lnTo>
                  <a:lnTo>
                    <a:pt x="287" y="225"/>
                  </a:lnTo>
                  <a:lnTo>
                    <a:pt x="294" y="220"/>
                  </a:lnTo>
                  <a:lnTo>
                    <a:pt x="294" y="220"/>
                  </a:lnTo>
                  <a:lnTo>
                    <a:pt x="301" y="213"/>
                  </a:lnTo>
                  <a:lnTo>
                    <a:pt x="306" y="206"/>
                  </a:lnTo>
                  <a:lnTo>
                    <a:pt x="311" y="198"/>
                  </a:lnTo>
                  <a:lnTo>
                    <a:pt x="315" y="190"/>
                  </a:lnTo>
                  <a:lnTo>
                    <a:pt x="317" y="181"/>
                  </a:lnTo>
                  <a:lnTo>
                    <a:pt x="320" y="171"/>
                  </a:lnTo>
                  <a:lnTo>
                    <a:pt x="321" y="161"/>
                  </a:lnTo>
                  <a:lnTo>
                    <a:pt x="321" y="151"/>
                  </a:lnTo>
                  <a:lnTo>
                    <a:pt x="321" y="151"/>
                  </a:lnTo>
                  <a:lnTo>
                    <a:pt x="321" y="135"/>
                  </a:lnTo>
                  <a:lnTo>
                    <a:pt x="317" y="120"/>
                  </a:lnTo>
                  <a:lnTo>
                    <a:pt x="312" y="107"/>
                  </a:lnTo>
                  <a:lnTo>
                    <a:pt x="306" y="96"/>
                  </a:lnTo>
                  <a:lnTo>
                    <a:pt x="306" y="96"/>
                  </a:lnTo>
                  <a:lnTo>
                    <a:pt x="297" y="84"/>
                  </a:lnTo>
                  <a:lnTo>
                    <a:pt x="287" y="76"/>
                  </a:lnTo>
                  <a:lnTo>
                    <a:pt x="275" y="70"/>
                  </a:lnTo>
                  <a:lnTo>
                    <a:pt x="262" y="65"/>
                  </a:lnTo>
                  <a:lnTo>
                    <a:pt x="262" y="65"/>
                  </a:lnTo>
                  <a:lnTo>
                    <a:pt x="252" y="62"/>
                  </a:lnTo>
                  <a:lnTo>
                    <a:pt x="238" y="61"/>
                  </a:lnTo>
                  <a:lnTo>
                    <a:pt x="200" y="60"/>
                  </a:lnTo>
                  <a:lnTo>
                    <a:pt x="68" y="60"/>
                  </a:lnTo>
                  <a:lnTo>
                    <a:pt x="68" y="2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" name="Freeform 600"/>
            <p:cNvSpPr>
              <a:spLocks/>
            </p:cNvSpPr>
            <p:nvPr/>
          </p:nvSpPr>
          <p:spPr bwMode="auto">
            <a:xfrm>
              <a:off x="1622425" y="2416176"/>
              <a:ext cx="303213" cy="407988"/>
            </a:xfrm>
            <a:custGeom>
              <a:avLst/>
              <a:gdLst>
                <a:gd name="T0" fmla="*/ 0 w 382"/>
                <a:gd name="T1" fmla="*/ 513 h 513"/>
                <a:gd name="T2" fmla="*/ 0 w 382"/>
                <a:gd name="T3" fmla="*/ 0 h 513"/>
                <a:gd name="T4" fmla="*/ 371 w 382"/>
                <a:gd name="T5" fmla="*/ 0 h 513"/>
                <a:gd name="T6" fmla="*/ 371 w 382"/>
                <a:gd name="T7" fmla="*/ 60 h 513"/>
                <a:gd name="T8" fmla="*/ 68 w 382"/>
                <a:gd name="T9" fmla="*/ 60 h 513"/>
                <a:gd name="T10" fmla="*/ 68 w 382"/>
                <a:gd name="T11" fmla="*/ 217 h 513"/>
                <a:gd name="T12" fmla="*/ 352 w 382"/>
                <a:gd name="T13" fmla="*/ 217 h 513"/>
                <a:gd name="T14" fmla="*/ 352 w 382"/>
                <a:gd name="T15" fmla="*/ 277 h 513"/>
                <a:gd name="T16" fmla="*/ 68 w 382"/>
                <a:gd name="T17" fmla="*/ 277 h 513"/>
                <a:gd name="T18" fmla="*/ 68 w 382"/>
                <a:gd name="T19" fmla="*/ 453 h 513"/>
                <a:gd name="T20" fmla="*/ 382 w 382"/>
                <a:gd name="T21" fmla="*/ 453 h 513"/>
                <a:gd name="T22" fmla="*/ 382 w 382"/>
                <a:gd name="T23" fmla="*/ 513 h 513"/>
                <a:gd name="T24" fmla="*/ 0 w 382"/>
                <a:gd name="T25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2" h="513">
                  <a:moveTo>
                    <a:pt x="0" y="513"/>
                  </a:moveTo>
                  <a:lnTo>
                    <a:pt x="0" y="0"/>
                  </a:lnTo>
                  <a:lnTo>
                    <a:pt x="371" y="0"/>
                  </a:lnTo>
                  <a:lnTo>
                    <a:pt x="371" y="60"/>
                  </a:lnTo>
                  <a:lnTo>
                    <a:pt x="68" y="60"/>
                  </a:lnTo>
                  <a:lnTo>
                    <a:pt x="68" y="217"/>
                  </a:lnTo>
                  <a:lnTo>
                    <a:pt x="352" y="217"/>
                  </a:lnTo>
                  <a:lnTo>
                    <a:pt x="352" y="277"/>
                  </a:lnTo>
                  <a:lnTo>
                    <a:pt x="68" y="277"/>
                  </a:lnTo>
                  <a:lnTo>
                    <a:pt x="68" y="453"/>
                  </a:lnTo>
                  <a:lnTo>
                    <a:pt x="382" y="453"/>
                  </a:lnTo>
                  <a:lnTo>
                    <a:pt x="382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" name="Freeform 601"/>
            <p:cNvSpPr>
              <a:spLocks noEditPoints="1"/>
            </p:cNvSpPr>
            <p:nvPr/>
          </p:nvSpPr>
          <p:spPr bwMode="auto">
            <a:xfrm>
              <a:off x="1981200" y="2416176"/>
              <a:ext cx="358775" cy="407988"/>
            </a:xfrm>
            <a:custGeom>
              <a:avLst/>
              <a:gdLst>
                <a:gd name="T0" fmla="*/ 0 w 451"/>
                <a:gd name="T1" fmla="*/ 0 h 513"/>
                <a:gd name="T2" fmla="*/ 226 w 451"/>
                <a:gd name="T3" fmla="*/ 0 h 513"/>
                <a:gd name="T4" fmla="*/ 286 w 451"/>
                <a:gd name="T5" fmla="*/ 3 h 513"/>
                <a:gd name="T6" fmla="*/ 331 w 451"/>
                <a:gd name="T7" fmla="*/ 14 h 513"/>
                <a:gd name="T8" fmla="*/ 340 w 451"/>
                <a:gd name="T9" fmla="*/ 17 h 513"/>
                <a:gd name="T10" fmla="*/ 355 w 451"/>
                <a:gd name="T11" fmla="*/ 26 h 513"/>
                <a:gd name="T12" fmla="*/ 369 w 451"/>
                <a:gd name="T13" fmla="*/ 39 h 513"/>
                <a:gd name="T14" fmla="*/ 387 w 451"/>
                <a:gd name="T15" fmla="*/ 62 h 513"/>
                <a:gd name="T16" fmla="*/ 397 w 451"/>
                <a:gd name="T17" fmla="*/ 80 h 513"/>
                <a:gd name="T18" fmla="*/ 408 w 451"/>
                <a:gd name="T19" fmla="*/ 119 h 513"/>
                <a:gd name="T20" fmla="*/ 409 w 451"/>
                <a:gd name="T21" fmla="*/ 140 h 513"/>
                <a:gd name="T22" fmla="*/ 406 w 451"/>
                <a:gd name="T23" fmla="*/ 166 h 513"/>
                <a:gd name="T24" fmla="*/ 400 w 451"/>
                <a:gd name="T25" fmla="*/ 190 h 513"/>
                <a:gd name="T26" fmla="*/ 390 w 451"/>
                <a:gd name="T27" fmla="*/ 212 h 513"/>
                <a:gd name="T28" fmla="*/ 373 w 451"/>
                <a:gd name="T29" fmla="*/ 231 h 513"/>
                <a:gd name="T30" fmla="*/ 364 w 451"/>
                <a:gd name="T31" fmla="*/ 240 h 513"/>
                <a:gd name="T32" fmla="*/ 343 w 451"/>
                <a:gd name="T33" fmla="*/ 256 h 513"/>
                <a:gd name="T34" fmla="*/ 314 w 451"/>
                <a:gd name="T35" fmla="*/ 268 h 513"/>
                <a:gd name="T36" fmla="*/ 282 w 451"/>
                <a:gd name="T37" fmla="*/ 276 h 513"/>
                <a:gd name="T38" fmla="*/ 264 w 451"/>
                <a:gd name="T39" fmla="*/ 280 h 513"/>
                <a:gd name="T40" fmla="*/ 298 w 451"/>
                <a:gd name="T41" fmla="*/ 299 h 513"/>
                <a:gd name="T42" fmla="*/ 305 w 451"/>
                <a:gd name="T43" fmla="*/ 306 h 513"/>
                <a:gd name="T44" fmla="*/ 335 w 451"/>
                <a:gd name="T45" fmla="*/ 336 h 513"/>
                <a:gd name="T46" fmla="*/ 362 w 451"/>
                <a:gd name="T47" fmla="*/ 373 h 513"/>
                <a:gd name="T48" fmla="*/ 366 w 451"/>
                <a:gd name="T49" fmla="*/ 513 h 513"/>
                <a:gd name="T50" fmla="*/ 298 w 451"/>
                <a:gd name="T51" fmla="*/ 407 h 513"/>
                <a:gd name="T52" fmla="*/ 249 w 451"/>
                <a:gd name="T53" fmla="*/ 335 h 513"/>
                <a:gd name="T54" fmla="*/ 240 w 451"/>
                <a:gd name="T55" fmla="*/ 325 h 513"/>
                <a:gd name="T56" fmla="*/ 222 w 451"/>
                <a:gd name="T57" fmla="*/ 307 h 513"/>
                <a:gd name="T58" fmla="*/ 215 w 451"/>
                <a:gd name="T59" fmla="*/ 302 h 513"/>
                <a:gd name="T60" fmla="*/ 184 w 451"/>
                <a:gd name="T61" fmla="*/ 288 h 513"/>
                <a:gd name="T62" fmla="*/ 169 w 451"/>
                <a:gd name="T63" fmla="*/ 285 h 513"/>
                <a:gd name="T64" fmla="*/ 68 w 451"/>
                <a:gd name="T65" fmla="*/ 285 h 513"/>
                <a:gd name="T66" fmla="*/ 0 w 451"/>
                <a:gd name="T67" fmla="*/ 513 h 513"/>
                <a:gd name="T68" fmla="*/ 213 w 451"/>
                <a:gd name="T69" fmla="*/ 226 h 513"/>
                <a:gd name="T70" fmla="*/ 235 w 451"/>
                <a:gd name="T71" fmla="*/ 226 h 513"/>
                <a:gd name="T72" fmla="*/ 271 w 451"/>
                <a:gd name="T73" fmla="*/ 221 h 513"/>
                <a:gd name="T74" fmla="*/ 286 w 451"/>
                <a:gd name="T75" fmla="*/ 217 h 513"/>
                <a:gd name="T76" fmla="*/ 309 w 451"/>
                <a:gd name="T77" fmla="*/ 204 h 513"/>
                <a:gd name="T78" fmla="*/ 326 w 451"/>
                <a:gd name="T79" fmla="*/ 185 h 513"/>
                <a:gd name="T80" fmla="*/ 331 w 451"/>
                <a:gd name="T81" fmla="*/ 175 h 513"/>
                <a:gd name="T82" fmla="*/ 339 w 451"/>
                <a:gd name="T83" fmla="*/ 152 h 513"/>
                <a:gd name="T84" fmla="*/ 339 w 451"/>
                <a:gd name="T85" fmla="*/ 140 h 513"/>
                <a:gd name="T86" fmla="*/ 337 w 451"/>
                <a:gd name="T87" fmla="*/ 122 h 513"/>
                <a:gd name="T88" fmla="*/ 332 w 451"/>
                <a:gd name="T89" fmla="*/ 107 h 513"/>
                <a:gd name="T90" fmla="*/ 325 w 451"/>
                <a:gd name="T91" fmla="*/ 93 h 513"/>
                <a:gd name="T92" fmla="*/ 313 w 451"/>
                <a:gd name="T93" fmla="*/ 80 h 513"/>
                <a:gd name="T94" fmla="*/ 305 w 451"/>
                <a:gd name="T95" fmla="*/ 74 h 513"/>
                <a:gd name="T96" fmla="*/ 289 w 451"/>
                <a:gd name="T97" fmla="*/ 66 h 513"/>
                <a:gd name="T98" fmla="*/ 268 w 451"/>
                <a:gd name="T99" fmla="*/ 60 h 513"/>
                <a:gd name="T100" fmla="*/ 243 w 451"/>
                <a:gd name="T101" fmla="*/ 57 h 513"/>
                <a:gd name="T102" fmla="*/ 68 w 451"/>
                <a:gd name="T103" fmla="*/ 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1" h="513">
                  <a:moveTo>
                    <a:pt x="0" y="513"/>
                  </a:moveTo>
                  <a:lnTo>
                    <a:pt x="0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59" y="1"/>
                  </a:lnTo>
                  <a:lnTo>
                    <a:pt x="286" y="3"/>
                  </a:lnTo>
                  <a:lnTo>
                    <a:pt x="311" y="7"/>
                  </a:lnTo>
                  <a:lnTo>
                    <a:pt x="331" y="14"/>
                  </a:lnTo>
                  <a:lnTo>
                    <a:pt x="331" y="14"/>
                  </a:lnTo>
                  <a:lnTo>
                    <a:pt x="340" y="17"/>
                  </a:lnTo>
                  <a:lnTo>
                    <a:pt x="348" y="21"/>
                  </a:lnTo>
                  <a:lnTo>
                    <a:pt x="355" y="26"/>
                  </a:lnTo>
                  <a:lnTo>
                    <a:pt x="363" y="33"/>
                  </a:lnTo>
                  <a:lnTo>
                    <a:pt x="369" y="39"/>
                  </a:lnTo>
                  <a:lnTo>
                    <a:pt x="376" y="46"/>
                  </a:lnTo>
                  <a:lnTo>
                    <a:pt x="387" y="62"/>
                  </a:lnTo>
                  <a:lnTo>
                    <a:pt x="387" y="62"/>
                  </a:lnTo>
                  <a:lnTo>
                    <a:pt x="397" y="80"/>
                  </a:lnTo>
                  <a:lnTo>
                    <a:pt x="404" y="99"/>
                  </a:lnTo>
                  <a:lnTo>
                    <a:pt x="408" y="119"/>
                  </a:lnTo>
                  <a:lnTo>
                    <a:pt x="409" y="140"/>
                  </a:lnTo>
                  <a:lnTo>
                    <a:pt x="409" y="140"/>
                  </a:lnTo>
                  <a:lnTo>
                    <a:pt x="409" y="153"/>
                  </a:lnTo>
                  <a:lnTo>
                    <a:pt x="406" y="166"/>
                  </a:lnTo>
                  <a:lnTo>
                    <a:pt x="404" y="179"/>
                  </a:lnTo>
                  <a:lnTo>
                    <a:pt x="400" y="190"/>
                  </a:lnTo>
                  <a:lnTo>
                    <a:pt x="395" y="202"/>
                  </a:lnTo>
                  <a:lnTo>
                    <a:pt x="390" y="212"/>
                  </a:lnTo>
                  <a:lnTo>
                    <a:pt x="382" y="222"/>
                  </a:lnTo>
                  <a:lnTo>
                    <a:pt x="373" y="231"/>
                  </a:lnTo>
                  <a:lnTo>
                    <a:pt x="373" y="231"/>
                  </a:lnTo>
                  <a:lnTo>
                    <a:pt x="364" y="240"/>
                  </a:lnTo>
                  <a:lnTo>
                    <a:pt x="354" y="249"/>
                  </a:lnTo>
                  <a:lnTo>
                    <a:pt x="343" y="256"/>
                  </a:lnTo>
                  <a:lnTo>
                    <a:pt x="328" y="262"/>
                  </a:lnTo>
                  <a:lnTo>
                    <a:pt x="314" y="268"/>
                  </a:lnTo>
                  <a:lnTo>
                    <a:pt x="299" y="272"/>
                  </a:lnTo>
                  <a:lnTo>
                    <a:pt x="282" y="276"/>
                  </a:lnTo>
                  <a:lnTo>
                    <a:pt x="264" y="280"/>
                  </a:lnTo>
                  <a:lnTo>
                    <a:pt x="264" y="280"/>
                  </a:lnTo>
                  <a:lnTo>
                    <a:pt x="289" y="293"/>
                  </a:lnTo>
                  <a:lnTo>
                    <a:pt x="298" y="299"/>
                  </a:lnTo>
                  <a:lnTo>
                    <a:pt x="305" y="306"/>
                  </a:lnTo>
                  <a:lnTo>
                    <a:pt x="305" y="306"/>
                  </a:lnTo>
                  <a:lnTo>
                    <a:pt x="321" y="320"/>
                  </a:lnTo>
                  <a:lnTo>
                    <a:pt x="335" y="336"/>
                  </a:lnTo>
                  <a:lnTo>
                    <a:pt x="349" y="354"/>
                  </a:lnTo>
                  <a:lnTo>
                    <a:pt x="362" y="373"/>
                  </a:lnTo>
                  <a:lnTo>
                    <a:pt x="451" y="513"/>
                  </a:lnTo>
                  <a:lnTo>
                    <a:pt x="366" y="513"/>
                  </a:lnTo>
                  <a:lnTo>
                    <a:pt x="298" y="407"/>
                  </a:lnTo>
                  <a:lnTo>
                    <a:pt x="298" y="407"/>
                  </a:lnTo>
                  <a:lnTo>
                    <a:pt x="271" y="366"/>
                  </a:lnTo>
                  <a:lnTo>
                    <a:pt x="249" y="335"/>
                  </a:lnTo>
                  <a:lnTo>
                    <a:pt x="249" y="335"/>
                  </a:lnTo>
                  <a:lnTo>
                    <a:pt x="240" y="325"/>
                  </a:lnTo>
                  <a:lnTo>
                    <a:pt x="231" y="315"/>
                  </a:lnTo>
                  <a:lnTo>
                    <a:pt x="222" y="307"/>
                  </a:lnTo>
                  <a:lnTo>
                    <a:pt x="215" y="302"/>
                  </a:lnTo>
                  <a:lnTo>
                    <a:pt x="215" y="302"/>
                  </a:lnTo>
                  <a:lnTo>
                    <a:pt x="199" y="293"/>
                  </a:lnTo>
                  <a:lnTo>
                    <a:pt x="184" y="288"/>
                  </a:lnTo>
                  <a:lnTo>
                    <a:pt x="184" y="288"/>
                  </a:lnTo>
                  <a:lnTo>
                    <a:pt x="169" y="285"/>
                  </a:lnTo>
                  <a:lnTo>
                    <a:pt x="146" y="285"/>
                  </a:lnTo>
                  <a:lnTo>
                    <a:pt x="68" y="285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26"/>
                  </a:moveTo>
                  <a:lnTo>
                    <a:pt x="213" y="226"/>
                  </a:lnTo>
                  <a:lnTo>
                    <a:pt x="213" y="226"/>
                  </a:lnTo>
                  <a:lnTo>
                    <a:pt x="235" y="226"/>
                  </a:lnTo>
                  <a:lnTo>
                    <a:pt x="254" y="224"/>
                  </a:lnTo>
                  <a:lnTo>
                    <a:pt x="271" y="221"/>
                  </a:lnTo>
                  <a:lnTo>
                    <a:pt x="286" y="217"/>
                  </a:lnTo>
                  <a:lnTo>
                    <a:pt x="286" y="217"/>
                  </a:lnTo>
                  <a:lnTo>
                    <a:pt x="298" y="211"/>
                  </a:lnTo>
                  <a:lnTo>
                    <a:pt x="309" y="204"/>
                  </a:lnTo>
                  <a:lnTo>
                    <a:pt x="318" y="195"/>
                  </a:lnTo>
                  <a:lnTo>
                    <a:pt x="326" y="185"/>
                  </a:lnTo>
                  <a:lnTo>
                    <a:pt x="326" y="185"/>
                  </a:lnTo>
                  <a:lnTo>
                    <a:pt x="331" y="175"/>
                  </a:lnTo>
                  <a:lnTo>
                    <a:pt x="336" y="163"/>
                  </a:lnTo>
                  <a:lnTo>
                    <a:pt x="339" y="152"/>
                  </a:lnTo>
                  <a:lnTo>
                    <a:pt x="339" y="140"/>
                  </a:lnTo>
                  <a:lnTo>
                    <a:pt x="339" y="140"/>
                  </a:lnTo>
                  <a:lnTo>
                    <a:pt x="339" y="131"/>
                  </a:lnTo>
                  <a:lnTo>
                    <a:pt x="337" y="122"/>
                  </a:lnTo>
                  <a:lnTo>
                    <a:pt x="335" y="115"/>
                  </a:lnTo>
                  <a:lnTo>
                    <a:pt x="332" y="107"/>
                  </a:lnTo>
                  <a:lnTo>
                    <a:pt x="328" y="99"/>
                  </a:lnTo>
                  <a:lnTo>
                    <a:pt x="325" y="93"/>
                  </a:lnTo>
                  <a:lnTo>
                    <a:pt x="319" y="87"/>
                  </a:lnTo>
                  <a:lnTo>
                    <a:pt x="313" y="80"/>
                  </a:lnTo>
                  <a:lnTo>
                    <a:pt x="313" y="80"/>
                  </a:lnTo>
                  <a:lnTo>
                    <a:pt x="305" y="74"/>
                  </a:lnTo>
                  <a:lnTo>
                    <a:pt x="298" y="70"/>
                  </a:lnTo>
                  <a:lnTo>
                    <a:pt x="289" y="66"/>
                  </a:lnTo>
                  <a:lnTo>
                    <a:pt x="279" y="62"/>
                  </a:lnTo>
                  <a:lnTo>
                    <a:pt x="268" y="60"/>
                  </a:lnTo>
                  <a:lnTo>
                    <a:pt x="256" y="58"/>
                  </a:lnTo>
                  <a:lnTo>
                    <a:pt x="243" y="57"/>
                  </a:lnTo>
                  <a:lnTo>
                    <a:pt x="230" y="56"/>
                  </a:lnTo>
                  <a:lnTo>
                    <a:pt x="68" y="56"/>
                  </a:lnTo>
                  <a:lnTo>
                    <a:pt x="68" y="2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" name="Freeform 602"/>
            <p:cNvSpPr>
              <a:spLocks/>
            </p:cNvSpPr>
            <p:nvPr/>
          </p:nvSpPr>
          <p:spPr bwMode="auto">
            <a:xfrm>
              <a:off x="2339975" y="2416176"/>
              <a:ext cx="323850" cy="407988"/>
            </a:xfrm>
            <a:custGeom>
              <a:avLst/>
              <a:gdLst>
                <a:gd name="T0" fmla="*/ 169 w 407"/>
                <a:gd name="T1" fmla="*/ 513 h 513"/>
                <a:gd name="T2" fmla="*/ 169 w 407"/>
                <a:gd name="T3" fmla="*/ 60 h 513"/>
                <a:gd name="T4" fmla="*/ 0 w 407"/>
                <a:gd name="T5" fmla="*/ 60 h 513"/>
                <a:gd name="T6" fmla="*/ 0 w 407"/>
                <a:gd name="T7" fmla="*/ 0 h 513"/>
                <a:gd name="T8" fmla="*/ 407 w 407"/>
                <a:gd name="T9" fmla="*/ 0 h 513"/>
                <a:gd name="T10" fmla="*/ 407 w 407"/>
                <a:gd name="T11" fmla="*/ 60 h 513"/>
                <a:gd name="T12" fmla="*/ 237 w 407"/>
                <a:gd name="T13" fmla="*/ 60 h 513"/>
                <a:gd name="T14" fmla="*/ 237 w 407"/>
                <a:gd name="T15" fmla="*/ 513 h 513"/>
                <a:gd name="T16" fmla="*/ 169 w 407"/>
                <a:gd name="T17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513">
                  <a:moveTo>
                    <a:pt x="169" y="513"/>
                  </a:moveTo>
                  <a:lnTo>
                    <a:pt x="169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407" y="0"/>
                  </a:lnTo>
                  <a:lnTo>
                    <a:pt x="407" y="60"/>
                  </a:lnTo>
                  <a:lnTo>
                    <a:pt x="237" y="60"/>
                  </a:lnTo>
                  <a:lnTo>
                    <a:pt x="237" y="513"/>
                  </a:lnTo>
                  <a:lnTo>
                    <a:pt x="169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" name="Freeform 603"/>
            <p:cNvSpPr>
              <a:spLocks/>
            </p:cNvSpPr>
            <p:nvPr/>
          </p:nvSpPr>
          <p:spPr bwMode="auto">
            <a:xfrm>
              <a:off x="2687638" y="2416176"/>
              <a:ext cx="373063" cy="407988"/>
            </a:xfrm>
            <a:custGeom>
              <a:avLst/>
              <a:gdLst>
                <a:gd name="T0" fmla="*/ 197 w 469"/>
                <a:gd name="T1" fmla="*/ 513 h 513"/>
                <a:gd name="T2" fmla="*/ 197 w 469"/>
                <a:gd name="T3" fmla="*/ 295 h 513"/>
                <a:gd name="T4" fmla="*/ 0 w 469"/>
                <a:gd name="T5" fmla="*/ 0 h 513"/>
                <a:gd name="T6" fmla="*/ 82 w 469"/>
                <a:gd name="T7" fmla="*/ 0 h 513"/>
                <a:gd name="T8" fmla="*/ 183 w 469"/>
                <a:gd name="T9" fmla="*/ 154 h 513"/>
                <a:gd name="T10" fmla="*/ 183 w 469"/>
                <a:gd name="T11" fmla="*/ 154 h 513"/>
                <a:gd name="T12" fmla="*/ 210 w 469"/>
                <a:gd name="T13" fmla="*/ 198 h 513"/>
                <a:gd name="T14" fmla="*/ 235 w 469"/>
                <a:gd name="T15" fmla="*/ 242 h 513"/>
                <a:gd name="T16" fmla="*/ 235 w 469"/>
                <a:gd name="T17" fmla="*/ 242 h 513"/>
                <a:gd name="T18" fmla="*/ 261 w 469"/>
                <a:gd name="T19" fmla="*/ 198 h 513"/>
                <a:gd name="T20" fmla="*/ 291 w 469"/>
                <a:gd name="T21" fmla="*/ 151 h 513"/>
                <a:gd name="T22" fmla="*/ 390 w 469"/>
                <a:gd name="T23" fmla="*/ 0 h 513"/>
                <a:gd name="T24" fmla="*/ 469 w 469"/>
                <a:gd name="T25" fmla="*/ 0 h 513"/>
                <a:gd name="T26" fmla="*/ 265 w 469"/>
                <a:gd name="T27" fmla="*/ 295 h 513"/>
                <a:gd name="T28" fmla="*/ 265 w 469"/>
                <a:gd name="T29" fmla="*/ 513 h 513"/>
                <a:gd name="T30" fmla="*/ 197 w 469"/>
                <a:gd name="T3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9" h="513">
                  <a:moveTo>
                    <a:pt x="197" y="513"/>
                  </a:moveTo>
                  <a:lnTo>
                    <a:pt x="197" y="295"/>
                  </a:lnTo>
                  <a:lnTo>
                    <a:pt x="0" y="0"/>
                  </a:lnTo>
                  <a:lnTo>
                    <a:pt x="82" y="0"/>
                  </a:lnTo>
                  <a:lnTo>
                    <a:pt x="183" y="154"/>
                  </a:lnTo>
                  <a:lnTo>
                    <a:pt x="183" y="154"/>
                  </a:lnTo>
                  <a:lnTo>
                    <a:pt x="210" y="198"/>
                  </a:lnTo>
                  <a:lnTo>
                    <a:pt x="235" y="242"/>
                  </a:lnTo>
                  <a:lnTo>
                    <a:pt x="235" y="242"/>
                  </a:lnTo>
                  <a:lnTo>
                    <a:pt x="261" y="198"/>
                  </a:lnTo>
                  <a:lnTo>
                    <a:pt x="291" y="151"/>
                  </a:lnTo>
                  <a:lnTo>
                    <a:pt x="390" y="0"/>
                  </a:lnTo>
                  <a:lnTo>
                    <a:pt x="469" y="0"/>
                  </a:lnTo>
                  <a:lnTo>
                    <a:pt x="265" y="295"/>
                  </a:lnTo>
                  <a:lnTo>
                    <a:pt x="265" y="513"/>
                  </a:lnTo>
                  <a:lnTo>
                    <a:pt x="197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" name="Freeform 604"/>
            <p:cNvSpPr>
              <a:spLocks noEditPoints="1"/>
            </p:cNvSpPr>
            <p:nvPr/>
          </p:nvSpPr>
          <p:spPr bwMode="auto">
            <a:xfrm>
              <a:off x="3249613" y="2408238"/>
              <a:ext cx="390525" cy="422275"/>
            </a:xfrm>
            <a:custGeom>
              <a:avLst/>
              <a:gdLst>
                <a:gd name="T0" fmla="*/ 2 w 491"/>
                <a:gd name="T1" fmla="*/ 242 h 531"/>
                <a:gd name="T2" fmla="*/ 18 w 491"/>
                <a:gd name="T3" fmla="*/ 158 h 531"/>
                <a:gd name="T4" fmla="*/ 53 w 491"/>
                <a:gd name="T5" fmla="*/ 90 h 531"/>
                <a:gd name="T6" fmla="*/ 87 w 491"/>
                <a:gd name="T7" fmla="*/ 55 h 531"/>
                <a:gd name="T8" fmla="*/ 147 w 491"/>
                <a:gd name="T9" fmla="*/ 17 h 531"/>
                <a:gd name="T10" fmla="*/ 219 w 491"/>
                <a:gd name="T11" fmla="*/ 1 h 531"/>
                <a:gd name="T12" fmla="*/ 264 w 491"/>
                <a:gd name="T13" fmla="*/ 0 h 531"/>
                <a:gd name="T14" fmla="*/ 314 w 491"/>
                <a:gd name="T15" fmla="*/ 9 h 531"/>
                <a:gd name="T16" fmla="*/ 360 w 491"/>
                <a:gd name="T17" fmla="*/ 25 h 531"/>
                <a:gd name="T18" fmla="*/ 388 w 491"/>
                <a:gd name="T19" fmla="*/ 43 h 531"/>
                <a:gd name="T20" fmla="*/ 424 w 491"/>
                <a:gd name="T21" fmla="*/ 74 h 531"/>
                <a:gd name="T22" fmla="*/ 453 w 491"/>
                <a:gd name="T23" fmla="*/ 114 h 531"/>
                <a:gd name="T24" fmla="*/ 468 w 491"/>
                <a:gd name="T25" fmla="*/ 144 h 531"/>
                <a:gd name="T26" fmla="*/ 484 w 491"/>
                <a:gd name="T27" fmla="*/ 193 h 531"/>
                <a:gd name="T28" fmla="*/ 490 w 491"/>
                <a:gd name="T29" fmla="*/ 247 h 531"/>
                <a:gd name="T30" fmla="*/ 490 w 491"/>
                <a:gd name="T31" fmla="*/ 285 h 531"/>
                <a:gd name="T32" fmla="*/ 482 w 491"/>
                <a:gd name="T33" fmla="*/ 340 h 531"/>
                <a:gd name="T34" fmla="*/ 467 w 491"/>
                <a:gd name="T35" fmla="*/ 390 h 531"/>
                <a:gd name="T36" fmla="*/ 451 w 491"/>
                <a:gd name="T37" fmla="*/ 421 h 531"/>
                <a:gd name="T38" fmla="*/ 421 w 491"/>
                <a:gd name="T39" fmla="*/ 461 h 531"/>
                <a:gd name="T40" fmla="*/ 384 w 491"/>
                <a:gd name="T41" fmla="*/ 491 h 531"/>
                <a:gd name="T42" fmla="*/ 356 w 491"/>
                <a:gd name="T43" fmla="*/ 507 h 531"/>
                <a:gd name="T44" fmla="*/ 310 w 491"/>
                <a:gd name="T45" fmla="*/ 523 h 531"/>
                <a:gd name="T46" fmla="*/ 263 w 491"/>
                <a:gd name="T47" fmla="*/ 530 h 531"/>
                <a:gd name="T48" fmla="*/ 228 w 491"/>
                <a:gd name="T49" fmla="*/ 530 h 531"/>
                <a:gd name="T50" fmla="*/ 177 w 491"/>
                <a:gd name="T51" fmla="*/ 522 h 531"/>
                <a:gd name="T52" fmla="*/ 131 w 491"/>
                <a:gd name="T53" fmla="*/ 504 h 531"/>
                <a:gd name="T54" fmla="*/ 103 w 491"/>
                <a:gd name="T55" fmla="*/ 486 h 531"/>
                <a:gd name="T56" fmla="*/ 67 w 491"/>
                <a:gd name="T57" fmla="*/ 454 h 531"/>
                <a:gd name="T58" fmla="*/ 37 w 491"/>
                <a:gd name="T59" fmla="*/ 414 h 531"/>
                <a:gd name="T60" fmla="*/ 23 w 491"/>
                <a:gd name="T61" fmla="*/ 385 h 531"/>
                <a:gd name="T62" fmla="*/ 8 w 491"/>
                <a:gd name="T63" fmla="*/ 338 h 531"/>
                <a:gd name="T64" fmla="*/ 2 w 491"/>
                <a:gd name="T65" fmla="*/ 289 h 531"/>
                <a:gd name="T66" fmla="*/ 71 w 491"/>
                <a:gd name="T67" fmla="*/ 274 h 531"/>
                <a:gd name="T68" fmla="*/ 73 w 491"/>
                <a:gd name="T69" fmla="*/ 317 h 531"/>
                <a:gd name="T70" fmla="*/ 90 w 491"/>
                <a:gd name="T71" fmla="*/ 373 h 531"/>
                <a:gd name="T72" fmla="*/ 121 w 491"/>
                <a:gd name="T73" fmla="*/ 420 h 531"/>
                <a:gd name="T74" fmla="*/ 147 w 491"/>
                <a:gd name="T75" fmla="*/ 443 h 531"/>
                <a:gd name="T76" fmla="*/ 192 w 491"/>
                <a:gd name="T77" fmla="*/ 466 h 531"/>
                <a:gd name="T78" fmla="*/ 246 w 491"/>
                <a:gd name="T79" fmla="*/ 472 h 531"/>
                <a:gd name="T80" fmla="*/ 282 w 491"/>
                <a:gd name="T81" fmla="*/ 470 h 531"/>
                <a:gd name="T82" fmla="*/ 330 w 491"/>
                <a:gd name="T83" fmla="*/ 452 h 531"/>
                <a:gd name="T84" fmla="*/ 371 w 491"/>
                <a:gd name="T85" fmla="*/ 418 h 531"/>
                <a:gd name="T86" fmla="*/ 393 w 491"/>
                <a:gd name="T87" fmla="*/ 389 h 531"/>
                <a:gd name="T88" fmla="*/ 413 w 491"/>
                <a:gd name="T89" fmla="*/ 334 h 531"/>
                <a:gd name="T90" fmla="*/ 421 w 491"/>
                <a:gd name="T91" fmla="*/ 266 h 531"/>
                <a:gd name="T92" fmla="*/ 416 w 491"/>
                <a:gd name="T93" fmla="*/ 207 h 531"/>
                <a:gd name="T94" fmla="*/ 399 w 491"/>
                <a:gd name="T95" fmla="*/ 156 h 531"/>
                <a:gd name="T96" fmla="*/ 388 w 491"/>
                <a:gd name="T97" fmla="*/ 134 h 531"/>
                <a:gd name="T98" fmla="*/ 366 w 491"/>
                <a:gd name="T99" fmla="*/ 106 h 531"/>
                <a:gd name="T100" fmla="*/ 338 w 491"/>
                <a:gd name="T101" fmla="*/ 84 h 531"/>
                <a:gd name="T102" fmla="*/ 316 w 491"/>
                <a:gd name="T103" fmla="*/ 73 h 531"/>
                <a:gd name="T104" fmla="*/ 283 w 491"/>
                <a:gd name="T105" fmla="*/ 62 h 531"/>
                <a:gd name="T106" fmla="*/ 246 w 491"/>
                <a:gd name="T107" fmla="*/ 58 h 531"/>
                <a:gd name="T108" fmla="*/ 211 w 491"/>
                <a:gd name="T109" fmla="*/ 61 h 531"/>
                <a:gd name="T110" fmla="*/ 164 w 491"/>
                <a:gd name="T111" fmla="*/ 78 h 531"/>
                <a:gd name="T112" fmla="*/ 122 w 491"/>
                <a:gd name="T113" fmla="*/ 107 h 531"/>
                <a:gd name="T114" fmla="*/ 100 w 491"/>
                <a:gd name="T115" fmla="*/ 137 h 531"/>
                <a:gd name="T116" fmla="*/ 78 w 491"/>
                <a:gd name="T117" fmla="*/ 195 h 531"/>
                <a:gd name="T118" fmla="*/ 71 w 491"/>
                <a:gd name="T119" fmla="*/ 274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1" h="531">
                  <a:moveTo>
                    <a:pt x="0" y="272"/>
                  </a:moveTo>
                  <a:lnTo>
                    <a:pt x="0" y="272"/>
                  </a:lnTo>
                  <a:lnTo>
                    <a:pt x="2" y="242"/>
                  </a:lnTo>
                  <a:lnTo>
                    <a:pt x="5" y="212"/>
                  </a:lnTo>
                  <a:lnTo>
                    <a:pt x="11" y="184"/>
                  </a:lnTo>
                  <a:lnTo>
                    <a:pt x="18" y="158"/>
                  </a:lnTo>
                  <a:lnTo>
                    <a:pt x="27" y="134"/>
                  </a:lnTo>
                  <a:lnTo>
                    <a:pt x="39" y="111"/>
                  </a:lnTo>
                  <a:lnTo>
                    <a:pt x="53" y="90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7" y="55"/>
                  </a:lnTo>
                  <a:lnTo>
                    <a:pt x="106" y="41"/>
                  </a:lnTo>
                  <a:lnTo>
                    <a:pt x="126" y="28"/>
                  </a:lnTo>
                  <a:lnTo>
                    <a:pt x="147" y="17"/>
                  </a:lnTo>
                  <a:lnTo>
                    <a:pt x="170" y="10"/>
                  </a:lnTo>
                  <a:lnTo>
                    <a:pt x="195" y="5"/>
                  </a:lnTo>
                  <a:lnTo>
                    <a:pt x="219" y="1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64" y="0"/>
                  </a:lnTo>
                  <a:lnTo>
                    <a:pt x="280" y="2"/>
                  </a:lnTo>
                  <a:lnTo>
                    <a:pt x="297" y="5"/>
                  </a:lnTo>
                  <a:lnTo>
                    <a:pt x="314" y="9"/>
                  </a:lnTo>
                  <a:lnTo>
                    <a:pt x="329" y="12"/>
                  </a:lnTo>
                  <a:lnTo>
                    <a:pt x="344" y="19"/>
                  </a:lnTo>
                  <a:lnTo>
                    <a:pt x="360" y="25"/>
                  </a:lnTo>
                  <a:lnTo>
                    <a:pt x="374" y="34"/>
                  </a:lnTo>
                  <a:lnTo>
                    <a:pt x="374" y="34"/>
                  </a:lnTo>
                  <a:lnTo>
                    <a:pt x="388" y="43"/>
                  </a:lnTo>
                  <a:lnTo>
                    <a:pt x="401" y="52"/>
                  </a:lnTo>
                  <a:lnTo>
                    <a:pt x="413" y="62"/>
                  </a:lnTo>
                  <a:lnTo>
                    <a:pt x="424" y="74"/>
                  </a:lnTo>
                  <a:lnTo>
                    <a:pt x="435" y="87"/>
                  </a:lnTo>
                  <a:lnTo>
                    <a:pt x="444" y="99"/>
                  </a:lnTo>
                  <a:lnTo>
                    <a:pt x="453" y="114"/>
                  </a:lnTo>
                  <a:lnTo>
                    <a:pt x="461" y="129"/>
                  </a:lnTo>
                  <a:lnTo>
                    <a:pt x="461" y="129"/>
                  </a:lnTo>
                  <a:lnTo>
                    <a:pt x="468" y="144"/>
                  </a:lnTo>
                  <a:lnTo>
                    <a:pt x="474" y="160"/>
                  </a:lnTo>
                  <a:lnTo>
                    <a:pt x="479" y="176"/>
                  </a:lnTo>
                  <a:lnTo>
                    <a:pt x="484" y="193"/>
                  </a:lnTo>
                  <a:lnTo>
                    <a:pt x="486" y="211"/>
                  </a:lnTo>
                  <a:lnTo>
                    <a:pt x="489" y="229"/>
                  </a:lnTo>
                  <a:lnTo>
                    <a:pt x="490" y="247"/>
                  </a:lnTo>
                  <a:lnTo>
                    <a:pt x="491" y="266"/>
                  </a:lnTo>
                  <a:lnTo>
                    <a:pt x="491" y="266"/>
                  </a:lnTo>
                  <a:lnTo>
                    <a:pt x="490" y="285"/>
                  </a:lnTo>
                  <a:lnTo>
                    <a:pt x="489" y="304"/>
                  </a:lnTo>
                  <a:lnTo>
                    <a:pt x="486" y="322"/>
                  </a:lnTo>
                  <a:lnTo>
                    <a:pt x="482" y="340"/>
                  </a:lnTo>
                  <a:lnTo>
                    <a:pt x="479" y="357"/>
                  </a:lnTo>
                  <a:lnTo>
                    <a:pt x="474" y="373"/>
                  </a:lnTo>
                  <a:lnTo>
                    <a:pt x="467" y="390"/>
                  </a:lnTo>
                  <a:lnTo>
                    <a:pt x="459" y="406"/>
                  </a:lnTo>
                  <a:lnTo>
                    <a:pt x="459" y="406"/>
                  </a:lnTo>
                  <a:lnTo>
                    <a:pt x="451" y="421"/>
                  </a:lnTo>
                  <a:lnTo>
                    <a:pt x="442" y="435"/>
                  </a:lnTo>
                  <a:lnTo>
                    <a:pt x="433" y="448"/>
                  </a:lnTo>
                  <a:lnTo>
                    <a:pt x="421" y="461"/>
                  </a:lnTo>
                  <a:lnTo>
                    <a:pt x="410" y="471"/>
                  </a:lnTo>
                  <a:lnTo>
                    <a:pt x="397" y="481"/>
                  </a:lnTo>
                  <a:lnTo>
                    <a:pt x="384" y="491"/>
                  </a:lnTo>
                  <a:lnTo>
                    <a:pt x="370" y="499"/>
                  </a:lnTo>
                  <a:lnTo>
                    <a:pt x="370" y="499"/>
                  </a:lnTo>
                  <a:lnTo>
                    <a:pt x="356" y="507"/>
                  </a:lnTo>
                  <a:lnTo>
                    <a:pt x="341" y="513"/>
                  </a:lnTo>
                  <a:lnTo>
                    <a:pt x="325" y="518"/>
                  </a:lnTo>
                  <a:lnTo>
                    <a:pt x="310" y="523"/>
                  </a:lnTo>
                  <a:lnTo>
                    <a:pt x="294" y="526"/>
                  </a:lnTo>
                  <a:lnTo>
                    <a:pt x="279" y="528"/>
                  </a:lnTo>
                  <a:lnTo>
                    <a:pt x="263" y="530"/>
                  </a:lnTo>
                  <a:lnTo>
                    <a:pt x="246" y="531"/>
                  </a:lnTo>
                  <a:lnTo>
                    <a:pt x="246" y="531"/>
                  </a:lnTo>
                  <a:lnTo>
                    <a:pt x="228" y="530"/>
                  </a:lnTo>
                  <a:lnTo>
                    <a:pt x="210" y="528"/>
                  </a:lnTo>
                  <a:lnTo>
                    <a:pt x="193" y="526"/>
                  </a:lnTo>
                  <a:lnTo>
                    <a:pt x="177" y="522"/>
                  </a:lnTo>
                  <a:lnTo>
                    <a:pt x="161" y="517"/>
                  </a:lnTo>
                  <a:lnTo>
                    <a:pt x="146" y="511"/>
                  </a:lnTo>
                  <a:lnTo>
                    <a:pt x="131" y="504"/>
                  </a:lnTo>
                  <a:lnTo>
                    <a:pt x="117" y="496"/>
                  </a:lnTo>
                  <a:lnTo>
                    <a:pt x="117" y="496"/>
                  </a:lnTo>
                  <a:lnTo>
                    <a:pt x="103" y="486"/>
                  </a:lnTo>
                  <a:lnTo>
                    <a:pt x="90" y="477"/>
                  </a:lnTo>
                  <a:lnTo>
                    <a:pt x="77" y="466"/>
                  </a:lnTo>
                  <a:lnTo>
                    <a:pt x="67" y="454"/>
                  </a:lnTo>
                  <a:lnTo>
                    <a:pt x="55" y="443"/>
                  </a:lnTo>
                  <a:lnTo>
                    <a:pt x="46" y="429"/>
                  </a:lnTo>
                  <a:lnTo>
                    <a:pt x="37" y="414"/>
                  </a:lnTo>
                  <a:lnTo>
                    <a:pt x="30" y="400"/>
                  </a:lnTo>
                  <a:lnTo>
                    <a:pt x="30" y="400"/>
                  </a:lnTo>
                  <a:lnTo>
                    <a:pt x="23" y="385"/>
                  </a:lnTo>
                  <a:lnTo>
                    <a:pt x="17" y="370"/>
                  </a:lnTo>
                  <a:lnTo>
                    <a:pt x="12" y="354"/>
                  </a:lnTo>
                  <a:lnTo>
                    <a:pt x="8" y="338"/>
                  </a:lnTo>
                  <a:lnTo>
                    <a:pt x="4" y="322"/>
                  </a:lnTo>
                  <a:lnTo>
                    <a:pt x="3" y="306"/>
                  </a:lnTo>
                  <a:lnTo>
                    <a:pt x="2" y="289"/>
                  </a:lnTo>
                  <a:lnTo>
                    <a:pt x="0" y="272"/>
                  </a:lnTo>
                  <a:lnTo>
                    <a:pt x="0" y="272"/>
                  </a:lnTo>
                  <a:close/>
                  <a:moveTo>
                    <a:pt x="71" y="274"/>
                  </a:moveTo>
                  <a:lnTo>
                    <a:pt x="71" y="274"/>
                  </a:lnTo>
                  <a:lnTo>
                    <a:pt x="71" y="295"/>
                  </a:lnTo>
                  <a:lnTo>
                    <a:pt x="73" y="317"/>
                  </a:lnTo>
                  <a:lnTo>
                    <a:pt x="77" y="338"/>
                  </a:lnTo>
                  <a:lnTo>
                    <a:pt x="83" y="356"/>
                  </a:lnTo>
                  <a:lnTo>
                    <a:pt x="90" y="373"/>
                  </a:lnTo>
                  <a:lnTo>
                    <a:pt x="99" y="390"/>
                  </a:lnTo>
                  <a:lnTo>
                    <a:pt x="109" y="406"/>
                  </a:lnTo>
                  <a:lnTo>
                    <a:pt x="121" y="420"/>
                  </a:lnTo>
                  <a:lnTo>
                    <a:pt x="121" y="420"/>
                  </a:lnTo>
                  <a:lnTo>
                    <a:pt x="133" y="432"/>
                  </a:lnTo>
                  <a:lnTo>
                    <a:pt x="147" y="443"/>
                  </a:lnTo>
                  <a:lnTo>
                    <a:pt x="161" y="452"/>
                  </a:lnTo>
                  <a:lnTo>
                    <a:pt x="177" y="459"/>
                  </a:lnTo>
                  <a:lnTo>
                    <a:pt x="192" y="466"/>
                  </a:lnTo>
                  <a:lnTo>
                    <a:pt x="209" y="470"/>
                  </a:lnTo>
                  <a:lnTo>
                    <a:pt x="227" y="472"/>
                  </a:lnTo>
                  <a:lnTo>
                    <a:pt x="246" y="472"/>
                  </a:lnTo>
                  <a:lnTo>
                    <a:pt x="246" y="472"/>
                  </a:lnTo>
                  <a:lnTo>
                    <a:pt x="264" y="472"/>
                  </a:lnTo>
                  <a:lnTo>
                    <a:pt x="282" y="470"/>
                  </a:lnTo>
                  <a:lnTo>
                    <a:pt x="300" y="466"/>
                  </a:lnTo>
                  <a:lnTo>
                    <a:pt x="315" y="459"/>
                  </a:lnTo>
                  <a:lnTo>
                    <a:pt x="330" y="452"/>
                  </a:lnTo>
                  <a:lnTo>
                    <a:pt x="344" y="443"/>
                  </a:lnTo>
                  <a:lnTo>
                    <a:pt x="358" y="431"/>
                  </a:lnTo>
                  <a:lnTo>
                    <a:pt x="371" y="418"/>
                  </a:lnTo>
                  <a:lnTo>
                    <a:pt x="371" y="418"/>
                  </a:lnTo>
                  <a:lnTo>
                    <a:pt x="383" y="404"/>
                  </a:lnTo>
                  <a:lnTo>
                    <a:pt x="393" y="389"/>
                  </a:lnTo>
                  <a:lnTo>
                    <a:pt x="402" y="372"/>
                  </a:lnTo>
                  <a:lnTo>
                    <a:pt x="408" y="353"/>
                  </a:lnTo>
                  <a:lnTo>
                    <a:pt x="413" y="334"/>
                  </a:lnTo>
                  <a:lnTo>
                    <a:pt x="417" y="312"/>
                  </a:lnTo>
                  <a:lnTo>
                    <a:pt x="420" y="290"/>
                  </a:lnTo>
                  <a:lnTo>
                    <a:pt x="421" y="266"/>
                  </a:lnTo>
                  <a:lnTo>
                    <a:pt x="421" y="266"/>
                  </a:lnTo>
                  <a:lnTo>
                    <a:pt x="420" y="235"/>
                  </a:lnTo>
                  <a:lnTo>
                    <a:pt x="416" y="207"/>
                  </a:lnTo>
                  <a:lnTo>
                    <a:pt x="410" y="180"/>
                  </a:lnTo>
                  <a:lnTo>
                    <a:pt x="404" y="169"/>
                  </a:lnTo>
                  <a:lnTo>
                    <a:pt x="399" y="156"/>
                  </a:lnTo>
                  <a:lnTo>
                    <a:pt x="399" y="156"/>
                  </a:lnTo>
                  <a:lnTo>
                    <a:pt x="394" y="146"/>
                  </a:lnTo>
                  <a:lnTo>
                    <a:pt x="388" y="134"/>
                  </a:lnTo>
                  <a:lnTo>
                    <a:pt x="381" y="124"/>
                  </a:lnTo>
                  <a:lnTo>
                    <a:pt x="374" y="115"/>
                  </a:lnTo>
                  <a:lnTo>
                    <a:pt x="366" y="106"/>
                  </a:lnTo>
                  <a:lnTo>
                    <a:pt x="357" y="98"/>
                  </a:lnTo>
                  <a:lnTo>
                    <a:pt x="348" y="90"/>
                  </a:lnTo>
                  <a:lnTo>
                    <a:pt x="338" y="84"/>
                  </a:lnTo>
                  <a:lnTo>
                    <a:pt x="338" y="84"/>
                  </a:lnTo>
                  <a:lnTo>
                    <a:pt x="328" y="78"/>
                  </a:lnTo>
                  <a:lnTo>
                    <a:pt x="316" y="73"/>
                  </a:lnTo>
                  <a:lnTo>
                    <a:pt x="306" y="69"/>
                  </a:lnTo>
                  <a:lnTo>
                    <a:pt x="294" y="65"/>
                  </a:lnTo>
                  <a:lnTo>
                    <a:pt x="283" y="62"/>
                  </a:lnTo>
                  <a:lnTo>
                    <a:pt x="271" y="60"/>
                  </a:lnTo>
                  <a:lnTo>
                    <a:pt x="259" y="58"/>
                  </a:lnTo>
                  <a:lnTo>
                    <a:pt x="246" y="58"/>
                  </a:lnTo>
                  <a:lnTo>
                    <a:pt x="246" y="58"/>
                  </a:lnTo>
                  <a:lnTo>
                    <a:pt x="229" y="58"/>
                  </a:lnTo>
                  <a:lnTo>
                    <a:pt x="211" y="61"/>
                  </a:lnTo>
                  <a:lnTo>
                    <a:pt x="195" y="65"/>
                  </a:lnTo>
                  <a:lnTo>
                    <a:pt x="179" y="70"/>
                  </a:lnTo>
                  <a:lnTo>
                    <a:pt x="164" y="78"/>
                  </a:lnTo>
                  <a:lnTo>
                    <a:pt x="150" y="85"/>
                  </a:lnTo>
                  <a:lnTo>
                    <a:pt x="136" y="96"/>
                  </a:lnTo>
                  <a:lnTo>
                    <a:pt x="122" y="107"/>
                  </a:lnTo>
                  <a:lnTo>
                    <a:pt x="122" y="107"/>
                  </a:lnTo>
                  <a:lnTo>
                    <a:pt x="110" y="121"/>
                  </a:lnTo>
                  <a:lnTo>
                    <a:pt x="100" y="137"/>
                  </a:lnTo>
                  <a:lnTo>
                    <a:pt x="91" y="155"/>
                  </a:lnTo>
                  <a:lnTo>
                    <a:pt x="83" y="174"/>
                  </a:lnTo>
                  <a:lnTo>
                    <a:pt x="78" y="195"/>
                  </a:lnTo>
                  <a:lnTo>
                    <a:pt x="73" y="220"/>
                  </a:lnTo>
                  <a:lnTo>
                    <a:pt x="71" y="245"/>
                  </a:lnTo>
                  <a:lnTo>
                    <a:pt x="71" y="274"/>
                  </a:lnTo>
                  <a:lnTo>
                    <a:pt x="71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" name="Freeform 605"/>
            <p:cNvSpPr>
              <a:spLocks/>
            </p:cNvSpPr>
            <p:nvPr/>
          </p:nvSpPr>
          <p:spPr bwMode="auto">
            <a:xfrm>
              <a:off x="3702050" y="2416176"/>
              <a:ext cx="273050" cy="407988"/>
            </a:xfrm>
            <a:custGeom>
              <a:avLst/>
              <a:gdLst>
                <a:gd name="T0" fmla="*/ 0 w 346"/>
                <a:gd name="T1" fmla="*/ 513 h 513"/>
                <a:gd name="T2" fmla="*/ 0 w 346"/>
                <a:gd name="T3" fmla="*/ 0 h 513"/>
                <a:gd name="T4" fmla="*/ 346 w 346"/>
                <a:gd name="T5" fmla="*/ 0 h 513"/>
                <a:gd name="T6" fmla="*/ 346 w 346"/>
                <a:gd name="T7" fmla="*/ 60 h 513"/>
                <a:gd name="T8" fmla="*/ 68 w 346"/>
                <a:gd name="T9" fmla="*/ 60 h 513"/>
                <a:gd name="T10" fmla="*/ 68 w 346"/>
                <a:gd name="T11" fmla="*/ 220 h 513"/>
                <a:gd name="T12" fmla="*/ 309 w 346"/>
                <a:gd name="T13" fmla="*/ 220 h 513"/>
                <a:gd name="T14" fmla="*/ 309 w 346"/>
                <a:gd name="T15" fmla="*/ 280 h 513"/>
                <a:gd name="T16" fmla="*/ 68 w 346"/>
                <a:gd name="T17" fmla="*/ 280 h 513"/>
                <a:gd name="T18" fmla="*/ 68 w 346"/>
                <a:gd name="T19" fmla="*/ 513 h 513"/>
                <a:gd name="T20" fmla="*/ 0 w 346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6" h="513">
                  <a:moveTo>
                    <a:pt x="0" y="513"/>
                  </a:moveTo>
                  <a:lnTo>
                    <a:pt x="0" y="0"/>
                  </a:lnTo>
                  <a:lnTo>
                    <a:pt x="346" y="0"/>
                  </a:lnTo>
                  <a:lnTo>
                    <a:pt x="346" y="60"/>
                  </a:lnTo>
                  <a:lnTo>
                    <a:pt x="68" y="60"/>
                  </a:lnTo>
                  <a:lnTo>
                    <a:pt x="68" y="220"/>
                  </a:lnTo>
                  <a:lnTo>
                    <a:pt x="309" y="220"/>
                  </a:lnTo>
                  <a:lnTo>
                    <a:pt x="309" y="280"/>
                  </a:lnTo>
                  <a:lnTo>
                    <a:pt x="68" y="280"/>
                  </a:lnTo>
                  <a:lnTo>
                    <a:pt x="68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" name="Freeform 606"/>
            <p:cNvSpPr>
              <a:spLocks/>
            </p:cNvSpPr>
            <p:nvPr/>
          </p:nvSpPr>
          <p:spPr bwMode="auto">
            <a:xfrm>
              <a:off x="4189413" y="2408238"/>
              <a:ext cx="377825" cy="422275"/>
            </a:xfrm>
            <a:custGeom>
              <a:avLst/>
              <a:gdLst>
                <a:gd name="T0" fmla="*/ 474 w 474"/>
                <a:gd name="T1" fmla="*/ 260 h 531"/>
                <a:gd name="T2" fmla="*/ 448 w 474"/>
                <a:gd name="T3" fmla="*/ 470 h 531"/>
                <a:gd name="T4" fmla="*/ 370 w 474"/>
                <a:gd name="T5" fmla="*/ 511 h 531"/>
                <a:gd name="T6" fmla="*/ 317 w 474"/>
                <a:gd name="T7" fmla="*/ 526 h 531"/>
                <a:gd name="T8" fmla="*/ 262 w 474"/>
                <a:gd name="T9" fmla="*/ 531 h 531"/>
                <a:gd name="T10" fmla="*/ 207 w 474"/>
                <a:gd name="T11" fmla="*/ 526 h 531"/>
                <a:gd name="T12" fmla="*/ 156 w 474"/>
                <a:gd name="T13" fmla="*/ 513 h 531"/>
                <a:gd name="T14" fmla="*/ 125 w 474"/>
                <a:gd name="T15" fmla="*/ 499 h 531"/>
                <a:gd name="T16" fmla="*/ 83 w 474"/>
                <a:gd name="T17" fmla="*/ 470 h 531"/>
                <a:gd name="T18" fmla="*/ 48 w 474"/>
                <a:gd name="T19" fmla="*/ 434 h 531"/>
                <a:gd name="T20" fmla="*/ 32 w 474"/>
                <a:gd name="T21" fmla="*/ 404 h 531"/>
                <a:gd name="T22" fmla="*/ 12 w 474"/>
                <a:gd name="T23" fmla="*/ 357 h 531"/>
                <a:gd name="T24" fmla="*/ 2 w 474"/>
                <a:gd name="T25" fmla="*/ 304 h 531"/>
                <a:gd name="T26" fmla="*/ 0 w 474"/>
                <a:gd name="T27" fmla="*/ 267 h 531"/>
                <a:gd name="T28" fmla="*/ 5 w 474"/>
                <a:gd name="T29" fmla="*/ 213 h 531"/>
                <a:gd name="T30" fmla="*/ 17 w 474"/>
                <a:gd name="T31" fmla="*/ 161 h 531"/>
                <a:gd name="T32" fmla="*/ 32 w 474"/>
                <a:gd name="T33" fmla="*/ 128 h 531"/>
                <a:gd name="T34" fmla="*/ 58 w 474"/>
                <a:gd name="T35" fmla="*/ 84 h 531"/>
                <a:gd name="T36" fmla="*/ 93 w 474"/>
                <a:gd name="T37" fmla="*/ 49 h 531"/>
                <a:gd name="T38" fmla="*/ 121 w 474"/>
                <a:gd name="T39" fmla="*/ 32 h 531"/>
                <a:gd name="T40" fmla="*/ 167 w 474"/>
                <a:gd name="T41" fmla="*/ 12 h 531"/>
                <a:gd name="T42" fmla="*/ 220 w 474"/>
                <a:gd name="T43" fmla="*/ 2 h 531"/>
                <a:gd name="T44" fmla="*/ 257 w 474"/>
                <a:gd name="T45" fmla="*/ 0 h 531"/>
                <a:gd name="T46" fmla="*/ 333 w 474"/>
                <a:gd name="T47" fmla="*/ 10 h 531"/>
                <a:gd name="T48" fmla="*/ 378 w 474"/>
                <a:gd name="T49" fmla="*/ 28 h 531"/>
                <a:gd name="T50" fmla="*/ 427 w 474"/>
                <a:gd name="T51" fmla="*/ 69 h 531"/>
                <a:gd name="T52" fmla="*/ 450 w 474"/>
                <a:gd name="T53" fmla="*/ 106 h 531"/>
                <a:gd name="T54" fmla="*/ 405 w 474"/>
                <a:gd name="T55" fmla="*/ 169 h 531"/>
                <a:gd name="T56" fmla="*/ 392 w 474"/>
                <a:gd name="T57" fmla="*/ 134 h 531"/>
                <a:gd name="T58" fmla="*/ 377 w 474"/>
                <a:gd name="T59" fmla="*/ 107 h 531"/>
                <a:gd name="T60" fmla="*/ 342 w 474"/>
                <a:gd name="T61" fmla="*/ 79 h 531"/>
                <a:gd name="T62" fmla="*/ 310 w 474"/>
                <a:gd name="T63" fmla="*/ 66 h 531"/>
                <a:gd name="T64" fmla="*/ 257 w 474"/>
                <a:gd name="T65" fmla="*/ 58 h 531"/>
                <a:gd name="T66" fmla="*/ 213 w 474"/>
                <a:gd name="T67" fmla="*/ 61 h 531"/>
                <a:gd name="T68" fmla="*/ 176 w 474"/>
                <a:gd name="T69" fmla="*/ 73 h 531"/>
                <a:gd name="T70" fmla="*/ 133 w 474"/>
                <a:gd name="T71" fmla="*/ 98 h 531"/>
                <a:gd name="T72" fmla="*/ 112 w 474"/>
                <a:gd name="T73" fmla="*/ 121 h 531"/>
                <a:gd name="T74" fmla="*/ 89 w 474"/>
                <a:gd name="T75" fmla="*/ 161 h 531"/>
                <a:gd name="T76" fmla="*/ 75 w 474"/>
                <a:gd name="T77" fmla="*/ 210 h 531"/>
                <a:gd name="T78" fmla="*/ 70 w 474"/>
                <a:gd name="T79" fmla="*/ 263 h 531"/>
                <a:gd name="T80" fmla="*/ 72 w 474"/>
                <a:gd name="T81" fmla="*/ 312 h 531"/>
                <a:gd name="T82" fmla="*/ 83 w 474"/>
                <a:gd name="T83" fmla="*/ 354 h 531"/>
                <a:gd name="T84" fmla="*/ 93 w 474"/>
                <a:gd name="T85" fmla="*/ 379 h 531"/>
                <a:gd name="T86" fmla="*/ 113 w 474"/>
                <a:gd name="T87" fmla="*/ 409 h 531"/>
                <a:gd name="T88" fmla="*/ 140 w 474"/>
                <a:gd name="T89" fmla="*/ 435 h 531"/>
                <a:gd name="T90" fmla="*/ 162 w 474"/>
                <a:gd name="T91" fmla="*/ 446 h 531"/>
                <a:gd name="T92" fmla="*/ 232 w 474"/>
                <a:gd name="T93" fmla="*/ 468 h 531"/>
                <a:gd name="T94" fmla="*/ 280 w 474"/>
                <a:gd name="T95" fmla="*/ 468 h 531"/>
                <a:gd name="T96" fmla="*/ 344 w 474"/>
                <a:gd name="T97" fmla="*/ 453 h 531"/>
                <a:gd name="T98" fmla="*/ 381 w 474"/>
                <a:gd name="T99" fmla="*/ 435 h 531"/>
                <a:gd name="T100" fmla="*/ 408 w 474"/>
                <a:gd name="T101" fmla="*/ 321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74" h="531">
                  <a:moveTo>
                    <a:pt x="257" y="321"/>
                  </a:moveTo>
                  <a:lnTo>
                    <a:pt x="257" y="261"/>
                  </a:lnTo>
                  <a:lnTo>
                    <a:pt x="474" y="260"/>
                  </a:lnTo>
                  <a:lnTo>
                    <a:pt x="474" y="450"/>
                  </a:lnTo>
                  <a:lnTo>
                    <a:pt x="474" y="450"/>
                  </a:lnTo>
                  <a:lnTo>
                    <a:pt x="448" y="470"/>
                  </a:lnTo>
                  <a:lnTo>
                    <a:pt x="423" y="486"/>
                  </a:lnTo>
                  <a:lnTo>
                    <a:pt x="397" y="499"/>
                  </a:lnTo>
                  <a:lnTo>
                    <a:pt x="370" y="511"/>
                  </a:lnTo>
                  <a:lnTo>
                    <a:pt x="370" y="511"/>
                  </a:lnTo>
                  <a:lnTo>
                    <a:pt x="344" y="519"/>
                  </a:lnTo>
                  <a:lnTo>
                    <a:pt x="317" y="526"/>
                  </a:lnTo>
                  <a:lnTo>
                    <a:pt x="290" y="530"/>
                  </a:lnTo>
                  <a:lnTo>
                    <a:pt x="262" y="531"/>
                  </a:lnTo>
                  <a:lnTo>
                    <a:pt x="262" y="531"/>
                  </a:lnTo>
                  <a:lnTo>
                    <a:pt x="243" y="530"/>
                  </a:lnTo>
                  <a:lnTo>
                    <a:pt x="225" y="528"/>
                  </a:lnTo>
                  <a:lnTo>
                    <a:pt x="207" y="526"/>
                  </a:lnTo>
                  <a:lnTo>
                    <a:pt x="190" y="523"/>
                  </a:lnTo>
                  <a:lnTo>
                    <a:pt x="172" y="518"/>
                  </a:lnTo>
                  <a:lnTo>
                    <a:pt x="156" y="513"/>
                  </a:lnTo>
                  <a:lnTo>
                    <a:pt x="140" y="505"/>
                  </a:lnTo>
                  <a:lnTo>
                    <a:pt x="125" y="499"/>
                  </a:lnTo>
                  <a:lnTo>
                    <a:pt x="125" y="499"/>
                  </a:lnTo>
                  <a:lnTo>
                    <a:pt x="110" y="490"/>
                  </a:lnTo>
                  <a:lnTo>
                    <a:pt x="95" y="481"/>
                  </a:lnTo>
                  <a:lnTo>
                    <a:pt x="83" y="470"/>
                  </a:lnTo>
                  <a:lnTo>
                    <a:pt x="70" y="459"/>
                  </a:lnTo>
                  <a:lnTo>
                    <a:pt x="58" y="446"/>
                  </a:lnTo>
                  <a:lnTo>
                    <a:pt x="48" y="434"/>
                  </a:lnTo>
                  <a:lnTo>
                    <a:pt x="39" y="420"/>
                  </a:lnTo>
                  <a:lnTo>
                    <a:pt x="32" y="404"/>
                  </a:lnTo>
                  <a:lnTo>
                    <a:pt x="32" y="404"/>
                  </a:lnTo>
                  <a:lnTo>
                    <a:pt x="24" y="389"/>
                  </a:lnTo>
                  <a:lnTo>
                    <a:pt x="17" y="373"/>
                  </a:lnTo>
                  <a:lnTo>
                    <a:pt x="12" y="357"/>
                  </a:lnTo>
                  <a:lnTo>
                    <a:pt x="7" y="340"/>
                  </a:lnTo>
                  <a:lnTo>
                    <a:pt x="5" y="322"/>
                  </a:lnTo>
                  <a:lnTo>
                    <a:pt x="2" y="304"/>
                  </a:lnTo>
                  <a:lnTo>
                    <a:pt x="0" y="286"/>
                  </a:lnTo>
                  <a:lnTo>
                    <a:pt x="0" y="267"/>
                  </a:lnTo>
                  <a:lnTo>
                    <a:pt x="0" y="267"/>
                  </a:lnTo>
                  <a:lnTo>
                    <a:pt x="0" y="249"/>
                  </a:lnTo>
                  <a:lnTo>
                    <a:pt x="2" y="231"/>
                  </a:lnTo>
                  <a:lnTo>
                    <a:pt x="5" y="213"/>
                  </a:lnTo>
                  <a:lnTo>
                    <a:pt x="7" y="195"/>
                  </a:lnTo>
                  <a:lnTo>
                    <a:pt x="12" y="178"/>
                  </a:lnTo>
                  <a:lnTo>
                    <a:pt x="17" y="161"/>
                  </a:lnTo>
                  <a:lnTo>
                    <a:pt x="24" y="144"/>
                  </a:lnTo>
                  <a:lnTo>
                    <a:pt x="32" y="128"/>
                  </a:lnTo>
                  <a:lnTo>
                    <a:pt x="32" y="128"/>
                  </a:lnTo>
                  <a:lnTo>
                    <a:pt x="39" y="112"/>
                  </a:lnTo>
                  <a:lnTo>
                    <a:pt x="48" y="98"/>
                  </a:lnTo>
                  <a:lnTo>
                    <a:pt x="58" y="84"/>
                  </a:lnTo>
                  <a:lnTo>
                    <a:pt x="69" y="71"/>
                  </a:lnTo>
                  <a:lnTo>
                    <a:pt x="81" y="60"/>
                  </a:lnTo>
                  <a:lnTo>
                    <a:pt x="93" y="49"/>
                  </a:lnTo>
                  <a:lnTo>
                    <a:pt x="107" y="39"/>
                  </a:lnTo>
                  <a:lnTo>
                    <a:pt x="121" y="32"/>
                  </a:lnTo>
                  <a:lnTo>
                    <a:pt x="121" y="32"/>
                  </a:lnTo>
                  <a:lnTo>
                    <a:pt x="136" y="24"/>
                  </a:lnTo>
                  <a:lnTo>
                    <a:pt x="152" y="17"/>
                  </a:lnTo>
                  <a:lnTo>
                    <a:pt x="167" y="12"/>
                  </a:lnTo>
                  <a:lnTo>
                    <a:pt x="184" y="7"/>
                  </a:lnTo>
                  <a:lnTo>
                    <a:pt x="202" y="5"/>
                  </a:lnTo>
                  <a:lnTo>
                    <a:pt x="220" y="2"/>
                  </a:lnTo>
                  <a:lnTo>
                    <a:pt x="237" y="1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83" y="1"/>
                  </a:lnTo>
                  <a:lnTo>
                    <a:pt x="309" y="5"/>
                  </a:lnTo>
                  <a:lnTo>
                    <a:pt x="333" y="10"/>
                  </a:lnTo>
                  <a:lnTo>
                    <a:pt x="356" y="17"/>
                  </a:lnTo>
                  <a:lnTo>
                    <a:pt x="356" y="17"/>
                  </a:lnTo>
                  <a:lnTo>
                    <a:pt x="378" y="28"/>
                  </a:lnTo>
                  <a:lnTo>
                    <a:pt x="397" y="39"/>
                  </a:lnTo>
                  <a:lnTo>
                    <a:pt x="414" y="53"/>
                  </a:lnTo>
                  <a:lnTo>
                    <a:pt x="427" y="69"/>
                  </a:lnTo>
                  <a:lnTo>
                    <a:pt x="427" y="69"/>
                  </a:lnTo>
                  <a:lnTo>
                    <a:pt x="440" y="85"/>
                  </a:lnTo>
                  <a:lnTo>
                    <a:pt x="450" y="106"/>
                  </a:lnTo>
                  <a:lnTo>
                    <a:pt x="459" y="128"/>
                  </a:lnTo>
                  <a:lnTo>
                    <a:pt x="466" y="152"/>
                  </a:lnTo>
                  <a:lnTo>
                    <a:pt x="405" y="169"/>
                  </a:lnTo>
                  <a:lnTo>
                    <a:pt x="405" y="169"/>
                  </a:lnTo>
                  <a:lnTo>
                    <a:pt x="399" y="151"/>
                  </a:lnTo>
                  <a:lnTo>
                    <a:pt x="392" y="134"/>
                  </a:lnTo>
                  <a:lnTo>
                    <a:pt x="385" y="120"/>
                  </a:lnTo>
                  <a:lnTo>
                    <a:pt x="377" y="107"/>
                  </a:lnTo>
                  <a:lnTo>
                    <a:pt x="377" y="107"/>
                  </a:lnTo>
                  <a:lnTo>
                    <a:pt x="367" y="97"/>
                  </a:lnTo>
                  <a:lnTo>
                    <a:pt x="355" y="88"/>
                  </a:lnTo>
                  <a:lnTo>
                    <a:pt x="342" y="79"/>
                  </a:lnTo>
                  <a:lnTo>
                    <a:pt x="327" y="71"/>
                  </a:lnTo>
                  <a:lnTo>
                    <a:pt x="327" y="71"/>
                  </a:lnTo>
                  <a:lnTo>
                    <a:pt x="310" y="66"/>
                  </a:lnTo>
                  <a:lnTo>
                    <a:pt x="294" y="61"/>
                  </a:lnTo>
                  <a:lnTo>
                    <a:pt x="276" y="58"/>
                  </a:lnTo>
                  <a:lnTo>
                    <a:pt x="257" y="58"/>
                  </a:lnTo>
                  <a:lnTo>
                    <a:pt x="257" y="58"/>
                  </a:lnTo>
                  <a:lnTo>
                    <a:pt x="234" y="58"/>
                  </a:lnTo>
                  <a:lnTo>
                    <a:pt x="213" y="61"/>
                  </a:lnTo>
                  <a:lnTo>
                    <a:pt x="194" y="66"/>
                  </a:lnTo>
                  <a:lnTo>
                    <a:pt x="176" y="73"/>
                  </a:lnTo>
                  <a:lnTo>
                    <a:pt x="176" y="73"/>
                  </a:lnTo>
                  <a:lnTo>
                    <a:pt x="161" y="80"/>
                  </a:lnTo>
                  <a:lnTo>
                    <a:pt x="145" y="89"/>
                  </a:lnTo>
                  <a:lnTo>
                    <a:pt x="133" y="98"/>
                  </a:lnTo>
                  <a:lnTo>
                    <a:pt x="121" y="110"/>
                  </a:lnTo>
                  <a:lnTo>
                    <a:pt x="121" y="110"/>
                  </a:lnTo>
                  <a:lnTo>
                    <a:pt x="112" y="121"/>
                  </a:lnTo>
                  <a:lnTo>
                    <a:pt x="103" y="134"/>
                  </a:lnTo>
                  <a:lnTo>
                    <a:pt x="95" y="147"/>
                  </a:lnTo>
                  <a:lnTo>
                    <a:pt x="89" y="161"/>
                  </a:lnTo>
                  <a:lnTo>
                    <a:pt x="89" y="161"/>
                  </a:lnTo>
                  <a:lnTo>
                    <a:pt x="80" y="185"/>
                  </a:lnTo>
                  <a:lnTo>
                    <a:pt x="75" y="210"/>
                  </a:lnTo>
                  <a:lnTo>
                    <a:pt x="71" y="236"/>
                  </a:lnTo>
                  <a:lnTo>
                    <a:pt x="70" y="263"/>
                  </a:lnTo>
                  <a:lnTo>
                    <a:pt x="70" y="263"/>
                  </a:lnTo>
                  <a:lnTo>
                    <a:pt x="70" y="280"/>
                  </a:lnTo>
                  <a:lnTo>
                    <a:pt x="71" y="297"/>
                  </a:lnTo>
                  <a:lnTo>
                    <a:pt x="72" y="312"/>
                  </a:lnTo>
                  <a:lnTo>
                    <a:pt x="75" y="326"/>
                  </a:lnTo>
                  <a:lnTo>
                    <a:pt x="79" y="340"/>
                  </a:lnTo>
                  <a:lnTo>
                    <a:pt x="83" y="354"/>
                  </a:lnTo>
                  <a:lnTo>
                    <a:pt x="88" y="367"/>
                  </a:lnTo>
                  <a:lnTo>
                    <a:pt x="93" y="379"/>
                  </a:lnTo>
                  <a:lnTo>
                    <a:pt x="93" y="379"/>
                  </a:lnTo>
                  <a:lnTo>
                    <a:pt x="99" y="390"/>
                  </a:lnTo>
                  <a:lnTo>
                    <a:pt x="106" y="400"/>
                  </a:lnTo>
                  <a:lnTo>
                    <a:pt x="113" y="409"/>
                  </a:lnTo>
                  <a:lnTo>
                    <a:pt x="122" y="418"/>
                  </a:lnTo>
                  <a:lnTo>
                    <a:pt x="131" y="427"/>
                  </a:lnTo>
                  <a:lnTo>
                    <a:pt x="140" y="435"/>
                  </a:lnTo>
                  <a:lnTo>
                    <a:pt x="150" y="441"/>
                  </a:lnTo>
                  <a:lnTo>
                    <a:pt x="162" y="446"/>
                  </a:lnTo>
                  <a:lnTo>
                    <a:pt x="162" y="446"/>
                  </a:lnTo>
                  <a:lnTo>
                    <a:pt x="185" y="457"/>
                  </a:lnTo>
                  <a:lnTo>
                    <a:pt x="208" y="464"/>
                  </a:lnTo>
                  <a:lnTo>
                    <a:pt x="232" y="468"/>
                  </a:lnTo>
                  <a:lnTo>
                    <a:pt x="258" y="470"/>
                  </a:lnTo>
                  <a:lnTo>
                    <a:pt x="258" y="470"/>
                  </a:lnTo>
                  <a:lnTo>
                    <a:pt x="280" y="468"/>
                  </a:lnTo>
                  <a:lnTo>
                    <a:pt x="301" y="466"/>
                  </a:lnTo>
                  <a:lnTo>
                    <a:pt x="323" y="461"/>
                  </a:lnTo>
                  <a:lnTo>
                    <a:pt x="344" y="453"/>
                  </a:lnTo>
                  <a:lnTo>
                    <a:pt x="344" y="453"/>
                  </a:lnTo>
                  <a:lnTo>
                    <a:pt x="364" y="444"/>
                  </a:lnTo>
                  <a:lnTo>
                    <a:pt x="381" y="435"/>
                  </a:lnTo>
                  <a:lnTo>
                    <a:pt x="395" y="426"/>
                  </a:lnTo>
                  <a:lnTo>
                    <a:pt x="408" y="416"/>
                  </a:lnTo>
                  <a:lnTo>
                    <a:pt x="408" y="321"/>
                  </a:lnTo>
                  <a:lnTo>
                    <a:pt x="257" y="3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" name="Freeform 607"/>
            <p:cNvSpPr>
              <a:spLocks noEditPoints="1"/>
            </p:cNvSpPr>
            <p:nvPr/>
          </p:nvSpPr>
          <p:spPr bwMode="auto">
            <a:xfrm>
              <a:off x="4640263" y="2416176"/>
              <a:ext cx="357188" cy="407988"/>
            </a:xfrm>
            <a:custGeom>
              <a:avLst/>
              <a:gdLst>
                <a:gd name="T0" fmla="*/ 0 w 452"/>
                <a:gd name="T1" fmla="*/ 0 h 513"/>
                <a:gd name="T2" fmla="*/ 226 w 452"/>
                <a:gd name="T3" fmla="*/ 0 h 513"/>
                <a:gd name="T4" fmla="*/ 287 w 452"/>
                <a:gd name="T5" fmla="*/ 3 h 513"/>
                <a:gd name="T6" fmla="*/ 331 w 452"/>
                <a:gd name="T7" fmla="*/ 14 h 513"/>
                <a:gd name="T8" fmla="*/ 340 w 452"/>
                <a:gd name="T9" fmla="*/ 17 h 513"/>
                <a:gd name="T10" fmla="*/ 356 w 452"/>
                <a:gd name="T11" fmla="*/ 26 h 513"/>
                <a:gd name="T12" fmla="*/ 370 w 452"/>
                <a:gd name="T13" fmla="*/ 39 h 513"/>
                <a:gd name="T14" fmla="*/ 388 w 452"/>
                <a:gd name="T15" fmla="*/ 62 h 513"/>
                <a:gd name="T16" fmla="*/ 398 w 452"/>
                <a:gd name="T17" fmla="*/ 80 h 513"/>
                <a:gd name="T18" fmla="*/ 408 w 452"/>
                <a:gd name="T19" fmla="*/ 119 h 513"/>
                <a:gd name="T20" fmla="*/ 409 w 452"/>
                <a:gd name="T21" fmla="*/ 140 h 513"/>
                <a:gd name="T22" fmla="*/ 407 w 452"/>
                <a:gd name="T23" fmla="*/ 166 h 513"/>
                <a:gd name="T24" fmla="*/ 400 w 452"/>
                <a:gd name="T25" fmla="*/ 190 h 513"/>
                <a:gd name="T26" fmla="*/ 389 w 452"/>
                <a:gd name="T27" fmla="*/ 212 h 513"/>
                <a:gd name="T28" fmla="*/ 374 w 452"/>
                <a:gd name="T29" fmla="*/ 231 h 513"/>
                <a:gd name="T30" fmla="*/ 365 w 452"/>
                <a:gd name="T31" fmla="*/ 240 h 513"/>
                <a:gd name="T32" fmla="*/ 342 w 452"/>
                <a:gd name="T33" fmla="*/ 256 h 513"/>
                <a:gd name="T34" fmla="*/ 315 w 452"/>
                <a:gd name="T35" fmla="*/ 268 h 513"/>
                <a:gd name="T36" fmla="*/ 283 w 452"/>
                <a:gd name="T37" fmla="*/ 276 h 513"/>
                <a:gd name="T38" fmla="*/ 265 w 452"/>
                <a:gd name="T39" fmla="*/ 280 h 513"/>
                <a:gd name="T40" fmla="*/ 298 w 452"/>
                <a:gd name="T41" fmla="*/ 299 h 513"/>
                <a:gd name="T42" fmla="*/ 306 w 452"/>
                <a:gd name="T43" fmla="*/ 306 h 513"/>
                <a:gd name="T44" fmla="*/ 335 w 452"/>
                <a:gd name="T45" fmla="*/ 336 h 513"/>
                <a:gd name="T46" fmla="*/ 362 w 452"/>
                <a:gd name="T47" fmla="*/ 373 h 513"/>
                <a:gd name="T48" fmla="*/ 366 w 452"/>
                <a:gd name="T49" fmla="*/ 513 h 513"/>
                <a:gd name="T50" fmla="*/ 298 w 452"/>
                <a:gd name="T51" fmla="*/ 407 h 513"/>
                <a:gd name="T52" fmla="*/ 249 w 452"/>
                <a:gd name="T53" fmla="*/ 335 h 513"/>
                <a:gd name="T54" fmla="*/ 239 w 452"/>
                <a:gd name="T55" fmla="*/ 325 h 513"/>
                <a:gd name="T56" fmla="*/ 223 w 452"/>
                <a:gd name="T57" fmla="*/ 307 h 513"/>
                <a:gd name="T58" fmla="*/ 215 w 452"/>
                <a:gd name="T59" fmla="*/ 302 h 513"/>
                <a:gd name="T60" fmla="*/ 184 w 452"/>
                <a:gd name="T61" fmla="*/ 288 h 513"/>
                <a:gd name="T62" fmla="*/ 169 w 452"/>
                <a:gd name="T63" fmla="*/ 285 h 513"/>
                <a:gd name="T64" fmla="*/ 68 w 452"/>
                <a:gd name="T65" fmla="*/ 285 h 513"/>
                <a:gd name="T66" fmla="*/ 0 w 452"/>
                <a:gd name="T67" fmla="*/ 513 h 513"/>
                <a:gd name="T68" fmla="*/ 214 w 452"/>
                <a:gd name="T69" fmla="*/ 226 h 513"/>
                <a:gd name="T70" fmla="*/ 235 w 452"/>
                <a:gd name="T71" fmla="*/ 226 h 513"/>
                <a:gd name="T72" fmla="*/ 271 w 452"/>
                <a:gd name="T73" fmla="*/ 221 h 513"/>
                <a:gd name="T74" fmla="*/ 285 w 452"/>
                <a:gd name="T75" fmla="*/ 217 h 513"/>
                <a:gd name="T76" fmla="*/ 310 w 452"/>
                <a:gd name="T77" fmla="*/ 204 h 513"/>
                <a:gd name="T78" fmla="*/ 326 w 452"/>
                <a:gd name="T79" fmla="*/ 185 h 513"/>
                <a:gd name="T80" fmla="*/ 331 w 452"/>
                <a:gd name="T81" fmla="*/ 175 h 513"/>
                <a:gd name="T82" fmla="*/ 339 w 452"/>
                <a:gd name="T83" fmla="*/ 152 h 513"/>
                <a:gd name="T84" fmla="*/ 339 w 452"/>
                <a:gd name="T85" fmla="*/ 140 h 513"/>
                <a:gd name="T86" fmla="*/ 338 w 452"/>
                <a:gd name="T87" fmla="*/ 122 h 513"/>
                <a:gd name="T88" fmla="*/ 333 w 452"/>
                <a:gd name="T89" fmla="*/ 107 h 513"/>
                <a:gd name="T90" fmla="*/ 325 w 452"/>
                <a:gd name="T91" fmla="*/ 93 h 513"/>
                <a:gd name="T92" fmla="*/ 313 w 452"/>
                <a:gd name="T93" fmla="*/ 80 h 513"/>
                <a:gd name="T94" fmla="*/ 306 w 452"/>
                <a:gd name="T95" fmla="*/ 74 h 513"/>
                <a:gd name="T96" fmla="*/ 289 w 452"/>
                <a:gd name="T97" fmla="*/ 66 h 513"/>
                <a:gd name="T98" fmla="*/ 269 w 452"/>
                <a:gd name="T99" fmla="*/ 60 h 513"/>
                <a:gd name="T100" fmla="*/ 243 w 452"/>
                <a:gd name="T101" fmla="*/ 57 h 513"/>
                <a:gd name="T102" fmla="*/ 68 w 452"/>
                <a:gd name="T103" fmla="*/ 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2" h="513">
                  <a:moveTo>
                    <a:pt x="0" y="513"/>
                  </a:moveTo>
                  <a:lnTo>
                    <a:pt x="0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58" y="1"/>
                  </a:lnTo>
                  <a:lnTo>
                    <a:pt x="287" y="3"/>
                  </a:lnTo>
                  <a:lnTo>
                    <a:pt x="311" y="7"/>
                  </a:lnTo>
                  <a:lnTo>
                    <a:pt x="331" y="14"/>
                  </a:lnTo>
                  <a:lnTo>
                    <a:pt x="331" y="14"/>
                  </a:lnTo>
                  <a:lnTo>
                    <a:pt x="340" y="17"/>
                  </a:lnTo>
                  <a:lnTo>
                    <a:pt x="348" y="21"/>
                  </a:lnTo>
                  <a:lnTo>
                    <a:pt x="356" y="26"/>
                  </a:lnTo>
                  <a:lnTo>
                    <a:pt x="363" y="33"/>
                  </a:lnTo>
                  <a:lnTo>
                    <a:pt x="370" y="39"/>
                  </a:lnTo>
                  <a:lnTo>
                    <a:pt x="376" y="46"/>
                  </a:lnTo>
                  <a:lnTo>
                    <a:pt x="388" y="62"/>
                  </a:lnTo>
                  <a:lnTo>
                    <a:pt x="388" y="62"/>
                  </a:lnTo>
                  <a:lnTo>
                    <a:pt x="398" y="80"/>
                  </a:lnTo>
                  <a:lnTo>
                    <a:pt x="404" y="99"/>
                  </a:lnTo>
                  <a:lnTo>
                    <a:pt x="408" y="119"/>
                  </a:lnTo>
                  <a:lnTo>
                    <a:pt x="409" y="140"/>
                  </a:lnTo>
                  <a:lnTo>
                    <a:pt x="409" y="140"/>
                  </a:lnTo>
                  <a:lnTo>
                    <a:pt x="409" y="153"/>
                  </a:lnTo>
                  <a:lnTo>
                    <a:pt x="407" y="166"/>
                  </a:lnTo>
                  <a:lnTo>
                    <a:pt x="404" y="179"/>
                  </a:lnTo>
                  <a:lnTo>
                    <a:pt x="400" y="190"/>
                  </a:lnTo>
                  <a:lnTo>
                    <a:pt x="395" y="202"/>
                  </a:lnTo>
                  <a:lnTo>
                    <a:pt x="389" y="212"/>
                  </a:lnTo>
                  <a:lnTo>
                    <a:pt x="382" y="222"/>
                  </a:lnTo>
                  <a:lnTo>
                    <a:pt x="374" y="231"/>
                  </a:lnTo>
                  <a:lnTo>
                    <a:pt x="374" y="231"/>
                  </a:lnTo>
                  <a:lnTo>
                    <a:pt x="365" y="240"/>
                  </a:lnTo>
                  <a:lnTo>
                    <a:pt x="354" y="249"/>
                  </a:lnTo>
                  <a:lnTo>
                    <a:pt x="342" y="256"/>
                  </a:lnTo>
                  <a:lnTo>
                    <a:pt x="329" y="262"/>
                  </a:lnTo>
                  <a:lnTo>
                    <a:pt x="315" y="268"/>
                  </a:lnTo>
                  <a:lnTo>
                    <a:pt x="299" y="272"/>
                  </a:lnTo>
                  <a:lnTo>
                    <a:pt x="283" y="276"/>
                  </a:lnTo>
                  <a:lnTo>
                    <a:pt x="265" y="280"/>
                  </a:lnTo>
                  <a:lnTo>
                    <a:pt x="265" y="280"/>
                  </a:lnTo>
                  <a:lnTo>
                    <a:pt x="289" y="293"/>
                  </a:lnTo>
                  <a:lnTo>
                    <a:pt x="298" y="299"/>
                  </a:lnTo>
                  <a:lnTo>
                    <a:pt x="306" y="306"/>
                  </a:lnTo>
                  <a:lnTo>
                    <a:pt x="306" y="306"/>
                  </a:lnTo>
                  <a:lnTo>
                    <a:pt x="321" y="320"/>
                  </a:lnTo>
                  <a:lnTo>
                    <a:pt x="335" y="336"/>
                  </a:lnTo>
                  <a:lnTo>
                    <a:pt x="349" y="354"/>
                  </a:lnTo>
                  <a:lnTo>
                    <a:pt x="362" y="373"/>
                  </a:lnTo>
                  <a:lnTo>
                    <a:pt x="452" y="513"/>
                  </a:lnTo>
                  <a:lnTo>
                    <a:pt x="366" y="513"/>
                  </a:lnTo>
                  <a:lnTo>
                    <a:pt x="298" y="407"/>
                  </a:lnTo>
                  <a:lnTo>
                    <a:pt x="298" y="407"/>
                  </a:lnTo>
                  <a:lnTo>
                    <a:pt x="271" y="366"/>
                  </a:lnTo>
                  <a:lnTo>
                    <a:pt x="249" y="335"/>
                  </a:lnTo>
                  <a:lnTo>
                    <a:pt x="249" y="335"/>
                  </a:lnTo>
                  <a:lnTo>
                    <a:pt x="239" y="325"/>
                  </a:lnTo>
                  <a:lnTo>
                    <a:pt x="232" y="315"/>
                  </a:lnTo>
                  <a:lnTo>
                    <a:pt x="223" y="307"/>
                  </a:lnTo>
                  <a:lnTo>
                    <a:pt x="215" y="302"/>
                  </a:lnTo>
                  <a:lnTo>
                    <a:pt x="215" y="302"/>
                  </a:lnTo>
                  <a:lnTo>
                    <a:pt x="200" y="293"/>
                  </a:lnTo>
                  <a:lnTo>
                    <a:pt x="184" y="288"/>
                  </a:lnTo>
                  <a:lnTo>
                    <a:pt x="184" y="288"/>
                  </a:lnTo>
                  <a:lnTo>
                    <a:pt x="169" y="285"/>
                  </a:lnTo>
                  <a:lnTo>
                    <a:pt x="146" y="285"/>
                  </a:lnTo>
                  <a:lnTo>
                    <a:pt x="68" y="285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26"/>
                  </a:moveTo>
                  <a:lnTo>
                    <a:pt x="214" y="226"/>
                  </a:lnTo>
                  <a:lnTo>
                    <a:pt x="214" y="226"/>
                  </a:lnTo>
                  <a:lnTo>
                    <a:pt x="235" y="226"/>
                  </a:lnTo>
                  <a:lnTo>
                    <a:pt x="255" y="224"/>
                  </a:lnTo>
                  <a:lnTo>
                    <a:pt x="271" y="221"/>
                  </a:lnTo>
                  <a:lnTo>
                    <a:pt x="285" y="217"/>
                  </a:lnTo>
                  <a:lnTo>
                    <a:pt x="285" y="217"/>
                  </a:lnTo>
                  <a:lnTo>
                    <a:pt x="298" y="211"/>
                  </a:lnTo>
                  <a:lnTo>
                    <a:pt x="310" y="204"/>
                  </a:lnTo>
                  <a:lnTo>
                    <a:pt x="319" y="195"/>
                  </a:lnTo>
                  <a:lnTo>
                    <a:pt x="326" y="185"/>
                  </a:lnTo>
                  <a:lnTo>
                    <a:pt x="326" y="185"/>
                  </a:lnTo>
                  <a:lnTo>
                    <a:pt x="331" y="175"/>
                  </a:lnTo>
                  <a:lnTo>
                    <a:pt x="336" y="163"/>
                  </a:lnTo>
                  <a:lnTo>
                    <a:pt x="339" y="152"/>
                  </a:lnTo>
                  <a:lnTo>
                    <a:pt x="339" y="140"/>
                  </a:lnTo>
                  <a:lnTo>
                    <a:pt x="339" y="140"/>
                  </a:lnTo>
                  <a:lnTo>
                    <a:pt x="339" y="131"/>
                  </a:lnTo>
                  <a:lnTo>
                    <a:pt x="338" y="122"/>
                  </a:lnTo>
                  <a:lnTo>
                    <a:pt x="335" y="115"/>
                  </a:lnTo>
                  <a:lnTo>
                    <a:pt x="333" y="107"/>
                  </a:lnTo>
                  <a:lnTo>
                    <a:pt x="329" y="99"/>
                  </a:lnTo>
                  <a:lnTo>
                    <a:pt x="325" y="93"/>
                  </a:lnTo>
                  <a:lnTo>
                    <a:pt x="320" y="87"/>
                  </a:lnTo>
                  <a:lnTo>
                    <a:pt x="313" y="80"/>
                  </a:lnTo>
                  <a:lnTo>
                    <a:pt x="313" y="80"/>
                  </a:lnTo>
                  <a:lnTo>
                    <a:pt x="306" y="74"/>
                  </a:lnTo>
                  <a:lnTo>
                    <a:pt x="298" y="70"/>
                  </a:lnTo>
                  <a:lnTo>
                    <a:pt x="289" y="66"/>
                  </a:lnTo>
                  <a:lnTo>
                    <a:pt x="279" y="62"/>
                  </a:lnTo>
                  <a:lnTo>
                    <a:pt x="269" y="60"/>
                  </a:lnTo>
                  <a:lnTo>
                    <a:pt x="256" y="58"/>
                  </a:lnTo>
                  <a:lnTo>
                    <a:pt x="243" y="57"/>
                  </a:lnTo>
                  <a:lnTo>
                    <a:pt x="229" y="56"/>
                  </a:lnTo>
                  <a:lnTo>
                    <a:pt x="68" y="56"/>
                  </a:lnTo>
                  <a:lnTo>
                    <a:pt x="68" y="2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" name="Freeform 608"/>
            <p:cNvSpPr>
              <a:spLocks noEditPoints="1"/>
            </p:cNvSpPr>
            <p:nvPr/>
          </p:nvSpPr>
          <p:spPr bwMode="auto">
            <a:xfrm>
              <a:off x="5011738" y="2408238"/>
              <a:ext cx="388938" cy="422275"/>
            </a:xfrm>
            <a:custGeom>
              <a:avLst/>
              <a:gdLst>
                <a:gd name="T0" fmla="*/ 1 w 491"/>
                <a:gd name="T1" fmla="*/ 242 h 531"/>
                <a:gd name="T2" fmla="*/ 18 w 491"/>
                <a:gd name="T3" fmla="*/ 158 h 531"/>
                <a:gd name="T4" fmla="*/ 53 w 491"/>
                <a:gd name="T5" fmla="*/ 90 h 531"/>
                <a:gd name="T6" fmla="*/ 87 w 491"/>
                <a:gd name="T7" fmla="*/ 55 h 531"/>
                <a:gd name="T8" fmla="*/ 147 w 491"/>
                <a:gd name="T9" fmla="*/ 17 h 531"/>
                <a:gd name="T10" fmla="*/ 220 w 491"/>
                <a:gd name="T11" fmla="*/ 1 h 531"/>
                <a:gd name="T12" fmla="*/ 264 w 491"/>
                <a:gd name="T13" fmla="*/ 0 h 531"/>
                <a:gd name="T14" fmla="*/ 314 w 491"/>
                <a:gd name="T15" fmla="*/ 9 h 531"/>
                <a:gd name="T16" fmla="*/ 360 w 491"/>
                <a:gd name="T17" fmla="*/ 25 h 531"/>
                <a:gd name="T18" fmla="*/ 388 w 491"/>
                <a:gd name="T19" fmla="*/ 43 h 531"/>
                <a:gd name="T20" fmla="*/ 425 w 491"/>
                <a:gd name="T21" fmla="*/ 74 h 531"/>
                <a:gd name="T22" fmla="*/ 453 w 491"/>
                <a:gd name="T23" fmla="*/ 114 h 531"/>
                <a:gd name="T24" fmla="*/ 468 w 491"/>
                <a:gd name="T25" fmla="*/ 144 h 531"/>
                <a:gd name="T26" fmla="*/ 484 w 491"/>
                <a:gd name="T27" fmla="*/ 193 h 531"/>
                <a:gd name="T28" fmla="*/ 490 w 491"/>
                <a:gd name="T29" fmla="*/ 247 h 531"/>
                <a:gd name="T30" fmla="*/ 490 w 491"/>
                <a:gd name="T31" fmla="*/ 285 h 531"/>
                <a:gd name="T32" fmla="*/ 484 w 491"/>
                <a:gd name="T33" fmla="*/ 340 h 531"/>
                <a:gd name="T34" fmla="*/ 467 w 491"/>
                <a:gd name="T35" fmla="*/ 390 h 531"/>
                <a:gd name="T36" fmla="*/ 452 w 491"/>
                <a:gd name="T37" fmla="*/ 421 h 531"/>
                <a:gd name="T38" fmla="*/ 421 w 491"/>
                <a:gd name="T39" fmla="*/ 461 h 531"/>
                <a:gd name="T40" fmla="*/ 384 w 491"/>
                <a:gd name="T41" fmla="*/ 491 h 531"/>
                <a:gd name="T42" fmla="*/ 356 w 491"/>
                <a:gd name="T43" fmla="*/ 507 h 531"/>
                <a:gd name="T44" fmla="*/ 311 w 491"/>
                <a:gd name="T45" fmla="*/ 523 h 531"/>
                <a:gd name="T46" fmla="*/ 262 w 491"/>
                <a:gd name="T47" fmla="*/ 530 h 531"/>
                <a:gd name="T48" fmla="*/ 228 w 491"/>
                <a:gd name="T49" fmla="*/ 530 h 531"/>
                <a:gd name="T50" fmla="*/ 177 w 491"/>
                <a:gd name="T51" fmla="*/ 522 h 531"/>
                <a:gd name="T52" fmla="*/ 131 w 491"/>
                <a:gd name="T53" fmla="*/ 504 h 531"/>
                <a:gd name="T54" fmla="*/ 102 w 491"/>
                <a:gd name="T55" fmla="*/ 486 h 531"/>
                <a:gd name="T56" fmla="*/ 67 w 491"/>
                <a:gd name="T57" fmla="*/ 454 h 531"/>
                <a:gd name="T58" fmla="*/ 37 w 491"/>
                <a:gd name="T59" fmla="*/ 414 h 531"/>
                <a:gd name="T60" fmla="*/ 23 w 491"/>
                <a:gd name="T61" fmla="*/ 385 h 531"/>
                <a:gd name="T62" fmla="*/ 8 w 491"/>
                <a:gd name="T63" fmla="*/ 338 h 531"/>
                <a:gd name="T64" fmla="*/ 1 w 491"/>
                <a:gd name="T65" fmla="*/ 289 h 531"/>
                <a:gd name="T66" fmla="*/ 71 w 491"/>
                <a:gd name="T67" fmla="*/ 274 h 531"/>
                <a:gd name="T68" fmla="*/ 74 w 491"/>
                <a:gd name="T69" fmla="*/ 317 h 531"/>
                <a:gd name="T70" fmla="*/ 90 w 491"/>
                <a:gd name="T71" fmla="*/ 373 h 531"/>
                <a:gd name="T72" fmla="*/ 120 w 491"/>
                <a:gd name="T73" fmla="*/ 420 h 531"/>
                <a:gd name="T74" fmla="*/ 147 w 491"/>
                <a:gd name="T75" fmla="*/ 443 h 531"/>
                <a:gd name="T76" fmla="*/ 192 w 491"/>
                <a:gd name="T77" fmla="*/ 466 h 531"/>
                <a:gd name="T78" fmla="*/ 246 w 491"/>
                <a:gd name="T79" fmla="*/ 472 h 531"/>
                <a:gd name="T80" fmla="*/ 282 w 491"/>
                <a:gd name="T81" fmla="*/ 470 h 531"/>
                <a:gd name="T82" fmla="*/ 330 w 491"/>
                <a:gd name="T83" fmla="*/ 452 h 531"/>
                <a:gd name="T84" fmla="*/ 371 w 491"/>
                <a:gd name="T85" fmla="*/ 418 h 531"/>
                <a:gd name="T86" fmla="*/ 393 w 491"/>
                <a:gd name="T87" fmla="*/ 389 h 531"/>
                <a:gd name="T88" fmla="*/ 415 w 491"/>
                <a:gd name="T89" fmla="*/ 334 h 531"/>
                <a:gd name="T90" fmla="*/ 421 w 491"/>
                <a:gd name="T91" fmla="*/ 266 h 531"/>
                <a:gd name="T92" fmla="*/ 416 w 491"/>
                <a:gd name="T93" fmla="*/ 207 h 531"/>
                <a:gd name="T94" fmla="*/ 400 w 491"/>
                <a:gd name="T95" fmla="*/ 156 h 531"/>
                <a:gd name="T96" fmla="*/ 388 w 491"/>
                <a:gd name="T97" fmla="*/ 134 h 531"/>
                <a:gd name="T98" fmla="*/ 366 w 491"/>
                <a:gd name="T99" fmla="*/ 106 h 531"/>
                <a:gd name="T100" fmla="*/ 338 w 491"/>
                <a:gd name="T101" fmla="*/ 84 h 531"/>
                <a:gd name="T102" fmla="*/ 317 w 491"/>
                <a:gd name="T103" fmla="*/ 73 h 531"/>
                <a:gd name="T104" fmla="*/ 283 w 491"/>
                <a:gd name="T105" fmla="*/ 62 h 531"/>
                <a:gd name="T106" fmla="*/ 247 w 491"/>
                <a:gd name="T107" fmla="*/ 58 h 531"/>
                <a:gd name="T108" fmla="*/ 211 w 491"/>
                <a:gd name="T109" fmla="*/ 61 h 531"/>
                <a:gd name="T110" fmla="*/ 164 w 491"/>
                <a:gd name="T111" fmla="*/ 78 h 531"/>
                <a:gd name="T112" fmla="*/ 123 w 491"/>
                <a:gd name="T113" fmla="*/ 107 h 531"/>
                <a:gd name="T114" fmla="*/ 100 w 491"/>
                <a:gd name="T115" fmla="*/ 137 h 531"/>
                <a:gd name="T116" fmla="*/ 78 w 491"/>
                <a:gd name="T117" fmla="*/ 195 h 531"/>
                <a:gd name="T118" fmla="*/ 71 w 491"/>
                <a:gd name="T119" fmla="*/ 274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1" h="531">
                  <a:moveTo>
                    <a:pt x="0" y="272"/>
                  </a:moveTo>
                  <a:lnTo>
                    <a:pt x="0" y="272"/>
                  </a:lnTo>
                  <a:lnTo>
                    <a:pt x="1" y="242"/>
                  </a:lnTo>
                  <a:lnTo>
                    <a:pt x="5" y="212"/>
                  </a:lnTo>
                  <a:lnTo>
                    <a:pt x="10" y="184"/>
                  </a:lnTo>
                  <a:lnTo>
                    <a:pt x="18" y="158"/>
                  </a:lnTo>
                  <a:lnTo>
                    <a:pt x="27" y="134"/>
                  </a:lnTo>
                  <a:lnTo>
                    <a:pt x="40" y="111"/>
                  </a:lnTo>
                  <a:lnTo>
                    <a:pt x="53" y="90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7" y="55"/>
                  </a:lnTo>
                  <a:lnTo>
                    <a:pt x="106" y="41"/>
                  </a:lnTo>
                  <a:lnTo>
                    <a:pt x="127" y="28"/>
                  </a:lnTo>
                  <a:lnTo>
                    <a:pt x="147" y="17"/>
                  </a:lnTo>
                  <a:lnTo>
                    <a:pt x="170" y="10"/>
                  </a:lnTo>
                  <a:lnTo>
                    <a:pt x="195" y="5"/>
                  </a:lnTo>
                  <a:lnTo>
                    <a:pt x="220" y="1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64" y="0"/>
                  </a:lnTo>
                  <a:lnTo>
                    <a:pt x="280" y="2"/>
                  </a:lnTo>
                  <a:lnTo>
                    <a:pt x="297" y="5"/>
                  </a:lnTo>
                  <a:lnTo>
                    <a:pt x="314" y="9"/>
                  </a:lnTo>
                  <a:lnTo>
                    <a:pt x="329" y="12"/>
                  </a:lnTo>
                  <a:lnTo>
                    <a:pt x="344" y="19"/>
                  </a:lnTo>
                  <a:lnTo>
                    <a:pt x="360" y="25"/>
                  </a:lnTo>
                  <a:lnTo>
                    <a:pt x="374" y="34"/>
                  </a:lnTo>
                  <a:lnTo>
                    <a:pt x="374" y="34"/>
                  </a:lnTo>
                  <a:lnTo>
                    <a:pt x="388" y="43"/>
                  </a:lnTo>
                  <a:lnTo>
                    <a:pt x="400" y="52"/>
                  </a:lnTo>
                  <a:lnTo>
                    <a:pt x="413" y="62"/>
                  </a:lnTo>
                  <a:lnTo>
                    <a:pt x="425" y="74"/>
                  </a:lnTo>
                  <a:lnTo>
                    <a:pt x="435" y="87"/>
                  </a:lnTo>
                  <a:lnTo>
                    <a:pt x="444" y="99"/>
                  </a:lnTo>
                  <a:lnTo>
                    <a:pt x="453" y="114"/>
                  </a:lnTo>
                  <a:lnTo>
                    <a:pt x="461" y="129"/>
                  </a:lnTo>
                  <a:lnTo>
                    <a:pt x="461" y="129"/>
                  </a:lnTo>
                  <a:lnTo>
                    <a:pt x="468" y="144"/>
                  </a:lnTo>
                  <a:lnTo>
                    <a:pt x="475" y="160"/>
                  </a:lnTo>
                  <a:lnTo>
                    <a:pt x="480" y="176"/>
                  </a:lnTo>
                  <a:lnTo>
                    <a:pt x="484" y="193"/>
                  </a:lnTo>
                  <a:lnTo>
                    <a:pt x="486" y="211"/>
                  </a:lnTo>
                  <a:lnTo>
                    <a:pt x="489" y="229"/>
                  </a:lnTo>
                  <a:lnTo>
                    <a:pt x="490" y="247"/>
                  </a:lnTo>
                  <a:lnTo>
                    <a:pt x="491" y="266"/>
                  </a:lnTo>
                  <a:lnTo>
                    <a:pt x="491" y="266"/>
                  </a:lnTo>
                  <a:lnTo>
                    <a:pt x="490" y="285"/>
                  </a:lnTo>
                  <a:lnTo>
                    <a:pt x="489" y="304"/>
                  </a:lnTo>
                  <a:lnTo>
                    <a:pt x="486" y="322"/>
                  </a:lnTo>
                  <a:lnTo>
                    <a:pt x="484" y="340"/>
                  </a:lnTo>
                  <a:lnTo>
                    <a:pt x="478" y="357"/>
                  </a:lnTo>
                  <a:lnTo>
                    <a:pt x="473" y="373"/>
                  </a:lnTo>
                  <a:lnTo>
                    <a:pt x="467" y="390"/>
                  </a:lnTo>
                  <a:lnTo>
                    <a:pt x="459" y="406"/>
                  </a:lnTo>
                  <a:lnTo>
                    <a:pt x="459" y="406"/>
                  </a:lnTo>
                  <a:lnTo>
                    <a:pt x="452" y="421"/>
                  </a:lnTo>
                  <a:lnTo>
                    <a:pt x="443" y="435"/>
                  </a:lnTo>
                  <a:lnTo>
                    <a:pt x="432" y="448"/>
                  </a:lnTo>
                  <a:lnTo>
                    <a:pt x="421" y="461"/>
                  </a:lnTo>
                  <a:lnTo>
                    <a:pt x="409" y="471"/>
                  </a:lnTo>
                  <a:lnTo>
                    <a:pt x="398" y="481"/>
                  </a:lnTo>
                  <a:lnTo>
                    <a:pt x="384" y="491"/>
                  </a:lnTo>
                  <a:lnTo>
                    <a:pt x="370" y="499"/>
                  </a:lnTo>
                  <a:lnTo>
                    <a:pt x="370" y="499"/>
                  </a:lnTo>
                  <a:lnTo>
                    <a:pt x="356" y="507"/>
                  </a:lnTo>
                  <a:lnTo>
                    <a:pt x="340" y="513"/>
                  </a:lnTo>
                  <a:lnTo>
                    <a:pt x="326" y="518"/>
                  </a:lnTo>
                  <a:lnTo>
                    <a:pt x="311" y="523"/>
                  </a:lnTo>
                  <a:lnTo>
                    <a:pt x="294" y="526"/>
                  </a:lnTo>
                  <a:lnTo>
                    <a:pt x="279" y="528"/>
                  </a:lnTo>
                  <a:lnTo>
                    <a:pt x="262" y="530"/>
                  </a:lnTo>
                  <a:lnTo>
                    <a:pt x="246" y="531"/>
                  </a:lnTo>
                  <a:lnTo>
                    <a:pt x="246" y="531"/>
                  </a:lnTo>
                  <a:lnTo>
                    <a:pt x="228" y="530"/>
                  </a:lnTo>
                  <a:lnTo>
                    <a:pt x="211" y="528"/>
                  </a:lnTo>
                  <a:lnTo>
                    <a:pt x="193" y="526"/>
                  </a:lnTo>
                  <a:lnTo>
                    <a:pt x="177" y="522"/>
                  </a:lnTo>
                  <a:lnTo>
                    <a:pt x="161" y="517"/>
                  </a:lnTo>
                  <a:lnTo>
                    <a:pt x="146" y="511"/>
                  </a:lnTo>
                  <a:lnTo>
                    <a:pt x="131" y="504"/>
                  </a:lnTo>
                  <a:lnTo>
                    <a:pt x="117" y="496"/>
                  </a:lnTo>
                  <a:lnTo>
                    <a:pt x="117" y="496"/>
                  </a:lnTo>
                  <a:lnTo>
                    <a:pt x="102" y="486"/>
                  </a:lnTo>
                  <a:lnTo>
                    <a:pt x="90" y="477"/>
                  </a:lnTo>
                  <a:lnTo>
                    <a:pt x="78" y="466"/>
                  </a:lnTo>
                  <a:lnTo>
                    <a:pt x="67" y="454"/>
                  </a:lnTo>
                  <a:lnTo>
                    <a:pt x="56" y="443"/>
                  </a:lnTo>
                  <a:lnTo>
                    <a:pt x="46" y="429"/>
                  </a:lnTo>
                  <a:lnTo>
                    <a:pt x="37" y="414"/>
                  </a:lnTo>
                  <a:lnTo>
                    <a:pt x="30" y="400"/>
                  </a:lnTo>
                  <a:lnTo>
                    <a:pt x="30" y="400"/>
                  </a:lnTo>
                  <a:lnTo>
                    <a:pt x="23" y="385"/>
                  </a:lnTo>
                  <a:lnTo>
                    <a:pt x="17" y="370"/>
                  </a:lnTo>
                  <a:lnTo>
                    <a:pt x="12" y="354"/>
                  </a:lnTo>
                  <a:lnTo>
                    <a:pt x="8" y="338"/>
                  </a:lnTo>
                  <a:lnTo>
                    <a:pt x="5" y="322"/>
                  </a:lnTo>
                  <a:lnTo>
                    <a:pt x="3" y="306"/>
                  </a:lnTo>
                  <a:lnTo>
                    <a:pt x="1" y="289"/>
                  </a:lnTo>
                  <a:lnTo>
                    <a:pt x="0" y="272"/>
                  </a:lnTo>
                  <a:lnTo>
                    <a:pt x="0" y="272"/>
                  </a:lnTo>
                  <a:close/>
                  <a:moveTo>
                    <a:pt x="71" y="274"/>
                  </a:moveTo>
                  <a:lnTo>
                    <a:pt x="71" y="274"/>
                  </a:lnTo>
                  <a:lnTo>
                    <a:pt x="72" y="295"/>
                  </a:lnTo>
                  <a:lnTo>
                    <a:pt x="74" y="317"/>
                  </a:lnTo>
                  <a:lnTo>
                    <a:pt x="78" y="338"/>
                  </a:lnTo>
                  <a:lnTo>
                    <a:pt x="83" y="356"/>
                  </a:lnTo>
                  <a:lnTo>
                    <a:pt x="90" y="373"/>
                  </a:lnTo>
                  <a:lnTo>
                    <a:pt x="99" y="390"/>
                  </a:lnTo>
                  <a:lnTo>
                    <a:pt x="109" y="406"/>
                  </a:lnTo>
                  <a:lnTo>
                    <a:pt x="120" y="420"/>
                  </a:lnTo>
                  <a:lnTo>
                    <a:pt x="120" y="420"/>
                  </a:lnTo>
                  <a:lnTo>
                    <a:pt x="133" y="432"/>
                  </a:lnTo>
                  <a:lnTo>
                    <a:pt x="147" y="443"/>
                  </a:lnTo>
                  <a:lnTo>
                    <a:pt x="161" y="452"/>
                  </a:lnTo>
                  <a:lnTo>
                    <a:pt x="177" y="459"/>
                  </a:lnTo>
                  <a:lnTo>
                    <a:pt x="192" y="466"/>
                  </a:lnTo>
                  <a:lnTo>
                    <a:pt x="210" y="470"/>
                  </a:lnTo>
                  <a:lnTo>
                    <a:pt x="227" y="472"/>
                  </a:lnTo>
                  <a:lnTo>
                    <a:pt x="246" y="472"/>
                  </a:lnTo>
                  <a:lnTo>
                    <a:pt x="246" y="472"/>
                  </a:lnTo>
                  <a:lnTo>
                    <a:pt x="264" y="472"/>
                  </a:lnTo>
                  <a:lnTo>
                    <a:pt x="282" y="470"/>
                  </a:lnTo>
                  <a:lnTo>
                    <a:pt x="299" y="466"/>
                  </a:lnTo>
                  <a:lnTo>
                    <a:pt x="315" y="459"/>
                  </a:lnTo>
                  <a:lnTo>
                    <a:pt x="330" y="452"/>
                  </a:lnTo>
                  <a:lnTo>
                    <a:pt x="345" y="443"/>
                  </a:lnTo>
                  <a:lnTo>
                    <a:pt x="358" y="431"/>
                  </a:lnTo>
                  <a:lnTo>
                    <a:pt x="371" y="418"/>
                  </a:lnTo>
                  <a:lnTo>
                    <a:pt x="371" y="418"/>
                  </a:lnTo>
                  <a:lnTo>
                    <a:pt x="383" y="404"/>
                  </a:lnTo>
                  <a:lnTo>
                    <a:pt x="393" y="389"/>
                  </a:lnTo>
                  <a:lnTo>
                    <a:pt x="402" y="372"/>
                  </a:lnTo>
                  <a:lnTo>
                    <a:pt x="408" y="353"/>
                  </a:lnTo>
                  <a:lnTo>
                    <a:pt x="415" y="334"/>
                  </a:lnTo>
                  <a:lnTo>
                    <a:pt x="418" y="312"/>
                  </a:lnTo>
                  <a:lnTo>
                    <a:pt x="420" y="290"/>
                  </a:lnTo>
                  <a:lnTo>
                    <a:pt x="421" y="266"/>
                  </a:lnTo>
                  <a:lnTo>
                    <a:pt x="421" y="266"/>
                  </a:lnTo>
                  <a:lnTo>
                    <a:pt x="420" y="235"/>
                  </a:lnTo>
                  <a:lnTo>
                    <a:pt x="416" y="207"/>
                  </a:lnTo>
                  <a:lnTo>
                    <a:pt x="409" y="180"/>
                  </a:lnTo>
                  <a:lnTo>
                    <a:pt x="404" y="169"/>
                  </a:lnTo>
                  <a:lnTo>
                    <a:pt x="400" y="156"/>
                  </a:lnTo>
                  <a:lnTo>
                    <a:pt x="400" y="156"/>
                  </a:lnTo>
                  <a:lnTo>
                    <a:pt x="394" y="146"/>
                  </a:lnTo>
                  <a:lnTo>
                    <a:pt x="388" y="134"/>
                  </a:lnTo>
                  <a:lnTo>
                    <a:pt x="381" y="124"/>
                  </a:lnTo>
                  <a:lnTo>
                    <a:pt x="374" y="115"/>
                  </a:lnTo>
                  <a:lnTo>
                    <a:pt x="366" y="106"/>
                  </a:lnTo>
                  <a:lnTo>
                    <a:pt x="357" y="98"/>
                  </a:lnTo>
                  <a:lnTo>
                    <a:pt x="348" y="90"/>
                  </a:lnTo>
                  <a:lnTo>
                    <a:pt x="338" y="84"/>
                  </a:lnTo>
                  <a:lnTo>
                    <a:pt x="338" y="84"/>
                  </a:lnTo>
                  <a:lnTo>
                    <a:pt x="328" y="78"/>
                  </a:lnTo>
                  <a:lnTo>
                    <a:pt x="317" y="73"/>
                  </a:lnTo>
                  <a:lnTo>
                    <a:pt x="306" y="69"/>
                  </a:lnTo>
                  <a:lnTo>
                    <a:pt x="294" y="65"/>
                  </a:lnTo>
                  <a:lnTo>
                    <a:pt x="283" y="62"/>
                  </a:lnTo>
                  <a:lnTo>
                    <a:pt x="271" y="60"/>
                  </a:lnTo>
                  <a:lnTo>
                    <a:pt x="259" y="58"/>
                  </a:lnTo>
                  <a:lnTo>
                    <a:pt x="247" y="58"/>
                  </a:lnTo>
                  <a:lnTo>
                    <a:pt x="247" y="58"/>
                  </a:lnTo>
                  <a:lnTo>
                    <a:pt x="229" y="58"/>
                  </a:lnTo>
                  <a:lnTo>
                    <a:pt x="211" y="61"/>
                  </a:lnTo>
                  <a:lnTo>
                    <a:pt x="196" y="65"/>
                  </a:lnTo>
                  <a:lnTo>
                    <a:pt x="179" y="70"/>
                  </a:lnTo>
                  <a:lnTo>
                    <a:pt x="164" y="78"/>
                  </a:lnTo>
                  <a:lnTo>
                    <a:pt x="150" y="85"/>
                  </a:lnTo>
                  <a:lnTo>
                    <a:pt x="136" y="96"/>
                  </a:lnTo>
                  <a:lnTo>
                    <a:pt x="123" y="107"/>
                  </a:lnTo>
                  <a:lnTo>
                    <a:pt x="123" y="107"/>
                  </a:lnTo>
                  <a:lnTo>
                    <a:pt x="110" y="121"/>
                  </a:lnTo>
                  <a:lnTo>
                    <a:pt x="100" y="137"/>
                  </a:lnTo>
                  <a:lnTo>
                    <a:pt x="91" y="155"/>
                  </a:lnTo>
                  <a:lnTo>
                    <a:pt x="83" y="174"/>
                  </a:lnTo>
                  <a:lnTo>
                    <a:pt x="78" y="195"/>
                  </a:lnTo>
                  <a:lnTo>
                    <a:pt x="74" y="220"/>
                  </a:lnTo>
                  <a:lnTo>
                    <a:pt x="72" y="245"/>
                  </a:lnTo>
                  <a:lnTo>
                    <a:pt x="71" y="274"/>
                  </a:lnTo>
                  <a:lnTo>
                    <a:pt x="71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" name="Freeform 609"/>
            <p:cNvSpPr>
              <a:spLocks/>
            </p:cNvSpPr>
            <p:nvPr/>
          </p:nvSpPr>
          <p:spPr bwMode="auto">
            <a:xfrm>
              <a:off x="5459413" y="2416176"/>
              <a:ext cx="320675" cy="414338"/>
            </a:xfrm>
            <a:custGeom>
              <a:avLst/>
              <a:gdLst>
                <a:gd name="T0" fmla="*/ 403 w 403"/>
                <a:gd name="T1" fmla="*/ 0 h 522"/>
                <a:gd name="T2" fmla="*/ 403 w 403"/>
                <a:gd name="T3" fmla="*/ 297 h 522"/>
                <a:gd name="T4" fmla="*/ 398 w 403"/>
                <a:gd name="T5" fmla="*/ 366 h 522"/>
                <a:gd name="T6" fmla="*/ 389 w 403"/>
                <a:gd name="T7" fmla="*/ 407 h 522"/>
                <a:gd name="T8" fmla="*/ 385 w 403"/>
                <a:gd name="T9" fmla="*/ 420 h 522"/>
                <a:gd name="T10" fmla="*/ 375 w 403"/>
                <a:gd name="T11" fmla="*/ 441 h 522"/>
                <a:gd name="T12" fmla="*/ 361 w 403"/>
                <a:gd name="T13" fmla="*/ 461 h 522"/>
                <a:gd name="T14" fmla="*/ 343 w 403"/>
                <a:gd name="T15" fmla="*/ 478 h 522"/>
                <a:gd name="T16" fmla="*/ 323 w 403"/>
                <a:gd name="T17" fmla="*/ 494 h 522"/>
                <a:gd name="T18" fmla="*/ 311 w 403"/>
                <a:gd name="T19" fmla="*/ 500 h 522"/>
                <a:gd name="T20" fmla="*/ 284 w 403"/>
                <a:gd name="T21" fmla="*/ 510 h 522"/>
                <a:gd name="T22" fmla="*/ 255 w 403"/>
                <a:gd name="T23" fmla="*/ 518 h 522"/>
                <a:gd name="T24" fmla="*/ 220 w 403"/>
                <a:gd name="T25" fmla="*/ 522 h 522"/>
                <a:gd name="T26" fmla="*/ 202 w 403"/>
                <a:gd name="T27" fmla="*/ 522 h 522"/>
                <a:gd name="T28" fmla="*/ 168 w 403"/>
                <a:gd name="T29" fmla="*/ 521 h 522"/>
                <a:gd name="T30" fmla="*/ 137 w 403"/>
                <a:gd name="T31" fmla="*/ 516 h 522"/>
                <a:gd name="T32" fmla="*/ 109 w 403"/>
                <a:gd name="T33" fmla="*/ 508 h 522"/>
                <a:gd name="T34" fmla="*/ 85 w 403"/>
                <a:gd name="T35" fmla="*/ 496 h 522"/>
                <a:gd name="T36" fmla="*/ 73 w 403"/>
                <a:gd name="T37" fmla="*/ 490 h 522"/>
                <a:gd name="T38" fmla="*/ 54 w 403"/>
                <a:gd name="T39" fmla="*/ 475 h 522"/>
                <a:gd name="T40" fmla="*/ 38 w 403"/>
                <a:gd name="T41" fmla="*/ 457 h 522"/>
                <a:gd name="T42" fmla="*/ 25 w 403"/>
                <a:gd name="T43" fmla="*/ 436 h 522"/>
                <a:gd name="T44" fmla="*/ 20 w 403"/>
                <a:gd name="T45" fmla="*/ 425 h 522"/>
                <a:gd name="T46" fmla="*/ 11 w 403"/>
                <a:gd name="T47" fmla="*/ 399 h 522"/>
                <a:gd name="T48" fmla="*/ 4 w 403"/>
                <a:gd name="T49" fmla="*/ 370 h 522"/>
                <a:gd name="T50" fmla="*/ 0 w 403"/>
                <a:gd name="T51" fmla="*/ 297 h 522"/>
                <a:gd name="T52" fmla="*/ 68 w 403"/>
                <a:gd name="T53" fmla="*/ 0 h 522"/>
                <a:gd name="T54" fmla="*/ 68 w 403"/>
                <a:gd name="T55" fmla="*/ 295 h 522"/>
                <a:gd name="T56" fmla="*/ 71 w 403"/>
                <a:gd name="T57" fmla="*/ 354 h 522"/>
                <a:gd name="T58" fmla="*/ 80 w 403"/>
                <a:gd name="T59" fmla="*/ 394 h 522"/>
                <a:gd name="T60" fmla="*/ 87 w 403"/>
                <a:gd name="T61" fmla="*/ 409 h 522"/>
                <a:gd name="T62" fmla="*/ 109 w 403"/>
                <a:gd name="T63" fmla="*/ 434 h 522"/>
                <a:gd name="T64" fmla="*/ 123 w 403"/>
                <a:gd name="T65" fmla="*/ 444 h 522"/>
                <a:gd name="T66" fmla="*/ 156 w 403"/>
                <a:gd name="T67" fmla="*/ 457 h 522"/>
                <a:gd name="T68" fmla="*/ 197 w 403"/>
                <a:gd name="T69" fmla="*/ 461 h 522"/>
                <a:gd name="T70" fmla="*/ 215 w 403"/>
                <a:gd name="T71" fmla="*/ 461 h 522"/>
                <a:gd name="T72" fmla="*/ 247 w 403"/>
                <a:gd name="T73" fmla="*/ 455 h 522"/>
                <a:gd name="T74" fmla="*/ 274 w 403"/>
                <a:gd name="T75" fmla="*/ 448 h 522"/>
                <a:gd name="T76" fmla="*/ 295 w 403"/>
                <a:gd name="T77" fmla="*/ 435 h 522"/>
                <a:gd name="T78" fmla="*/ 304 w 403"/>
                <a:gd name="T79" fmla="*/ 426 h 522"/>
                <a:gd name="T80" fmla="*/ 318 w 403"/>
                <a:gd name="T81" fmla="*/ 405 h 522"/>
                <a:gd name="T82" fmla="*/ 328 w 403"/>
                <a:gd name="T83" fmla="*/ 377 h 522"/>
                <a:gd name="T84" fmla="*/ 333 w 403"/>
                <a:gd name="T85" fmla="*/ 340 h 522"/>
                <a:gd name="T86" fmla="*/ 335 w 403"/>
                <a:gd name="T87" fmla="*/ 295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3" h="522">
                  <a:moveTo>
                    <a:pt x="335" y="0"/>
                  </a:moveTo>
                  <a:lnTo>
                    <a:pt x="403" y="0"/>
                  </a:lnTo>
                  <a:lnTo>
                    <a:pt x="403" y="297"/>
                  </a:lnTo>
                  <a:lnTo>
                    <a:pt x="403" y="297"/>
                  </a:lnTo>
                  <a:lnTo>
                    <a:pt x="402" y="332"/>
                  </a:lnTo>
                  <a:lnTo>
                    <a:pt x="398" y="366"/>
                  </a:lnTo>
                  <a:lnTo>
                    <a:pt x="393" y="394"/>
                  </a:lnTo>
                  <a:lnTo>
                    <a:pt x="389" y="407"/>
                  </a:lnTo>
                  <a:lnTo>
                    <a:pt x="385" y="420"/>
                  </a:lnTo>
                  <a:lnTo>
                    <a:pt x="385" y="420"/>
                  </a:lnTo>
                  <a:lnTo>
                    <a:pt x="380" y="430"/>
                  </a:lnTo>
                  <a:lnTo>
                    <a:pt x="375" y="441"/>
                  </a:lnTo>
                  <a:lnTo>
                    <a:pt x="369" y="452"/>
                  </a:lnTo>
                  <a:lnTo>
                    <a:pt x="361" y="461"/>
                  </a:lnTo>
                  <a:lnTo>
                    <a:pt x="353" y="469"/>
                  </a:lnTo>
                  <a:lnTo>
                    <a:pt x="343" y="478"/>
                  </a:lnTo>
                  <a:lnTo>
                    <a:pt x="333" y="486"/>
                  </a:lnTo>
                  <a:lnTo>
                    <a:pt x="323" y="494"/>
                  </a:lnTo>
                  <a:lnTo>
                    <a:pt x="323" y="494"/>
                  </a:lnTo>
                  <a:lnTo>
                    <a:pt x="311" y="500"/>
                  </a:lnTo>
                  <a:lnTo>
                    <a:pt x="298" y="505"/>
                  </a:lnTo>
                  <a:lnTo>
                    <a:pt x="284" y="510"/>
                  </a:lnTo>
                  <a:lnTo>
                    <a:pt x="270" y="514"/>
                  </a:lnTo>
                  <a:lnTo>
                    <a:pt x="255" y="518"/>
                  </a:lnTo>
                  <a:lnTo>
                    <a:pt x="238" y="519"/>
                  </a:lnTo>
                  <a:lnTo>
                    <a:pt x="220" y="522"/>
                  </a:lnTo>
                  <a:lnTo>
                    <a:pt x="202" y="522"/>
                  </a:lnTo>
                  <a:lnTo>
                    <a:pt x="202" y="522"/>
                  </a:lnTo>
                  <a:lnTo>
                    <a:pt x="185" y="522"/>
                  </a:lnTo>
                  <a:lnTo>
                    <a:pt x="168" y="521"/>
                  </a:lnTo>
                  <a:lnTo>
                    <a:pt x="153" y="518"/>
                  </a:lnTo>
                  <a:lnTo>
                    <a:pt x="137" y="516"/>
                  </a:lnTo>
                  <a:lnTo>
                    <a:pt x="123" y="512"/>
                  </a:lnTo>
                  <a:lnTo>
                    <a:pt x="109" y="508"/>
                  </a:lnTo>
                  <a:lnTo>
                    <a:pt x="96" y="503"/>
                  </a:lnTo>
                  <a:lnTo>
                    <a:pt x="85" y="496"/>
                  </a:lnTo>
                  <a:lnTo>
                    <a:pt x="85" y="496"/>
                  </a:lnTo>
                  <a:lnTo>
                    <a:pt x="73" y="490"/>
                  </a:lnTo>
                  <a:lnTo>
                    <a:pt x="63" y="484"/>
                  </a:lnTo>
                  <a:lnTo>
                    <a:pt x="54" y="475"/>
                  </a:lnTo>
                  <a:lnTo>
                    <a:pt x="45" y="467"/>
                  </a:lnTo>
                  <a:lnTo>
                    <a:pt x="38" y="457"/>
                  </a:lnTo>
                  <a:lnTo>
                    <a:pt x="31" y="448"/>
                  </a:lnTo>
                  <a:lnTo>
                    <a:pt x="25" y="436"/>
                  </a:lnTo>
                  <a:lnTo>
                    <a:pt x="20" y="425"/>
                  </a:lnTo>
                  <a:lnTo>
                    <a:pt x="20" y="425"/>
                  </a:lnTo>
                  <a:lnTo>
                    <a:pt x="15" y="413"/>
                  </a:lnTo>
                  <a:lnTo>
                    <a:pt x="11" y="399"/>
                  </a:lnTo>
                  <a:lnTo>
                    <a:pt x="8" y="385"/>
                  </a:lnTo>
                  <a:lnTo>
                    <a:pt x="4" y="370"/>
                  </a:lnTo>
                  <a:lnTo>
                    <a:pt x="2" y="335"/>
                  </a:lnTo>
                  <a:lnTo>
                    <a:pt x="0" y="29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295"/>
                  </a:lnTo>
                  <a:lnTo>
                    <a:pt x="68" y="295"/>
                  </a:lnTo>
                  <a:lnTo>
                    <a:pt x="68" y="327"/>
                  </a:lnTo>
                  <a:lnTo>
                    <a:pt x="71" y="354"/>
                  </a:lnTo>
                  <a:lnTo>
                    <a:pt x="75" y="376"/>
                  </a:lnTo>
                  <a:lnTo>
                    <a:pt x="80" y="394"/>
                  </a:lnTo>
                  <a:lnTo>
                    <a:pt x="80" y="394"/>
                  </a:lnTo>
                  <a:lnTo>
                    <a:pt x="87" y="409"/>
                  </a:lnTo>
                  <a:lnTo>
                    <a:pt x="98" y="422"/>
                  </a:lnTo>
                  <a:lnTo>
                    <a:pt x="109" y="434"/>
                  </a:lnTo>
                  <a:lnTo>
                    <a:pt x="123" y="444"/>
                  </a:lnTo>
                  <a:lnTo>
                    <a:pt x="123" y="444"/>
                  </a:lnTo>
                  <a:lnTo>
                    <a:pt x="139" y="450"/>
                  </a:lnTo>
                  <a:lnTo>
                    <a:pt x="156" y="457"/>
                  </a:lnTo>
                  <a:lnTo>
                    <a:pt x="176" y="459"/>
                  </a:lnTo>
                  <a:lnTo>
                    <a:pt x="197" y="461"/>
                  </a:lnTo>
                  <a:lnTo>
                    <a:pt x="197" y="461"/>
                  </a:lnTo>
                  <a:lnTo>
                    <a:pt x="215" y="461"/>
                  </a:lnTo>
                  <a:lnTo>
                    <a:pt x="232" y="458"/>
                  </a:lnTo>
                  <a:lnTo>
                    <a:pt x="247" y="455"/>
                  </a:lnTo>
                  <a:lnTo>
                    <a:pt x="261" y="452"/>
                  </a:lnTo>
                  <a:lnTo>
                    <a:pt x="274" y="448"/>
                  </a:lnTo>
                  <a:lnTo>
                    <a:pt x="284" y="441"/>
                  </a:lnTo>
                  <a:lnTo>
                    <a:pt x="295" y="435"/>
                  </a:lnTo>
                  <a:lnTo>
                    <a:pt x="304" y="426"/>
                  </a:lnTo>
                  <a:lnTo>
                    <a:pt x="304" y="426"/>
                  </a:lnTo>
                  <a:lnTo>
                    <a:pt x="311" y="417"/>
                  </a:lnTo>
                  <a:lnTo>
                    <a:pt x="318" y="405"/>
                  </a:lnTo>
                  <a:lnTo>
                    <a:pt x="323" y="393"/>
                  </a:lnTo>
                  <a:lnTo>
                    <a:pt x="328" y="377"/>
                  </a:lnTo>
                  <a:lnTo>
                    <a:pt x="330" y="359"/>
                  </a:lnTo>
                  <a:lnTo>
                    <a:pt x="333" y="340"/>
                  </a:lnTo>
                  <a:lnTo>
                    <a:pt x="334" y="320"/>
                  </a:lnTo>
                  <a:lnTo>
                    <a:pt x="335" y="29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" name="Freeform 610"/>
            <p:cNvSpPr>
              <a:spLocks noEditPoints="1"/>
            </p:cNvSpPr>
            <p:nvPr/>
          </p:nvSpPr>
          <p:spPr bwMode="auto">
            <a:xfrm>
              <a:off x="5859463" y="2416176"/>
              <a:ext cx="311150" cy="407988"/>
            </a:xfrm>
            <a:custGeom>
              <a:avLst/>
              <a:gdLst>
                <a:gd name="T0" fmla="*/ 0 w 392"/>
                <a:gd name="T1" fmla="*/ 0 h 513"/>
                <a:gd name="T2" fmla="*/ 193 w 392"/>
                <a:gd name="T3" fmla="*/ 0 h 513"/>
                <a:gd name="T4" fmla="*/ 256 w 392"/>
                <a:gd name="T5" fmla="*/ 2 h 513"/>
                <a:gd name="T6" fmla="*/ 271 w 392"/>
                <a:gd name="T7" fmla="*/ 5 h 513"/>
                <a:gd name="T8" fmla="*/ 306 w 392"/>
                <a:gd name="T9" fmla="*/ 14 h 513"/>
                <a:gd name="T10" fmla="*/ 334 w 392"/>
                <a:gd name="T11" fmla="*/ 29 h 513"/>
                <a:gd name="T12" fmla="*/ 347 w 392"/>
                <a:gd name="T13" fmla="*/ 38 h 513"/>
                <a:gd name="T14" fmla="*/ 367 w 392"/>
                <a:gd name="T15" fmla="*/ 64 h 513"/>
                <a:gd name="T16" fmla="*/ 376 w 392"/>
                <a:gd name="T17" fmla="*/ 78 h 513"/>
                <a:gd name="T18" fmla="*/ 388 w 392"/>
                <a:gd name="T19" fmla="*/ 112 h 513"/>
                <a:gd name="T20" fmla="*/ 392 w 392"/>
                <a:gd name="T21" fmla="*/ 148 h 513"/>
                <a:gd name="T22" fmla="*/ 390 w 392"/>
                <a:gd name="T23" fmla="*/ 165 h 513"/>
                <a:gd name="T24" fmla="*/ 385 w 392"/>
                <a:gd name="T25" fmla="*/ 194 h 513"/>
                <a:gd name="T26" fmla="*/ 375 w 392"/>
                <a:gd name="T27" fmla="*/ 222 h 513"/>
                <a:gd name="T28" fmla="*/ 360 w 392"/>
                <a:gd name="T29" fmla="*/ 248 h 513"/>
                <a:gd name="T30" fmla="*/ 349 w 392"/>
                <a:gd name="T31" fmla="*/ 259 h 513"/>
                <a:gd name="T32" fmla="*/ 325 w 392"/>
                <a:gd name="T33" fmla="*/ 279 h 513"/>
                <a:gd name="T34" fmla="*/ 292 w 392"/>
                <a:gd name="T35" fmla="*/ 293 h 513"/>
                <a:gd name="T36" fmla="*/ 250 w 392"/>
                <a:gd name="T37" fmla="*/ 302 h 513"/>
                <a:gd name="T38" fmla="*/ 200 w 392"/>
                <a:gd name="T39" fmla="*/ 304 h 513"/>
                <a:gd name="T40" fmla="*/ 68 w 392"/>
                <a:gd name="T41" fmla="*/ 513 h 513"/>
                <a:gd name="T42" fmla="*/ 68 w 392"/>
                <a:gd name="T43" fmla="*/ 244 h 513"/>
                <a:gd name="T44" fmla="*/ 200 w 392"/>
                <a:gd name="T45" fmla="*/ 244 h 513"/>
                <a:gd name="T46" fmla="*/ 231 w 392"/>
                <a:gd name="T47" fmla="*/ 243 h 513"/>
                <a:gd name="T48" fmla="*/ 256 w 392"/>
                <a:gd name="T49" fmla="*/ 238 h 513"/>
                <a:gd name="T50" fmla="*/ 278 w 392"/>
                <a:gd name="T51" fmla="*/ 230 h 513"/>
                <a:gd name="T52" fmla="*/ 293 w 392"/>
                <a:gd name="T53" fmla="*/ 220 h 513"/>
                <a:gd name="T54" fmla="*/ 301 w 392"/>
                <a:gd name="T55" fmla="*/ 213 h 513"/>
                <a:gd name="T56" fmla="*/ 311 w 392"/>
                <a:gd name="T57" fmla="*/ 198 h 513"/>
                <a:gd name="T58" fmla="*/ 317 w 392"/>
                <a:gd name="T59" fmla="*/ 181 h 513"/>
                <a:gd name="T60" fmla="*/ 321 w 392"/>
                <a:gd name="T61" fmla="*/ 161 h 513"/>
                <a:gd name="T62" fmla="*/ 321 w 392"/>
                <a:gd name="T63" fmla="*/ 151 h 513"/>
                <a:gd name="T64" fmla="*/ 317 w 392"/>
                <a:gd name="T65" fmla="*/ 120 h 513"/>
                <a:gd name="T66" fmla="*/ 305 w 392"/>
                <a:gd name="T67" fmla="*/ 96 h 513"/>
                <a:gd name="T68" fmla="*/ 297 w 392"/>
                <a:gd name="T69" fmla="*/ 84 h 513"/>
                <a:gd name="T70" fmla="*/ 275 w 392"/>
                <a:gd name="T71" fmla="*/ 70 h 513"/>
                <a:gd name="T72" fmla="*/ 262 w 392"/>
                <a:gd name="T73" fmla="*/ 65 h 513"/>
                <a:gd name="T74" fmla="*/ 238 w 392"/>
                <a:gd name="T75" fmla="*/ 61 h 513"/>
                <a:gd name="T76" fmla="*/ 68 w 392"/>
                <a:gd name="T77" fmla="*/ 6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2" h="513">
                  <a:moveTo>
                    <a:pt x="0" y="513"/>
                  </a:moveTo>
                  <a:lnTo>
                    <a:pt x="0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38" y="1"/>
                  </a:lnTo>
                  <a:lnTo>
                    <a:pt x="256" y="2"/>
                  </a:lnTo>
                  <a:lnTo>
                    <a:pt x="271" y="5"/>
                  </a:lnTo>
                  <a:lnTo>
                    <a:pt x="271" y="5"/>
                  </a:lnTo>
                  <a:lnTo>
                    <a:pt x="289" y="8"/>
                  </a:lnTo>
                  <a:lnTo>
                    <a:pt x="306" y="14"/>
                  </a:lnTo>
                  <a:lnTo>
                    <a:pt x="321" y="20"/>
                  </a:lnTo>
                  <a:lnTo>
                    <a:pt x="334" y="29"/>
                  </a:lnTo>
                  <a:lnTo>
                    <a:pt x="334" y="29"/>
                  </a:lnTo>
                  <a:lnTo>
                    <a:pt x="347" y="38"/>
                  </a:lnTo>
                  <a:lnTo>
                    <a:pt x="357" y="49"/>
                  </a:lnTo>
                  <a:lnTo>
                    <a:pt x="367" y="64"/>
                  </a:lnTo>
                  <a:lnTo>
                    <a:pt x="376" y="78"/>
                  </a:lnTo>
                  <a:lnTo>
                    <a:pt x="376" y="78"/>
                  </a:lnTo>
                  <a:lnTo>
                    <a:pt x="383" y="94"/>
                  </a:lnTo>
                  <a:lnTo>
                    <a:pt x="388" y="112"/>
                  </a:lnTo>
                  <a:lnTo>
                    <a:pt x="390" y="130"/>
                  </a:lnTo>
                  <a:lnTo>
                    <a:pt x="392" y="148"/>
                  </a:lnTo>
                  <a:lnTo>
                    <a:pt x="392" y="148"/>
                  </a:lnTo>
                  <a:lnTo>
                    <a:pt x="390" y="165"/>
                  </a:lnTo>
                  <a:lnTo>
                    <a:pt x="389" y="180"/>
                  </a:lnTo>
                  <a:lnTo>
                    <a:pt x="385" y="194"/>
                  </a:lnTo>
                  <a:lnTo>
                    <a:pt x="381" y="208"/>
                  </a:lnTo>
                  <a:lnTo>
                    <a:pt x="375" y="222"/>
                  </a:lnTo>
                  <a:lnTo>
                    <a:pt x="367" y="235"/>
                  </a:lnTo>
                  <a:lnTo>
                    <a:pt x="360" y="248"/>
                  </a:lnTo>
                  <a:lnTo>
                    <a:pt x="349" y="259"/>
                  </a:lnTo>
                  <a:lnTo>
                    <a:pt x="349" y="259"/>
                  </a:lnTo>
                  <a:lnTo>
                    <a:pt x="338" y="270"/>
                  </a:lnTo>
                  <a:lnTo>
                    <a:pt x="325" y="279"/>
                  </a:lnTo>
                  <a:lnTo>
                    <a:pt x="309" y="286"/>
                  </a:lnTo>
                  <a:lnTo>
                    <a:pt x="292" y="293"/>
                  </a:lnTo>
                  <a:lnTo>
                    <a:pt x="271" y="298"/>
                  </a:lnTo>
                  <a:lnTo>
                    <a:pt x="250" y="302"/>
                  </a:lnTo>
                  <a:lnTo>
                    <a:pt x="225" y="303"/>
                  </a:lnTo>
                  <a:lnTo>
                    <a:pt x="200" y="304"/>
                  </a:lnTo>
                  <a:lnTo>
                    <a:pt x="68" y="304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44"/>
                  </a:moveTo>
                  <a:lnTo>
                    <a:pt x="200" y="244"/>
                  </a:lnTo>
                  <a:lnTo>
                    <a:pt x="200" y="244"/>
                  </a:lnTo>
                  <a:lnTo>
                    <a:pt x="216" y="243"/>
                  </a:lnTo>
                  <a:lnTo>
                    <a:pt x="231" y="243"/>
                  </a:lnTo>
                  <a:lnTo>
                    <a:pt x="245" y="240"/>
                  </a:lnTo>
                  <a:lnTo>
                    <a:pt x="256" y="238"/>
                  </a:lnTo>
                  <a:lnTo>
                    <a:pt x="268" y="234"/>
                  </a:lnTo>
                  <a:lnTo>
                    <a:pt x="278" y="230"/>
                  </a:lnTo>
                  <a:lnTo>
                    <a:pt x="287" y="225"/>
                  </a:lnTo>
                  <a:lnTo>
                    <a:pt x="293" y="220"/>
                  </a:lnTo>
                  <a:lnTo>
                    <a:pt x="293" y="220"/>
                  </a:lnTo>
                  <a:lnTo>
                    <a:pt x="301" y="213"/>
                  </a:lnTo>
                  <a:lnTo>
                    <a:pt x="306" y="206"/>
                  </a:lnTo>
                  <a:lnTo>
                    <a:pt x="311" y="198"/>
                  </a:lnTo>
                  <a:lnTo>
                    <a:pt x="315" y="190"/>
                  </a:lnTo>
                  <a:lnTo>
                    <a:pt x="317" y="181"/>
                  </a:lnTo>
                  <a:lnTo>
                    <a:pt x="320" y="171"/>
                  </a:lnTo>
                  <a:lnTo>
                    <a:pt x="321" y="161"/>
                  </a:lnTo>
                  <a:lnTo>
                    <a:pt x="321" y="151"/>
                  </a:lnTo>
                  <a:lnTo>
                    <a:pt x="321" y="151"/>
                  </a:lnTo>
                  <a:lnTo>
                    <a:pt x="320" y="135"/>
                  </a:lnTo>
                  <a:lnTo>
                    <a:pt x="317" y="120"/>
                  </a:lnTo>
                  <a:lnTo>
                    <a:pt x="312" y="107"/>
                  </a:lnTo>
                  <a:lnTo>
                    <a:pt x="305" y="96"/>
                  </a:lnTo>
                  <a:lnTo>
                    <a:pt x="305" y="96"/>
                  </a:lnTo>
                  <a:lnTo>
                    <a:pt x="297" y="84"/>
                  </a:lnTo>
                  <a:lnTo>
                    <a:pt x="287" y="76"/>
                  </a:lnTo>
                  <a:lnTo>
                    <a:pt x="275" y="70"/>
                  </a:lnTo>
                  <a:lnTo>
                    <a:pt x="262" y="65"/>
                  </a:lnTo>
                  <a:lnTo>
                    <a:pt x="262" y="65"/>
                  </a:lnTo>
                  <a:lnTo>
                    <a:pt x="252" y="62"/>
                  </a:lnTo>
                  <a:lnTo>
                    <a:pt x="238" y="61"/>
                  </a:lnTo>
                  <a:lnTo>
                    <a:pt x="199" y="60"/>
                  </a:lnTo>
                  <a:lnTo>
                    <a:pt x="68" y="60"/>
                  </a:lnTo>
                  <a:lnTo>
                    <a:pt x="68" y="2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" name="Freeform 611"/>
            <p:cNvSpPr>
              <a:spLocks/>
            </p:cNvSpPr>
            <p:nvPr/>
          </p:nvSpPr>
          <p:spPr bwMode="auto">
            <a:xfrm>
              <a:off x="6219825" y="2416176"/>
              <a:ext cx="303213" cy="407988"/>
            </a:xfrm>
            <a:custGeom>
              <a:avLst/>
              <a:gdLst>
                <a:gd name="T0" fmla="*/ 0 w 383"/>
                <a:gd name="T1" fmla="*/ 513 h 513"/>
                <a:gd name="T2" fmla="*/ 0 w 383"/>
                <a:gd name="T3" fmla="*/ 0 h 513"/>
                <a:gd name="T4" fmla="*/ 370 w 383"/>
                <a:gd name="T5" fmla="*/ 0 h 513"/>
                <a:gd name="T6" fmla="*/ 370 w 383"/>
                <a:gd name="T7" fmla="*/ 60 h 513"/>
                <a:gd name="T8" fmla="*/ 68 w 383"/>
                <a:gd name="T9" fmla="*/ 60 h 513"/>
                <a:gd name="T10" fmla="*/ 68 w 383"/>
                <a:gd name="T11" fmla="*/ 217 h 513"/>
                <a:gd name="T12" fmla="*/ 351 w 383"/>
                <a:gd name="T13" fmla="*/ 217 h 513"/>
                <a:gd name="T14" fmla="*/ 351 w 383"/>
                <a:gd name="T15" fmla="*/ 277 h 513"/>
                <a:gd name="T16" fmla="*/ 68 w 383"/>
                <a:gd name="T17" fmla="*/ 277 h 513"/>
                <a:gd name="T18" fmla="*/ 68 w 383"/>
                <a:gd name="T19" fmla="*/ 453 h 513"/>
                <a:gd name="T20" fmla="*/ 383 w 383"/>
                <a:gd name="T21" fmla="*/ 453 h 513"/>
                <a:gd name="T22" fmla="*/ 383 w 383"/>
                <a:gd name="T23" fmla="*/ 513 h 513"/>
                <a:gd name="T24" fmla="*/ 0 w 383"/>
                <a:gd name="T25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3" h="513">
                  <a:moveTo>
                    <a:pt x="0" y="513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60"/>
                  </a:lnTo>
                  <a:lnTo>
                    <a:pt x="68" y="60"/>
                  </a:lnTo>
                  <a:lnTo>
                    <a:pt x="68" y="217"/>
                  </a:lnTo>
                  <a:lnTo>
                    <a:pt x="351" y="217"/>
                  </a:lnTo>
                  <a:lnTo>
                    <a:pt x="351" y="277"/>
                  </a:lnTo>
                  <a:lnTo>
                    <a:pt x="68" y="277"/>
                  </a:lnTo>
                  <a:lnTo>
                    <a:pt x="68" y="453"/>
                  </a:lnTo>
                  <a:lnTo>
                    <a:pt x="383" y="453"/>
                  </a:lnTo>
                  <a:lnTo>
                    <a:pt x="383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" name="Freeform 612"/>
            <p:cNvSpPr>
              <a:spLocks noEditPoints="1"/>
            </p:cNvSpPr>
            <p:nvPr/>
          </p:nvSpPr>
          <p:spPr bwMode="auto">
            <a:xfrm>
              <a:off x="6756400" y="2416176"/>
              <a:ext cx="358775" cy="407988"/>
            </a:xfrm>
            <a:custGeom>
              <a:avLst/>
              <a:gdLst>
                <a:gd name="T0" fmla="*/ 0 w 452"/>
                <a:gd name="T1" fmla="*/ 0 h 513"/>
                <a:gd name="T2" fmla="*/ 227 w 452"/>
                <a:gd name="T3" fmla="*/ 0 h 513"/>
                <a:gd name="T4" fmla="*/ 287 w 452"/>
                <a:gd name="T5" fmla="*/ 3 h 513"/>
                <a:gd name="T6" fmla="*/ 332 w 452"/>
                <a:gd name="T7" fmla="*/ 14 h 513"/>
                <a:gd name="T8" fmla="*/ 340 w 452"/>
                <a:gd name="T9" fmla="*/ 17 h 513"/>
                <a:gd name="T10" fmla="*/ 356 w 452"/>
                <a:gd name="T11" fmla="*/ 26 h 513"/>
                <a:gd name="T12" fmla="*/ 370 w 452"/>
                <a:gd name="T13" fmla="*/ 39 h 513"/>
                <a:gd name="T14" fmla="*/ 388 w 452"/>
                <a:gd name="T15" fmla="*/ 62 h 513"/>
                <a:gd name="T16" fmla="*/ 397 w 452"/>
                <a:gd name="T17" fmla="*/ 80 h 513"/>
                <a:gd name="T18" fmla="*/ 409 w 452"/>
                <a:gd name="T19" fmla="*/ 119 h 513"/>
                <a:gd name="T20" fmla="*/ 410 w 452"/>
                <a:gd name="T21" fmla="*/ 140 h 513"/>
                <a:gd name="T22" fmla="*/ 408 w 452"/>
                <a:gd name="T23" fmla="*/ 166 h 513"/>
                <a:gd name="T24" fmla="*/ 401 w 452"/>
                <a:gd name="T25" fmla="*/ 190 h 513"/>
                <a:gd name="T26" fmla="*/ 390 w 452"/>
                <a:gd name="T27" fmla="*/ 212 h 513"/>
                <a:gd name="T28" fmla="*/ 374 w 452"/>
                <a:gd name="T29" fmla="*/ 231 h 513"/>
                <a:gd name="T30" fmla="*/ 365 w 452"/>
                <a:gd name="T31" fmla="*/ 240 h 513"/>
                <a:gd name="T32" fmla="*/ 342 w 452"/>
                <a:gd name="T33" fmla="*/ 256 h 513"/>
                <a:gd name="T34" fmla="*/ 315 w 452"/>
                <a:gd name="T35" fmla="*/ 268 h 513"/>
                <a:gd name="T36" fmla="*/ 283 w 452"/>
                <a:gd name="T37" fmla="*/ 276 h 513"/>
                <a:gd name="T38" fmla="*/ 266 w 452"/>
                <a:gd name="T39" fmla="*/ 280 h 513"/>
                <a:gd name="T40" fmla="*/ 299 w 452"/>
                <a:gd name="T41" fmla="*/ 299 h 513"/>
                <a:gd name="T42" fmla="*/ 306 w 452"/>
                <a:gd name="T43" fmla="*/ 306 h 513"/>
                <a:gd name="T44" fmla="*/ 336 w 452"/>
                <a:gd name="T45" fmla="*/ 336 h 513"/>
                <a:gd name="T46" fmla="*/ 363 w 452"/>
                <a:gd name="T47" fmla="*/ 373 h 513"/>
                <a:gd name="T48" fmla="*/ 367 w 452"/>
                <a:gd name="T49" fmla="*/ 513 h 513"/>
                <a:gd name="T50" fmla="*/ 299 w 452"/>
                <a:gd name="T51" fmla="*/ 407 h 513"/>
                <a:gd name="T52" fmla="*/ 250 w 452"/>
                <a:gd name="T53" fmla="*/ 335 h 513"/>
                <a:gd name="T54" fmla="*/ 240 w 452"/>
                <a:gd name="T55" fmla="*/ 325 h 513"/>
                <a:gd name="T56" fmla="*/ 223 w 452"/>
                <a:gd name="T57" fmla="*/ 307 h 513"/>
                <a:gd name="T58" fmla="*/ 216 w 452"/>
                <a:gd name="T59" fmla="*/ 302 h 513"/>
                <a:gd name="T60" fmla="*/ 184 w 452"/>
                <a:gd name="T61" fmla="*/ 288 h 513"/>
                <a:gd name="T62" fmla="*/ 170 w 452"/>
                <a:gd name="T63" fmla="*/ 285 h 513"/>
                <a:gd name="T64" fmla="*/ 67 w 452"/>
                <a:gd name="T65" fmla="*/ 285 h 513"/>
                <a:gd name="T66" fmla="*/ 0 w 452"/>
                <a:gd name="T67" fmla="*/ 513 h 513"/>
                <a:gd name="T68" fmla="*/ 213 w 452"/>
                <a:gd name="T69" fmla="*/ 226 h 513"/>
                <a:gd name="T70" fmla="*/ 236 w 452"/>
                <a:gd name="T71" fmla="*/ 226 h 513"/>
                <a:gd name="T72" fmla="*/ 272 w 452"/>
                <a:gd name="T73" fmla="*/ 221 h 513"/>
                <a:gd name="T74" fmla="*/ 286 w 452"/>
                <a:gd name="T75" fmla="*/ 217 h 513"/>
                <a:gd name="T76" fmla="*/ 309 w 452"/>
                <a:gd name="T77" fmla="*/ 204 h 513"/>
                <a:gd name="T78" fmla="*/ 326 w 452"/>
                <a:gd name="T79" fmla="*/ 185 h 513"/>
                <a:gd name="T80" fmla="*/ 332 w 452"/>
                <a:gd name="T81" fmla="*/ 175 h 513"/>
                <a:gd name="T82" fmla="*/ 338 w 452"/>
                <a:gd name="T83" fmla="*/ 152 h 513"/>
                <a:gd name="T84" fmla="*/ 340 w 452"/>
                <a:gd name="T85" fmla="*/ 140 h 513"/>
                <a:gd name="T86" fmla="*/ 338 w 452"/>
                <a:gd name="T87" fmla="*/ 122 h 513"/>
                <a:gd name="T88" fmla="*/ 333 w 452"/>
                <a:gd name="T89" fmla="*/ 107 h 513"/>
                <a:gd name="T90" fmla="*/ 326 w 452"/>
                <a:gd name="T91" fmla="*/ 93 h 513"/>
                <a:gd name="T92" fmla="*/ 313 w 452"/>
                <a:gd name="T93" fmla="*/ 80 h 513"/>
                <a:gd name="T94" fmla="*/ 306 w 452"/>
                <a:gd name="T95" fmla="*/ 74 h 513"/>
                <a:gd name="T96" fmla="*/ 290 w 452"/>
                <a:gd name="T97" fmla="*/ 66 h 513"/>
                <a:gd name="T98" fmla="*/ 268 w 452"/>
                <a:gd name="T99" fmla="*/ 60 h 513"/>
                <a:gd name="T100" fmla="*/ 244 w 452"/>
                <a:gd name="T101" fmla="*/ 57 h 513"/>
                <a:gd name="T102" fmla="*/ 67 w 452"/>
                <a:gd name="T103" fmla="*/ 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2" h="513">
                  <a:moveTo>
                    <a:pt x="0" y="513"/>
                  </a:moveTo>
                  <a:lnTo>
                    <a:pt x="0" y="0"/>
                  </a:lnTo>
                  <a:lnTo>
                    <a:pt x="227" y="0"/>
                  </a:lnTo>
                  <a:lnTo>
                    <a:pt x="227" y="0"/>
                  </a:lnTo>
                  <a:lnTo>
                    <a:pt x="259" y="1"/>
                  </a:lnTo>
                  <a:lnTo>
                    <a:pt x="287" y="3"/>
                  </a:lnTo>
                  <a:lnTo>
                    <a:pt x="312" y="7"/>
                  </a:lnTo>
                  <a:lnTo>
                    <a:pt x="332" y="14"/>
                  </a:lnTo>
                  <a:lnTo>
                    <a:pt x="332" y="14"/>
                  </a:lnTo>
                  <a:lnTo>
                    <a:pt x="340" y="17"/>
                  </a:lnTo>
                  <a:lnTo>
                    <a:pt x="349" y="21"/>
                  </a:lnTo>
                  <a:lnTo>
                    <a:pt x="356" y="26"/>
                  </a:lnTo>
                  <a:lnTo>
                    <a:pt x="364" y="33"/>
                  </a:lnTo>
                  <a:lnTo>
                    <a:pt x="370" y="39"/>
                  </a:lnTo>
                  <a:lnTo>
                    <a:pt x="377" y="46"/>
                  </a:lnTo>
                  <a:lnTo>
                    <a:pt x="388" y="62"/>
                  </a:lnTo>
                  <a:lnTo>
                    <a:pt x="388" y="62"/>
                  </a:lnTo>
                  <a:lnTo>
                    <a:pt x="397" y="80"/>
                  </a:lnTo>
                  <a:lnTo>
                    <a:pt x="405" y="99"/>
                  </a:lnTo>
                  <a:lnTo>
                    <a:pt x="409" y="119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409" y="153"/>
                  </a:lnTo>
                  <a:lnTo>
                    <a:pt x="408" y="166"/>
                  </a:lnTo>
                  <a:lnTo>
                    <a:pt x="405" y="179"/>
                  </a:lnTo>
                  <a:lnTo>
                    <a:pt x="401" y="190"/>
                  </a:lnTo>
                  <a:lnTo>
                    <a:pt x="396" y="202"/>
                  </a:lnTo>
                  <a:lnTo>
                    <a:pt x="390" y="212"/>
                  </a:lnTo>
                  <a:lnTo>
                    <a:pt x="383" y="222"/>
                  </a:lnTo>
                  <a:lnTo>
                    <a:pt x="374" y="231"/>
                  </a:lnTo>
                  <a:lnTo>
                    <a:pt x="374" y="231"/>
                  </a:lnTo>
                  <a:lnTo>
                    <a:pt x="365" y="240"/>
                  </a:lnTo>
                  <a:lnTo>
                    <a:pt x="355" y="249"/>
                  </a:lnTo>
                  <a:lnTo>
                    <a:pt x="342" y="256"/>
                  </a:lnTo>
                  <a:lnTo>
                    <a:pt x="329" y="262"/>
                  </a:lnTo>
                  <a:lnTo>
                    <a:pt x="315" y="268"/>
                  </a:lnTo>
                  <a:lnTo>
                    <a:pt x="300" y="272"/>
                  </a:lnTo>
                  <a:lnTo>
                    <a:pt x="283" y="276"/>
                  </a:lnTo>
                  <a:lnTo>
                    <a:pt x="266" y="280"/>
                  </a:lnTo>
                  <a:lnTo>
                    <a:pt x="266" y="280"/>
                  </a:lnTo>
                  <a:lnTo>
                    <a:pt x="289" y="293"/>
                  </a:lnTo>
                  <a:lnTo>
                    <a:pt x="299" y="299"/>
                  </a:lnTo>
                  <a:lnTo>
                    <a:pt x="306" y="306"/>
                  </a:lnTo>
                  <a:lnTo>
                    <a:pt x="306" y="306"/>
                  </a:lnTo>
                  <a:lnTo>
                    <a:pt x="321" y="320"/>
                  </a:lnTo>
                  <a:lnTo>
                    <a:pt x="336" y="336"/>
                  </a:lnTo>
                  <a:lnTo>
                    <a:pt x="349" y="354"/>
                  </a:lnTo>
                  <a:lnTo>
                    <a:pt x="363" y="373"/>
                  </a:lnTo>
                  <a:lnTo>
                    <a:pt x="452" y="513"/>
                  </a:lnTo>
                  <a:lnTo>
                    <a:pt x="367" y="513"/>
                  </a:lnTo>
                  <a:lnTo>
                    <a:pt x="299" y="407"/>
                  </a:lnTo>
                  <a:lnTo>
                    <a:pt x="299" y="407"/>
                  </a:lnTo>
                  <a:lnTo>
                    <a:pt x="272" y="366"/>
                  </a:lnTo>
                  <a:lnTo>
                    <a:pt x="250" y="335"/>
                  </a:lnTo>
                  <a:lnTo>
                    <a:pt x="250" y="335"/>
                  </a:lnTo>
                  <a:lnTo>
                    <a:pt x="240" y="325"/>
                  </a:lnTo>
                  <a:lnTo>
                    <a:pt x="231" y="315"/>
                  </a:lnTo>
                  <a:lnTo>
                    <a:pt x="223" y="307"/>
                  </a:lnTo>
                  <a:lnTo>
                    <a:pt x="216" y="302"/>
                  </a:lnTo>
                  <a:lnTo>
                    <a:pt x="216" y="302"/>
                  </a:lnTo>
                  <a:lnTo>
                    <a:pt x="200" y="293"/>
                  </a:lnTo>
                  <a:lnTo>
                    <a:pt x="184" y="288"/>
                  </a:lnTo>
                  <a:lnTo>
                    <a:pt x="184" y="288"/>
                  </a:lnTo>
                  <a:lnTo>
                    <a:pt x="170" y="285"/>
                  </a:lnTo>
                  <a:lnTo>
                    <a:pt x="147" y="285"/>
                  </a:lnTo>
                  <a:lnTo>
                    <a:pt x="67" y="285"/>
                  </a:lnTo>
                  <a:lnTo>
                    <a:pt x="67" y="513"/>
                  </a:lnTo>
                  <a:lnTo>
                    <a:pt x="0" y="513"/>
                  </a:lnTo>
                  <a:close/>
                  <a:moveTo>
                    <a:pt x="67" y="226"/>
                  </a:moveTo>
                  <a:lnTo>
                    <a:pt x="213" y="226"/>
                  </a:lnTo>
                  <a:lnTo>
                    <a:pt x="213" y="226"/>
                  </a:lnTo>
                  <a:lnTo>
                    <a:pt x="236" y="226"/>
                  </a:lnTo>
                  <a:lnTo>
                    <a:pt x="255" y="224"/>
                  </a:lnTo>
                  <a:lnTo>
                    <a:pt x="272" y="221"/>
                  </a:lnTo>
                  <a:lnTo>
                    <a:pt x="286" y="217"/>
                  </a:lnTo>
                  <a:lnTo>
                    <a:pt x="286" y="217"/>
                  </a:lnTo>
                  <a:lnTo>
                    <a:pt x="299" y="211"/>
                  </a:lnTo>
                  <a:lnTo>
                    <a:pt x="309" y="204"/>
                  </a:lnTo>
                  <a:lnTo>
                    <a:pt x="319" y="195"/>
                  </a:lnTo>
                  <a:lnTo>
                    <a:pt x="326" y="185"/>
                  </a:lnTo>
                  <a:lnTo>
                    <a:pt x="326" y="185"/>
                  </a:lnTo>
                  <a:lnTo>
                    <a:pt x="332" y="175"/>
                  </a:lnTo>
                  <a:lnTo>
                    <a:pt x="336" y="163"/>
                  </a:lnTo>
                  <a:lnTo>
                    <a:pt x="338" y="152"/>
                  </a:lnTo>
                  <a:lnTo>
                    <a:pt x="340" y="140"/>
                  </a:lnTo>
                  <a:lnTo>
                    <a:pt x="340" y="140"/>
                  </a:lnTo>
                  <a:lnTo>
                    <a:pt x="340" y="131"/>
                  </a:lnTo>
                  <a:lnTo>
                    <a:pt x="338" y="122"/>
                  </a:lnTo>
                  <a:lnTo>
                    <a:pt x="336" y="115"/>
                  </a:lnTo>
                  <a:lnTo>
                    <a:pt x="333" y="107"/>
                  </a:lnTo>
                  <a:lnTo>
                    <a:pt x="329" y="99"/>
                  </a:lnTo>
                  <a:lnTo>
                    <a:pt x="326" y="93"/>
                  </a:lnTo>
                  <a:lnTo>
                    <a:pt x="319" y="87"/>
                  </a:lnTo>
                  <a:lnTo>
                    <a:pt x="313" y="80"/>
                  </a:lnTo>
                  <a:lnTo>
                    <a:pt x="313" y="80"/>
                  </a:lnTo>
                  <a:lnTo>
                    <a:pt x="306" y="74"/>
                  </a:lnTo>
                  <a:lnTo>
                    <a:pt x="299" y="70"/>
                  </a:lnTo>
                  <a:lnTo>
                    <a:pt x="290" y="66"/>
                  </a:lnTo>
                  <a:lnTo>
                    <a:pt x="280" y="62"/>
                  </a:lnTo>
                  <a:lnTo>
                    <a:pt x="268" y="60"/>
                  </a:lnTo>
                  <a:lnTo>
                    <a:pt x="257" y="58"/>
                  </a:lnTo>
                  <a:lnTo>
                    <a:pt x="244" y="57"/>
                  </a:lnTo>
                  <a:lnTo>
                    <a:pt x="230" y="56"/>
                  </a:lnTo>
                  <a:lnTo>
                    <a:pt x="67" y="56"/>
                  </a:lnTo>
                  <a:lnTo>
                    <a:pt x="67" y="2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" name="Freeform 613"/>
            <p:cNvSpPr>
              <a:spLocks/>
            </p:cNvSpPr>
            <p:nvPr/>
          </p:nvSpPr>
          <p:spPr bwMode="auto">
            <a:xfrm>
              <a:off x="7156450" y="2416176"/>
              <a:ext cx="304800" cy="407988"/>
            </a:xfrm>
            <a:custGeom>
              <a:avLst/>
              <a:gdLst>
                <a:gd name="T0" fmla="*/ 0 w 382"/>
                <a:gd name="T1" fmla="*/ 513 h 513"/>
                <a:gd name="T2" fmla="*/ 0 w 382"/>
                <a:gd name="T3" fmla="*/ 0 h 513"/>
                <a:gd name="T4" fmla="*/ 369 w 382"/>
                <a:gd name="T5" fmla="*/ 0 h 513"/>
                <a:gd name="T6" fmla="*/ 369 w 382"/>
                <a:gd name="T7" fmla="*/ 60 h 513"/>
                <a:gd name="T8" fmla="*/ 67 w 382"/>
                <a:gd name="T9" fmla="*/ 60 h 513"/>
                <a:gd name="T10" fmla="*/ 67 w 382"/>
                <a:gd name="T11" fmla="*/ 217 h 513"/>
                <a:gd name="T12" fmla="*/ 350 w 382"/>
                <a:gd name="T13" fmla="*/ 217 h 513"/>
                <a:gd name="T14" fmla="*/ 350 w 382"/>
                <a:gd name="T15" fmla="*/ 277 h 513"/>
                <a:gd name="T16" fmla="*/ 67 w 382"/>
                <a:gd name="T17" fmla="*/ 277 h 513"/>
                <a:gd name="T18" fmla="*/ 67 w 382"/>
                <a:gd name="T19" fmla="*/ 453 h 513"/>
                <a:gd name="T20" fmla="*/ 382 w 382"/>
                <a:gd name="T21" fmla="*/ 453 h 513"/>
                <a:gd name="T22" fmla="*/ 382 w 382"/>
                <a:gd name="T23" fmla="*/ 513 h 513"/>
                <a:gd name="T24" fmla="*/ 0 w 382"/>
                <a:gd name="T25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2" h="513">
                  <a:moveTo>
                    <a:pt x="0" y="513"/>
                  </a:moveTo>
                  <a:lnTo>
                    <a:pt x="0" y="0"/>
                  </a:lnTo>
                  <a:lnTo>
                    <a:pt x="369" y="0"/>
                  </a:lnTo>
                  <a:lnTo>
                    <a:pt x="369" y="60"/>
                  </a:lnTo>
                  <a:lnTo>
                    <a:pt x="67" y="60"/>
                  </a:lnTo>
                  <a:lnTo>
                    <a:pt x="67" y="217"/>
                  </a:lnTo>
                  <a:lnTo>
                    <a:pt x="350" y="217"/>
                  </a:lnTo>
                  <a:lnTo>
                    <a:pt x="350" y="277"/>
                  </a:lnTo>
                  <a:lnTo>
                    <a:pt x="67" y="277"/>
                  </a:lnTo>
                  <a:lnTo>
                    <a:pt x="67" y="453"/>
                  </a:lnTo>
                  <a:lnTo>
                    <a:pt x="382" y="453"/>
                  </a:lnTo>
                  <a:lnTo>
                    <a:pt x="382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" name="Freeform 614"/>
            <p:cNvSpPr>
              <a:spLocks/>
            </p:cNvSpPr>
            <p:nvPr/>
          </p:nvSpPr>
          <p:spPr bwMode="auto">
            <a:xfrm>
              <a:off x="7515225" y="2416176"/>
              <a:ext cx="320675" cy="407988"/>
            </a:xfrm>
            <a:custGeom>
              <a:avLst/>
              <a:gdLst>
                <a:gd name="T0" fmla="*/ 0 w 404"/>
                <a:gd name="T1" fmla="*/ 513 h 513"/>
                <a:gd name="T2" fmla="*/ 0 w 404"/>
                <a:gd name="T3" fmla="*/ 0 h 513"/>
                <a:gd name="T4" fmla="*/ 69 w 404"/>
                <a:gd name="T5" fmla="*/ 0 h 513"/>
                <a:gd name="T6" fmla="*/ 339 w 404"/>
                <a:gd name="T7" fmla="*/ 403 h 513"/>
                <a:gd name="T8" fmla="*/ 339 w 404"/>
                <a:gd name="T9" fmla="*/ 0 h 513"/>
                <a:gd name="T10" fmla="*/ 404 w 404"/>
                <a:gd name="T11" fmla="*/ 0 h 513"/>
                <a:gd name="T12" fmla="*/ 404 w 404"/>
                <a:gd name="T13" fmla="*/ 513 h 513"/>
                <a:gd name="T14" fmla="*/ 334 w 404"/>
                <a:gd name="T15" fmla="*/ 513 h 513"/>
                <a:gd name="T16" fmla="*/ 65 w 404"/>
                <a:gd name="T17" fmla="*/ 110 h 513"/>
                <a:gd name="T18" fmla="*/ 65 w 404"/>
                <a:gd name="T19" fmla="*/ 513 h 513"/>
                <a:gd name="T20" fmla="*/ 0 w 404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13">
                  <a:moveTo>
                    <a:pt x="0" y="513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339" y="403"/>
                  </a:lnTo>
                  <a:lnTo>
                    <a:pt x="339" y="0"/>
                  </a:lnTo>
                  <a:lnTo>
                    <a:pt x="404" y="0"/>
                  </a:lnTo>
                  <a:lnTo>
                    <a:pt x="404" y="513"/>
                  </a:lnTo>
                  <a:lnTo>
                    <a:pt x="334" y="513"/>
                  </a:lnTo>
                  <a:lnTo>
                    <a:pt x="65" y="110"/>
                  </a:lnTo>
                  <a:lnTo>
                    <a:pt x="65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" name="Freeform 615"/>
            <p:cNvSpPr>
              <a:spLocks noEditPoints="1"/>
            </p:cNvSpPr>
            <p:nvPr/>
          </p:nvSpPr>
          <p:spPr bwMode="auto">
            <a:xfrm>
              <a:off x="7874000" y="2416176"/>
              <a:ext cx="381000" cy="407988"/>
            </a:xfrm>
            <a:custGeom>
              <a:avLst/>
              <a:gdLst>
                <a:gd name="T0" fmla="*/ 0 w 479"/>
                <a:gd name="T1" fmla="*/ 513 h 513"/>
                <a:gd name="T2" fmla="*/ 197 w 479"/>
                <a:gd name="T3" fmla="*/ 0 h 513"/>
                <a:gd name="T4" fmla="*/ 270 w 479"/>
                <a:gd name="T5" fmla="*/ 0 h 513"/>
                <a:gd name="T6" fmla="*/ 479 w 479"/>
                <a:gd name="T7" fmla="*/ 513 h 513"/>
                <a:gd name="T8" fmla="*/ 403 w 479"/>
                <a:gd name="T9" fmla="*/ 513 h 513"/>
                <a:gd name="T10" fmla="*/ 343 w 479"/>
                <a:gd name="T11" fmla="*/ 358 h 513"/>
                <a:gd name="T12" fmla="*/ 128 w 479"/>
                <a:gd name="T13" fmla="*/ 358 h 513"/>
                <a:gd name="T14" fmla="*/ 71 w 479"/>
                <a:gd name="T15" fmla="*/ 513 h 513"/>
                <a:gd name="T16" fmla="*/ 0 w 479"/>
                <a:gd name="T17" fmla="*/ 513 h 513"/>
                <a:gd name="T18" fmla="*/ 148 w 479"/>
                <a:gd name="T19" fmla="*/ 302 h 513"/>
                <a:gd name="T20" fmla="*/ 321 w 479"/>
                <a:gd name="T21" fmla="*/ 302 h 513"/>
                <a:gd name="T22" fmla="*/ 268 w 479"/>
                <a:gd name="T23" fmla="*/ 160 h 513"/>
                <a:gd name="T24" fmla="*/ 268 w 479"/>
                <a:gd name="T25" fmla="*/ 160 h 513"/>
                <a:gd name="T26" fmla="*/ 247 w 479"/>
                <a:gd name="T27" fmla="*/ 101 h 513"/>
                <a:gd name="T28" fmla="*/ 231 w 479"/>
                <a:gd name="T29" fmla="*/ 53 h 513"/>
                <a:gd name="T30" fmla="*/ 231 w 479"/>
                <a:gd name="T31" fmla="*/ 53 h 513"/>
                <a:gd name="T32" fmla="*/ 226 w 479"/>
                <a:gd name="T33" fmla="*/ 79 h 513"/>
                <a:gd name="T34" fmla="*/ 220 w 479"/>
                <a:gd name="T35" fmla="*/ 103 h 513"/>
                <a:gd name="T36" fmla="*/ 212 w 479"/>
                <a:gd name="T37" fmla="*/ 128 h 513"/>
                <a:gd name="T38" fmla="*/ 204 w 479"/>
                <a:gd name="T39" fmla="*/ 152 h 513"/>
                <a:gd name="T40" fmla="*/ 148 w 479"/>
                <a:gd name="T41" fmla="*/ 302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9" h="513">
                  <a:moveTo>
                    <a:pt x="0" y="513"/>
                  </a:moveTo>
                  <a:lnTo>
                    <a:pt x="197" y="0"/>
                  </a:lnTo>
                  <a:lnTo>
                    <a:pt x="270" y="0"/>
                  </a:lnTo>
                  <a:lnTo>
                    <a:pt x="479" y="513"/>
                  </a:lnTo>
                  <a:lnTo>
                    <a:pt x="403" y="513"/>
                  </a:lnTo>
                  <a:lnTo>
                    <a:pt x="343" y="358"/>
                  </a:lnTo>
                  <a:lnTo>
                    <a:pt x="128" y="358"/>
                  </a:lnTo>
                  <a:lnTo>
                    <a:pt x="71" y="513"/>
                  </a:lnTo>
                  <a:lnTo>
                    <a:pt x="0" y="513"/>
                  </a:lnTo>
                  <a:close/>
                  <a:moveTo>
                    <a:pt x="148" y="302"/>
                  </a:moveTo>
                  <a:lnTo>
                    <a:pt x="321" y="302"/>
                  </a:lnTo>
                  <a:lnTo>
                    <a:pt x="268" y="160"/>
                  </a:lnTo>
                  <a:lnTo>
                    <a:pt x="268" y="160"/>
                  </a:lnTo>
                  <a:lnTo>
                    <a:pt x="247" y="101"/>
                  </a:lnTo>
                  <a:lnTo>
                    <a:pt x="231" y="53"/>
                  </a:lnTo>
                  <a:lnTo>
                    <a:pt x="231" y="53"/>
                  </a:lnTo>
                  <a:lnTo>
                    <a:pt x="226" y="79"/>
                  </a:lnTo>
                  <a:lnTo>
                    <a:pt x="220" y="103"/>
                  </a:lnTo>
                  <a:lnTo>
                    <a:pt x="212" y="128"/>
                  </a:lnTo>
                  <a:lnTo>
                    <a:pt x="204" y="152"/>
                  </a:lnTo>
                  <a:lnTo>
                    <a:pt x="148" y="3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" name="Freeform 616"/>
            <p:cNvSpPr>
              <a:spLocks/>
            </p:cNvSpPr>
            <p:nvPr/>
          </p:nvSpPr>
          <p:spPr bwMode="auto">
            <a:xfrm>
              <a:off x="8270875" y="2416176"/>
              <a:ext cx="320675" cy="414338"/>
            </a:xfrm>
            <a:custGeom>
              <a:avLst/>
              <a:gdLst>
                <a:gd name="T0" fmla="*/ 403 w 403"/>
                <a:gd name="T1" fmla="*/ 0 h 522"/>
                <a:gd name="T2" fmla="*/ 403 w 403"/>
                <a:gd name="T3" fmla="*/ 297 h 522"/>
                <a:gd name="T4" fmla="*/ 399 w 403"/>
                <a:gd name="T5" fmla="*/ 366 h 522"/>
                <a:gd name="T6" fmla="*/ 390 w 403"/>
                <a:gd name="T7" fmla="*/ 407 h 522"/>
                <a:gd name="T8" fmla="*/ 386 w 403"/>
                <a:gd name="T9" fmla="*/ 420 h 522"/>
                <a:gd name="T10" fmla="*/ 375 w 403"/>
                <a:gd name="T11" fmla="*/ 441 h 522"/>
                <a:gd name="T12" fmla="*/ 361 w 403"/>
                <a:gd name="T13" fmla="*/ 461 h 522"/>
                <a:gd name="T14" fmla="*/ 344 w 403"/>
                <a:gd name="T15" fmla="*/ 478 h 522"/>
                <a:gd name="T16" fmla="*/ 322 w 403"/>
                <a:gd name="T17" fmla="*/ 494 h 522"/>
                <a:gd name="T18" fmla="*/ 311 w 403"/>
                <a:gd name="T19" fmla="*/ 500 h 522"/>
                <a:gd name="T20" fmla="*/ 284 w 403"/>
                <a:gd name="T21" fmla="*/ 510 h 522"/>
                <a:gd name="T22" fmla="*/ 254 w 403"/>
                <a:gd name="T23" fmla="*/ 518 h 522"/>
                <a:gd name="T24" fmla="*/ 221 w 403"/>
                <a:gd name="T25" fmla="*/ 522 h 522"/>
                <a:gd name="T26" fmla="*/ 203 w 403"/>
                <a:gd name="T27" fmla="*/ 522 h 522"/>
                <a:gd name="T28" fmla="*/ 169 w 403"/>
                <a:gd name="T29" fmla="*/ 521 h 522"/>
                <a:gd name="T30" fmla="*/ 137 w 403"/>
                <a:gd name="T31" fmla="*/ 516 h 522"/>
                <a:gd name="T32" fmla="*/ 110 w 403"/>
                <a:gd name="T33" fmla="*/ 508 h 522"/>
                <a:gd name="T34" fmla="*/ 84 w 403"/>
                <a:gd name="T35" fmla="*/ 496 h 522"/>
                <a:gd name="T36" fmla="*/ 74 w 403"/>
                <a:gd name="T37" fmla="*/ 490 h 522"/>
                <a:gd name="T38" fmla="*/ 54 w 403"/>
                <a:gd name="T39" fmla="*/ 475 h 522"/>
                <a:gd name="T40" fmla="*/ 38 w 403"/>
                <a:gd name="T41" fmla="*/ 457 h 522"/>
                <a:gd name="T42" fmla="*/ 24 w 403"/>
                <a:gd name="T43" fmla="*/ 436 h 522"/>
                <a:gd name="T44" fmla="*/ 19 w 403"/>
                <a:gd name="T45" fmla="*/ 425 h 522"/>
                <a:gd name="T46" fmla="*/ 11 w 403"/>
                <a:gd name="T47" fmla="*/ 399 h 522"/>
                <a:gd name="T48" fmla="*/ 5 w 403"/>
                <a:gd name="T49" fmla="*/ 370 h 522"/>
                <a:gd name="T50" fmla="*/ 0 w 403"/>
                <a:gd name="T51" fmla="*/ 297 h 522"/>
                <a:gd name="T52" fmla="*/ 68 w 403"/>
                <a:gd name="T53" fmla="*/ 0 h 522"/>
                <a:gd name="T54" fmla="*/ 68 w 403"/>
                <a:gd name="T55" fmla="*/ 295 h 522"/>
                <a:gd name="T56" fmla="*/ 70 w 403"/>
                <a:gd name="T57" fmla="*/ 354 h 522"/>
                <a:gd name="T58" fmla="*/ 80 w 403"/>
                <a:gd name="T59" fmla="*/ 394 h 522"/>
                <a:gd name="T60" fmla="*/ 87 w 403"/>
                <a:gd name="T61" fmla="*/ 409 h 522"/>
                <a:gd name="T62" fmla="*/ 109 w 403"/>
                <a:gd name="T63" fmla="*/ 434 h 522"/>
                <a:gd name="T64" fmla="*/ 123 w 403"/>
                <a:gd name="T65" fmla="*/ 444 h 522"/>
                <a:gd name="T66" fmla="*/ 156 w 403"/>
                <a:gd name="T67" fmla="*/ 457 h 522"/>
                <a:gd name="T68" fmla="*/ 197 w 403"/>
                <a:gd name="T69" fmla="*/ 461 h 522"/>
                <a:gd name="T70" fmla="*/ 215 w 403"/>
                <a:gd name="T71" fmla="*/ 461 h 522"/>
                <a:gd name="T72" fmla="*/ 247 w 403"/>
                <a:gd name="T73" fmla="*/ 455 h 522"/>
                <a:gd name="T74" fmla="*/ 274 w 403"/>
                <a:gd name="T75" fmla="*/ 448 h 522"/>
                <a:gd name="T76" fmla="*/ 295 w 403"/>
                <a:gd name="T77" fmla="*/ 435 h 522"/>
                <a:gd name="T78" fmla="*/ 303 w 403"/>
                <a:gd name="T79" fmla="*/ 426 h 522"/>
                <a:gd name="T80" fmla="*/ 317 w 403"/>
                <a:gd name="T81" fmla="*/ 405 h 522"/>
                <a:gd name="T82" fmla="*/ 327 w 403"/>
                <a:gd name="T83" fmla="*/ 377 h 522"/>
                <a:gd name="T84" fmla="*/ 334 w 403"/>
                <a:gd name="T85" fmla="*/ 340 h 522"/>
                <a:gd name="T86" fmla="*/ 335 w 403"/>
                <a:gd name="T87" fmla="*/ 295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3" h="522">
                  <a:moveTo>
                    <a:pt x="335" y="0"/>
                  </a:moveTo>
                  <a:lnTo>
                    <a:pt x="403" y="0"/>
                  </a:lnTo>
                  <a:lnTo>
                    <a:pt x="403" y="297"/>
                  </a:lnTo>
                  <a:lnTo>
                    <a:pt x="403" y="297"/>
                  </a:lnTo>
                  <a:lnTo>
                    <a:pt x="401" y="332"/>
                  </a:lnTo>
                  <a:lnTo>
                    <a:pt x="399" y="366"/>
                  </a:lnTo>
                  <a:lnTo>
                    <a:pt x="394" y="394"/>
                  </a:lnTo>
                  <a:lnTo>
                    <a:pt x="390" y="407"/>
                  </a:lnTo>
                  <a:lnTo>
                    <a:pt x="386" y="420"/>
                  </a:lnTo>
                  <a:lnTo>
                    <a:pt x="386" y="420"/>
                  </a:lnTo>
                  <a:lnTo>
                    <a:pt x="381" y="430"/>
                  </a:lnTo>
                  <a:lnTo>
                    <a:pt x="375" y="441"/>
                  </a:lnTo>
                  <a:lnTo>
                    <a:pt x="368" y="452"/>
                  </a:lnTo>
                  <a:lnTo>
                    <a:pt x="361" y="461"/>
                  </a:lnTo>
                  <a:lnTo>
                    <a:pt x="353" y="469"/>
                  </a:lnTo>
                  <a:lnTo>
                    <a:pt x="344" y="478"/>
                  </a:lnTo>
                  <a:lnTo>
                    <a:pt x="334" y="486"/>
                  </a:lnTo>
                  <a:lnTo>
                    <a:pt x="322" y="494"/>
                  </a:lnTo>
                  <a:lnTo>
                    <a:pt x="322" y="494"/>
                  </a:lnTo>
                  <a:lnTo>
                    <a:pt x="311" y="500"/>
                  </a:lnTo>
                  <a:lnTo>
                    <a:pt x="298" y="505"/>
                  </a:lnTo>
                  <a:lnTo>
                    <a:pt x="284" y="510"/>
                  </a:lnTo>
                  <a:lnTo>
                    <a:pt x="270" y="514"/>
                  </a:lnTo>
                  <a:lnTo>
                    <a:pt x="254" y="518"/>
                  </a:lnTo>
                  <a:lnTo>
                    <a:pt x="238" y="519"/>
                  </a:lnTo>
                  <a:lnTo>
                    <a:pt x="221" y="522"/>
                  </a:lnTo>
                  <a:lnTo>
                    <a:pt x="203" y="522"/>
                  </a:lnTo>
                  <a:lnTo>
                    <a:pt x="203" y="522"/>
                  </a:lnTo>
                  <a:lnTo>
                    <a:pt x="185" y="522"/>
                  </a:lnTo>
                  <a:lnTo>
                    <a:pt x="169" y="521"/>
                  </a:lnTo>
                  <a:lnTo>
                    <a:pt x="152" y="518"/>
                  </a:lnTo>
                  <a:lnTo>
                    <a:pt x="137" y="516"/>
                  </a:lnTo>
                  <a:lnTo>
                    <a:pt x="123" y="512"/>
                  </a:lnTo>
                  <a:lnTo>
                    <a:pt x="110" y="508"/>
                  </a:lnTo>
                  <a:lnTo>
                    <a:pt x="97" y="503"/>
                  </a:lnTo>
                  <a:lnTo>
                    <a:pt x="84" y="496"/>
                  </a:lnTo>
                  <a:lnTo>
                    <a:pt x="84" y="496"/>
                  </a:lnTo>
                  <a:lnTo>
                    <a:pt x="74" y="490"/>
                  </a:lnTo>
                  <a:lnTo>
                    <a:pt x="64" y="484"/>
                  </a:lnTo>
                  <a:lnTo>
                    <a:pt x="54" y="475"/>
                  </a:lnTo>
                  <a:lnTo>
                    <a:pt x="46" y="467"/>
                  </a:lnTo>
                  <a:lnTo>
                    <a:pt x="38" y="457"/>
                  </a:lnTo>
                  <a:lnTo>
                    <a:pt x="31" y="448"/>
                  </a:lnTo>
                  <a:lnTo>
                    <a:pt x="24" y="436"/>
                  </a:lnTo>
                  <a:lnTo>
                    <a:pt x="19" y="425"/>
                  </a:lnTo>
                  <a:lnTo>
                    <a:pt x="19" y="425"/>
                  </a:lnTo>
                  <a:lnTo>
                    <a:pt x="15" y="413"/>
                  </a:lnTo>
                  <a:lnTo>
                    <a:pt x="11" y="399"/>
                  </a:lnTo>
                  <a:lnTo>
                    <a:pt x="8" y="385"/>
                  </a:lnTo>
                  <a:lnTo>
                    <a:pt x="5" y="370"/>
                  </a:lnTo>
                  <a:lnTo>
                    <a:pt x="1" y="335"/>
                  </a:lnTo>
                  <a:lnTo>
                    <a:pt x="0" y="29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295"/>
                  </a:lnTo>
                  <a:lnTo>
                    <a:pt x="68" y="295"/>
                  </a:lnTo>
                  <a:lnTo>
                    <a:pt x="69" y="327"/>
                  </a:lnTo>
                  <a:lnTo>
                    <a:pt x="70" y="354"/>
                  </a:lnTo>
                  <a:lnTo>
                    <a:pt x="74" y="376"/>
                  </a:lnTo>
                  <a:lnTo>
                    <a:pt x="80" y="394"/>
                  </a:lnTo>
                  <a:lnTo>
                    <a:pt x="80" y="394"/>
                  </a:lnTo>
                  <a:lnTo>
                    <a:pt x="87" y="409"/>
                  </a:lnTo>
                  <a:lnTo>
                    <a:pt x="97" y="422"/>
                  </a:lnTo>
                  <a:lnTo>
                    <a:pt x="109" y="434"/>
                  </a:lnTo>
                  <a:lnTo>
                    <a:pt x="123" y="444"/>
                  </a:lnTo>
                  <a:lnTo>
                    <a:pt x="123" y="444"/>
                  </a:lnTo>
                  <a:lnTo>
                    <a:pt x="139" y="450"/>
                  </a:lnTo>
                  <a:lnTo>
                    <a:pt x="156" y="457"/>
                  </a:lnTo>
                  <a:lnTo>
                    <a:pt x="176" y="459"/>
                  </a:lnTo>
                  <a:lnTo>
                    <a:pt x="197" y="461"/>
                  </a:lnTo>
                  <a:lnTo>
                    <a:pt x="197" y="461"/>
                  </a:lnTo>
                  <a:lnTo>
                    <a:pt x="215" y="461"/>
                  </a:lnTo>
                  <a:lnTo>
                    <a:pt x="231" y="458"/>
                  </a:lnTo>
                  <a:lnTo>
                    <a:pt x="247" y="455"/>
                  </a:lnTo>
                  <a:lnTo>
                    <a:pt x="261" y="452"/>
                  </a:lnTo>
                  <a:lnTo>
                    <a:pt x="274" y="448"/>
                  </a:lnTo>
                  <a:lnTo>
                    <a:pt x="285" y="441"/>
                  </a:lnTo>
                  <a:lnTo>
                    <a:pt x="295" y="435"/>
                  </a:lnTo>
                  <a:lnTo>
                    <a:pt x="303" y="426"/>
                  </a:lnTo>
                  <a:lnTo>
                    <a:pt x="303" y="426"/>
                  </a:lnTo>
                  <a:lnTo>
                    <a:pt x="311" y="417"/>
                  </a:lnTo>
                  <a:lnTo>
                    <a:pt x="317" y="405"/>
                  </a:lnTo>
                  <a:lnTo>
                    <a:pt x="322" y="393"/>
                  </a:lnTo>
                  <a:lnTo>
                    <a:pt x="327" y="377"/>
                  </a:lnTo>
                  <a:lnTo>
                    <a:pt x="331" y="359"/>
                  </a:lnTo>
                  <a:lnTo>
                    <a:pt x="334" y="340"/>
                  </a:lnTo>
                  <a:lnTo>
                    <a:pt x="335" y="320"/>
                  </a:lnTo>
                  <a:lnTo>
                    <a:pt x="335" y="29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" name="Freeform 617"/>
            <p:cNvSpPr>
              <a:spLocks/>
            </p:cNvSpPr>
            <p:nvPr/>
          </p:nvSpPr>
          <p:spPr bwMode="auto">
            <a:xfrm>
              <a:off x="8670925" y="2416176"/>
              <a:ext cx="254000" cy="407988"/>
            </a:xfrm>
            <a:custGeom>
              <a:avLst/>
              <a:gdLst>
                <a:gd name="T0" fmla="*/ 0 w 321"/>
                <a:gd name="T1" fmla="*/ 513 h 513"/>
                <a:gd name="T2" fmla="*/ 0 w 321"/>
                <a:gd name="T3" fmla="*/ 0 h 513"/>
                <a:gd name="T4" fmla="*/ 68 w 321"/>
                <a:gd name="T5" fmla="*/ 0 h 513"/>
                <a:gd name="T6" fmla="*/ 68 w 321"/>
                <a:gd name="T7" fmla="*/ 453 h 513"/>
                <a:gd name="T8" fmla="*/ 321 w 321"/>
                <a:gd name="T9" fmla="*/ 453 h 513"/>
                <a:gd name="T10" fmla="*/ 321 w 321"/>
                <a:gd name="T11" fmla="*/ 513 h 513"/>
                <a:gd name="T12" fmla="*/ 0 w 321"/>
                <a:gd name="T13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513">
                  <a:moveTo>
                    <a:pt x="0" y="513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453"/>
                  </a:lnTo>
                  <a:lnTo>
                    <a:pt x="321" y="453"/>
                  </a:lnTo>
                  <a:lnTo>
                    <a:pt x="321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" name="Freeform 618"/>
            <p:cNvSpPr>
              <a:spLocks/>
            </p:cNvSpPr>
            <p:nvPr/>
          </p:nvSpPr>
          <p:spPr bwMode="auto">
            <a:xfrm>
              <a:off x="8885238" y="2416176"/>
              <a:ext cx="322263" cy="407988"/>
            </a:xfrm>
            <a:custGeom>
              <a:avLst/>
              <a:gdLst>
                <a:gd name="T0" fmla="*/ 169 w 407"/>
                <a:gd name="T1" fmla="*/ 513 h 513"/>
                <a:gd name="T2" fmla="*/ 169 w 407"/>
                <a:gd name="T3" fmla="*/ 60 h 513"/>
                <a:gd name="T4" fmla="*/ 0 w 407"/>
                <a:gd name="T5" fmla="*/ 60 h 513"/>
                <a:gd name="T6" fmla="*/ 0 w 407"/>
                <a:gd name="T7" fmla="*/ 0 h 513"/>
                <a:gd name="T8" fmla="*/ 407 w 407"/>
                <a:gd name="T9" fmla="*/ 0 h 513"/>
                <a:gd name="T10" fmla="*/ 407 w 407"/>
                <a:gd name="T11" fmla="*/ 60 h 513"/>
                <a:gd name="T12" fmla="*/ 237 w 407"/>
                <a:gd name="T13" fmla="*/ 60 h 513"/>
                <a:gd name="T14" fmla="*/ 237 w 407"/>
                <a:gd name="T15" fmla="*/ 513 h 513"/>
                <a:gd name="T16" fmla="*/ 169 w 407"/>
                <a:gd name="T17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513">
                  <a:moveTo>
                    <a:pt x="169" y="513"/>
                  </a:moveTo>
                  <a:lnTo>
                    <a:pt x="169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407" y="0"/>
                  </a:lnTo>
                  <a:lnTo>
                    <a:pt x="407" y="60"/>
                  </a:lnTo>
                  <a:lnTo>
                    <a:pt x="237" y="60"/>
                  </a:lnTo>
                  <a:lnTo>
                    <a:pt x="237" y="513"/>
                  </a:lnTo>
                  <a:lnTo>
                    <a:pt x="169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17" name="Text Box 74"/>
          <p:cNvSpPr txBox="1">
            <a:spLocks noChangeArrowheads="1"/>
          </p:cNvSpPr>
          <p:nvPr/>
        </p:nvSpPr>
        <p:spPr bwMode="auto">
          <a:xfrm>
            <a:off x="2549363" y="8917667"/>
            <a:ext cx="72312" cy="7230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fr-FR" sz="500" b="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578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600" y="509588"/>
            <a:ext cx="4146550" cy="23336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1600" y="3035808"/>
            <a:ext cx="6765803" cy="562749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 dirty="0"/>
          </a:p>
        </p:txBody>
      </p:sp>
      <p:sp>
        <p:nvSpPr>
          <p:cNvPr id="12" name="Espace réservé du texte 7"/>
          <p:cNvSpPr txBox="1">
            <a:spLocks/>
          </p:cNvSpPr>
          <p:nvPr/>
        </p:nvSpPr>
        <p:spPr>
          <a:xfrm>
            <a:off x="101600" y="64298"/>
            <a:ext cx="6517830" cy="30350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rgbClr val="F7B100"/>
              </a:buClr>
              <a:defRPr/>
            </a:pPr>
            <a:r>
              <a:rPr lang="fr-FR" dirty="0"/>
              <a:t>MODIFIEZ LES STYLES DU TEXTE DU MASQUE</a:t>
            </a:r>
          </a:p>
        </p:txBody>
      </p:sp>
      <p:sp>
        <p:nvSpPr>
          <p:cNvPr id="61" name="Rectangle 6"/>
          <p:cNvSpPr>
            <a:spLocks noChangeArrowheads="1"/>
          </p:cNvSpPr>
          <p:nvPr/>
        </p:nvSpPr>
        <p:spPr bwMode="auto">
          <a:xfrm>
            <a:off x="4982746" y="8987564"/>
            <a:ext cx="266735" cy="11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fld id="{78210625-ECA7-4862-B00E-5DC0AA3A3D4E}" type="slidenum">
              <a:rPr sz="600" b="0" noProof="1">
                <a:solidFill>
                  <a:schemeClr val="tx1"/>
                </a:solidFill>
              </a:rPr>
              <a:pPr/>
              <a:t>‹#›</a:t>
            </a:fld>
            <a:endParaRPr lang="fr-FR" sz="400" b="0" noProof="1">
              <a:solidFill>
                <a:schemeClr val="tx1"/>
              </a:solidFill>
            </a:endParaRPr>
          </a:p>
        </p:txBody>
      </p:sp>
      <p:grpSp>
        <p:nvGrpSpPr>
          <p:cNvPr id="62" name="Groupe 61"/>
          <p:cNvGrpSpPr>
            <a:grpSpLocks noChangeAspect="1"/>
          </p:cNvGrpSpPr>
          <p:nvPr/>
        </p:nvGrpSpPr>
        <p:grpSpPr>
          <a:xfrm>
            <a:off x="5805901" y="8974787"/>
            <a:ext cx="1080000" cy="112942"/>
            <a:chOff x="7712075" y="4803775"/>
            <a:chExt cx="1214438" cy="127001"/>
          </a:xfrm>
        </p:grpSpPr>
        <p:sp>
          <p:nvSpPr>
            <p:cNvPr id="63" name="Freeform 5"/>
            <p:cNvSpPr>
              <a:spLocks/>
            </p:cNvSpPr>
            <p:nvPr userDrawn="1"/>
          </p:nvSpPr>
          <p:spPr bwMode="auto">
            <a:xfrm>
              <a:off x="7712075" y="4803775"/>
              <a:ext cx="80963" cy="127000"/>
            </a:xfrm>
            <a:custGeom>
              <a:avLst/>
              <a:gdLst>
                <a:gd name="T0" fmla="*/ 105 w 153"/>
                <a:gd name="T1" fmla="*/ 73 h 240"/>
                <a:gd name="T2" fmla="*/ 103 w 153"/>
                <a:gd name="T3" fmla="*/ 60 h 240"/>
                <a:gd name="T4" fmla="*/ 99 w 153"/>
                <a:gd name="T5" fmla="*/ 48 h 240"/>
                <a:gd name="T6" fmla="*/ 90 w 153"/>
                <a:gd name="T7" fmla="*/ 37 h 240"/>
                <a:gd name="T8" fmla="*/ 78 w 153"/>
                <a:gd name="T9" fmla="*/ 34 h 240"/>
                <a:gd name="T10" fmla="*/ 71 w 153"/>
                <a:gd name="T11" fmla="*/ 35 h 240"/>
                <a:gd name="T12" fmla="*/ 64 w 153"/>
                <a:gd name="T13" fmla="*/ 38 h 240"/>
                <a:gd name="T14" fmla="*/ 59 w 153"/>
                <a:gd name="T15" fmla="*/ 45 h 240"/>
                <a:gd name="T16" fmla="*/ 51 w 153"/>
                <a:gd name="T17" fmla="*/ 64 h 240"/>
                <a:gd name="T18" fmla="*/ 47 w 153"/>
                <a:gd name="T19" fmla="*/ 95 h 240"/>
                <a:gd name="T20" fmla="*/ 47 w 153"/>
                <a:gd name="T21" fmla="*/ 115 h 240"/>
                <a:gd name="T22" fmla="*/ 48 w 153"/>
                <a:gd name="T23" fmla="*/ 153 h 240"/>
                <a:gd name="T24" fmla="*/ 53 w 153"/>
                <a:gd name="T25" fmla="*/ 181 h 240"/>
                <a:gd name="T26" fmla="*/ 60 w 153"/>
                <a:gd name="T27" fmla="*/ 196 h 240"/>
                <a:gd name="T28" fmla="*/ 66 w 153"/>
                <a:gd name="T29" fmla="*/ 203 h 240"/>
                <a:gd name="T30" fmla="*/ 74 w 153"/>
                <a:gd name="T31" fmla="*/ 206 h 240"/>
                <a:gd name="T32" fmla="*/ 79 w 153"/>
                <a:gd name="T33" fmla="*/ 206 h 240"/>
                <a:gd name="T34" fmla="*/ 88 w 153"/>
                <a:gd name="T35" fmla="*/ 204 h 240"/>
                <a:gd name="T36" fmla="*/ 97 w 153"/>
                <a:gd name="T37" fmla="*/ 196 h 240"/>
                <a:gd name="T38" fmla="*/ 104 w 153"/>
                <a:gd name="T39" fmla="*/ 185 h 240"/>
                <a:gd name="T40" fmla="*/ 107 w 153"/>
                <a:gd name="T41" fmla="*/ 169 h 240"/>
                <a:gd name="T42" fmla="*/ 77 w 153"/>
                <a:gd name="T43" fmla="*/ 146 h 240"/>
                <a:gd name="T44" fmla="*/ 153 w 153"/>
                <a:gd name="T45" fmla="*/ 111 h 240"/>
                <a:gd name="T46" fmla="*/ 118 w 153"/>
                <a:gd name="T47" fmla="*/ 236 h 240"/>
                <a:gd name="T48" fmla="*/ 117 w 153"/>
                <a:gd name="T49" fmla="*/ 215 h 240"/>
                <a:gd name="T50" fmla="*/ 113 w 153"/>
                <a:gd name="T51" fmla="*/ 221 h 240"/>
                <a:gd name="T52" fmla="*/ 103 w 153"/>
                <a:gd name="T53" fmla="*/ 231 h 240"/>
                <a:gd name="T54" fmla="*/ 91 w 153"/>
                <a:gd name="T55" fmla="*/ 237 h 240"/>
                <a:gd name="T56" fmla="*/ 77 w 153"/>
                <a:gd name="T57" fmla="*/ 240 h 240"/>
                <a:gd name="T58" fmla="*/ 69 w 153"/>
                <a:gd name="T59" fmla="*/ 240 h 240"/>
                <a:gd name="T60" fmla="*/ 50 w 153"/>
                <a:gd name="T61" fmla="*/ 238 h 240"/>
                <a:gd name="T62" fmla="*/ 33 w 153"/>
                <a:gd name="T63" fmla="*/ 233 h 240"/>
                <a:gd name="T64" fmla="*/ 21 w 153"/>
                <a:gd name="T65" fmla="*/ 223 h 240"/>
                <a:gd name="T66" fmla="*/ 13 w 153"/>
                <a:gd name="T67" fmla="*/ 209 h 240"/>
                <a:gd name="T68" fmla="*/ 6 w 153"/>
                <a:gd name="T69" fmla="*/ 191 h 240"/>
                <a:gd name="T70" fmla="*/ 3 w 153"/>
                <a:gd name="T71" fmla="*/ 170 h 240"/>
                <a:gd name="T72" fmla="*/ 0 w 153"/>
                <a:gd name="T73" fmla="*/ 117 h 240"/>
                <a:gd name="T74" fmla="*/ 1 w 153"/>
                <a:gd name="T75" fmla="*/ 90 h 240"/>
                <a:gd name="T76" fmla="*/ 4 w 153"/>
                <a:gd name="T77" fmla="*/ 66 h 240"/>
                <a:gd name="T78" fmla="*/ 9 w 153"/>
                <a:gd name="T79" fmla="*/ 46 h 240"/>
                <a:gd name="T80" fmla="*/ 16 w 153"/>
                <a:gd name="T81" fmla="*/ 29 h 240"/>
                <a:gd name="T82" fmla="*/ 27 w 153"/>
                <a:gd name="T83" fmla="*/ 16 h 240"/>
                <a:gd name="T84" fmla="*/ 40 w 153"/>
                <a:gd name="T85" fmla="*/ 7 h 240"/>
                <a:gd name="T86" fmla="*/ 58 w 153"/>
                <a:gd name="T87" fmla="*/ 2 h 240"/>
                <a:gd name="T88" fmla="*/ 78 w 153"/>
                <a:gd name="T89" fmla="*/ 0 h 240"/>
                <a:gd name="T90" fmla="*/ 87 w 153"/>
                <a:gd name="T91" fmla="*/ 0 h 240"/>
                <a:gd name="T92" fmla="*/ 103 w 153"/>
                <a:gd name="T93" fmla="*/ 2 h 240"/>
                <a:gd name="T94" fmla="*/ 117 w 153"/>
                <a:gd name="T95" fmla="*/ 7 h 240"/>
                <a:gd name="T96" fmla="*/ 129 w 153"/>
                <a:gd name="T97" fmla="*/ 14 h 240"/>
                <a:gd name="T98" fmla="*/ 137 w 153"/>
                <a:gd name="T99" fmla="*/ 23 h 240"/>
                <a:gd name="T100" fmla="*/ 144 w 153"/>
                <a:gd name="T101" fmla="*/ 35 h 240"/>
                <a:gd name="T102" fmla="*/ 148 w 153"/>
                <a:gd name="T103" fmla="*/ 49 h 240"/>
                <a:gd name="T104" fmla="*/ 150 w 153"/>
                <a:gd name="T105" fmla="*/ 7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3" h="240">
                  <a:moveTo>
                    <a:pt x="105" y="73"/>
                  </a:moveTo>
                  <a:lnTo>
                    <a:pt x="105" y="73"/>
                  </a:lnTo>
                  <a:lnTo>
                    <a:pt x="104" y="67"/>
                  </a:lnTo>
                  <a:lnTo>
                    <a:pt x="103" y="60"/>
                  </a:lnTo>
                  <a:lnTo>
                    <a:pt x="101" y="53"/>
                  </a:lnTo>
                  <a:lnTo>
                    <a:pt x="99" y="48"/>
                  </a:lnTo>
                  <a:lnTo>
                    <a:pt x="95" y="42"/>
                  </a:lnTo>
                  <a:lnTo>
                    <a:pt x="90" y="37"/>
                  </a:lnTo>
                  <a:lnTo>
                    <a:pt x="85" y="35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1" y="35"/>
                  </a:lnTo>
                  <a:lnTo>
                    <a:pt x="67" y="36"/>
                  </a:lnTo>
                  <a:lnTo>
                    <a:pt x="64" y="38"/>
                  </a:lnTo>
                  <a:lnTo>
                    <a:pt x="61" y="42"/>
                  </a:lnTo>
                  <a:lnTo>
                    <a:pt x="59" y="45"/>
                  </a:lnTo>
                  <a:lnTo>
                    <a:pt x="54" y="53"/>
                  </a:lnTo>
                  <a:lnTo>
                    <a:pt x="51" y="64"/>
                  </a:lnTo>
                  <a:lnTo>
                    <a:pt x="49" y="78"/>
                  </a:lnTo>
                  <a:lnTo>
                    <a:pt x="47" y="95"/>
                  </a:lnTo>
                  <a:lnTo>
                    <a:pt x="47" y="115"/>
                  </a:lnTo>
                  <a:lnTo>
                    <a:pt x="47" y="115"/>
                  </a:lnTo>
                  <a:lnTo>
                    <a:pt x="47" y="135"/>
                  </a:lnTo>
                  <a:lnTo>
                    <a:pt x="48" y="153"/>
                  </a:lnTo>
                  <a:lnTo>
                    <a:pt x="50" y="168"/>
                  </a:lnTo>
                  <a:lnTo>
                    <a:pt x="53" y="181"/>
                  </a:lnTo>
                  <a:lnTo>
                    <a:pt x="57" y="192"/>
                  </a:lnTo>
                  <a:lnTo>
                    <a:pt x="60" y="196"/>
                  </a:lnTo>
                  <a:lnTo>
                    <a:pt x="63" y="199"/>
                  </a:lnTo>
                  <a:lnTo>
                    <a:pt x="66" y="203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lnTo>
                    <a:pt x="83" y="206"/>
                  </a:lnTo>
                  <a:lnTo>
                    <a:pt x="88" y="204"/>
                  </a:lnTo>
                  <a:lnTo>
                    <a:pt x="93" y="201"/>
                  </a:lnTo>
                  <a:lnTo>
                    <a:pt x="97" y="196"/>
                  </a:lnTo>
                  <a:lnTo>
                    <a:pt x="101" y="191"/>
                  </a:lnTo>
                  <a:lnTo>
                    <a:pt x="104" y="185"/>
                  </a:lnTo>
                  <a:lnTo>
                    <a:pt x="107" y="178"/>
                  </a:lnTo>
                  <a:lnTo>
                    <a:pt x="107" y="169"/>
                  </a:lnTo>
                  <a:lnTo>
                    <a:pt x="107" y="146"/>
                  </a:lnTo>
                  <a:lnTo>
                    <a:pt x="77" y="146"/>
                  </a:lnTo>
                  <a:lnTo>
                    <a:pt x="77" y="111"/>
                  </a:lnTo>
                  <a:lnTo>
                    <a:pt x="153" y="111"/>
                  </a:lnTo>
                  <a:lnTo>
                    <a:pt x="153" y="236"/>
                  </a:lnTo>
                  <a:lnTo>
                    <a:pt x="118" y="236"/>
                  </a:lnTo>
                  <a:lnTo>
                    <a:pt x="118" y="215"/>
                  </a:lnTo>
                  <a:lnTo>
                    <a:pt x="117" y="215"/>
                  </a:lnTo>
                  <a:lnTo>
                    <a:pt x="117" y="215"/>
                  </a:lnTo>
                  <a:lnTo>
                    <a:pt x="113" y="221"/>
                  </a:lnTo>
                  <a:lnTo>
                    <a:pt x="108" y="226"/>
                  </a:lnTo>
                  <a:lnTo>
                    <a:pt x="103" y="231"/>
                  </a:lnTo>
                  <a:lnTo>
                    <a:pt x="97" y="234"/>
                  </a:lnTo>
                  <a:lnTo>
                    <a:pt x="91" y="237"/>
                  </a:lnTo>
                  <a:lnTo>
                    <a:pt x="84" y="239"/>
                  </a:lnTo>
                  <a:lnTo>
                    <a:pt x="77" y="240"/>
                  </a:lnTo>
                  <a:lnTo>
                    <a:pt x="69" y="240"/>
                  </a:lnTo>
                  <a:lnTo>
                    <a:pt x="69" y="240"/>
                  </a:lnTo>
                  <a:lnTo>
                    <a:pt x="59" y="240"/>
                  </a:lnTo>
                  <a:lnTo>
                    <a:pt x="50" y="238"/>
                  </a:lnTo>
                  <a:lnTo>
                    <a:pt x="41" y="236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1" y="223"/>
                  </a:lnTo>
                  <a:lnTo>
                    <a:pt x="17" y="217"/>
                  </a:lnTo>
                  <a:lnTo>
                    <a:pt x="13" y="209"/>
                  </a:lnTo>
                  <a:lnTo>
                    <a:pt x="9" y="201"/>
                  </a:lnTo>
                  <a:lnTo>
                    <a:pt x="6" y="191"/>
                  </a:lnTo>
                  <a:lnTo>
                    <a:pt x="4" y="181"/>
                  </a:lnTo>
                  <a:lnTo>
                    <a:pt x="3" y="170"/>
                  </a:lnTo>
                  <a:lnTo>
                    <a:pt x="1" y="14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90"/>
                  </a:lnTo>
                  <a:lnTo>
                    <a:pt x="2" y="78"/>
                  </a:lnTo>
                  <a:lnTo>
                    <a:pt x="4" y="66"/>
                  </a:lnTo>
                  <a:lnTo>
                    <a:pt x="6" y="56"/>
                  </a:lnTo>
                  <a:lnTo>
                    <a:pt x="9" y="46"/>
                  </a:lnTo>
                  <a:lnTo>
                    <a:pt x="12" y="37"/>
                  </a:lnTo>
                  <a:lnTo>
                    <a:pt x="16" y="29"/>
                  </a:lnTo>
                  <a:lnTo>
                    <a:pt x="21" y="22"/>
                  </a:lnTo>
                  <a:lnTo>
                    <a:pt x="27" y="16"/>
                  </a:lnTo>
                  <a:lnTo>
                    <a:pt x="33" y="11"/>
                  </a:lnTo>
                  <a:lnTo>
                    <a:pt x="40" y="7"/>
                  </a:lnTo>
                  <a:lnTo>
                    <a:pt x="49" y="4"/>
                  </a:lnTo>
                  <a:lnTo>
                    <a:pt x="58" y="2"/>
                  </a:lnTo>
                  <a:lnTo>
                    <a:pt x="67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7" y="0"/>
                  </a:lnTo>
                  <a:lnTo>
                    <a:pt x="95" y="1"/>
                  </a:lnTo>
                  <a:lnTo>
                    <a:pt x="103" y="2"/>
                  </a:lnTo>
                  <a:lnTo>
                    <a:pt x="110" y="4"/>
                  </a:lnTo>
                  <a:lnTo>
                    <a:pt x="117" y="7"/>
                  </a:lnTo>
                  <a:lnTo>
                    <a:pt x="123" y="10"/>
                  </a:lnTo>
                  <a:lnTo>
                    <a:pt x="129" y="14"/>
                  </a:lnTo>
                  <a:lnTo>
                    <a:pt x="133" y="18"/>
                  </a:lnTo>
                  <a:lnTo>
                    <a:pt x="137" y="23"/>
                  </a:lnTo>
                  <a:lnTo>
                    <a:pt x="141" y="29"/>
                  </a:lnTo>
                  <a:lnTo>
                    <a:pt x="144" y="35"/>
                  </a:lnTo>
                  <a:lnTo>
                    <a:pt x="146" y="42"/>
                  </a:lnTo>
                  <a:lnTo>
                    <a:pt x="148" y="49"/>
                  </a:lnTo>
                  <a:lnTo>
                    <a:pt x="149" y="57"/>
                  </a:lnTo>
                  <a:lnTo>
                    <a:pt x="150" y="73"/>
                  </a:lnTo>
                  <a:lnTo>
                    <a:pt x="105" y="73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4" name="Freeform 6"/>
            <p:cNvSpPr>
              <a:spLocks noEditPoints="1"/>
            </p:cNvSpPr>
            <p:nvPr userDrawn="1"/>
          </p:nvSpPr>
          <p:spPr bwMode="auto">
            <a:xfrm>
              <a:off x="7810500" y="4805363"/>
              <a:ext cx="82550" cy="123825"/>
            </a:xfrm>
            <a:custGeom>
              <a:avLst/>
              <a:gdLst>
                <a:gd name="T0" fmla="*/ 86 w 157"/>
                <a:gd name="T1" fmla="*/ 0 h 232"/>
                <a:gd name="T2" fmla="*/ 99 w 157"/>
                <a:gd name="T3" fmla="*/ 1 h 232"/>
                <a:gd name="T4" fmla="*/ 123 w 157"/>
                <a:gd name="T5" fmla="*/ 9 h 232"/>
                <a:gd name="T6" fmla="*/ 131 w 157"/>
                <a:gd name="T7" fmla="*/ 15 h 232"/>
                <a:gd name="T8" fmla="*/ 138 w 157"/>
                <a:gd name="T9" fmla="*/ 23 h 232"/>
                <a:gd name="T10" fmla="*/ 143 w 157"/>
                <a:gd name="T11" fmla="*/ 33 h 232"/>
                <a:gd name="T12" fmla="*/ 147 w 157"/>
                <a:gd name="T13" fmla="*/ 46 h 232"/>
                <a:gd name="T14" fmla="*/ 148 w 157"/>
                <a:gd name="T15" fmla="*/ 60 h 232"/>
                <a:gd name="T16" fmla="*/ 145 w 157"/>
                <a:gd name="T17" fmla="*/ 81 h 232"/>
                <a:gd name="T18" fmla="*/ 138 w 157"/>
                <a:gd name="T19" fmla="*/ 98 h 232"/>
                <a:gd name="T20" fmla="*/ 126 w 157"/>
                <a:gd name="T21" fmla="*/ 110 h 232"/>
                <a:gd name="T22" fmla="*/ 108 w 157"/>
                <a:gd name="T23" fmla="*/ 118 h 232"/>
                <a:gd name="T24" fmla="*/ 108 w 157"/>
                <a:gd name="T25" fmla="*/ 118 h 232"/>
                <a:gd name="T26" fmla="*/ 128 w 157"/>
                <a:gd name="T27" fmla="*/ 124 h 232"/>
                <a:gd name="T28" fmla="*/ 135 w 157"/>
                <a:gd name="T29" fmla="*/ 129 h 232"/>
                <a:gd name="T30" fmla="*/ 139 w 157"/>
                <a:gd name="T31" fmla="*/ 137 h 232"/>
                <a:gd name="T32" fmla="*/ 145 w 157"/>
                <a:gd name="T33" fmla="*/ 157 h 232"/>
                <a:gd name="T34" fmla="*/ 146 w 157"/>
                <a:gd name="T35" fmla="*/ 188 h 232"/>
                <a:gd name="T36" fmla="*/ 147 w 157"/>
                <a:gd name="T37" fmla="*/ 205 h 232"/>
                <a:gd name="T38" fmla="*/ 150 w 157"/>
                <a:gd name="T39" fmla="*/ 221 h 232"/>
                <a:gd name="T40" fmla="*/ 154 w 157"/>
                <a:gd name="T41" fmla="*/ 228 h 232"/>
                <a:gd name="T42" fmla="*/ 157 w 157"/>
                <a:gd name="T43" fmla="*/ 232 h 232"/>
                <a:gd name="T44" fmla="*/ 106 w 157"/>
                <a:gd name="T45" fmla="*/ 232 h 232"/>
                <a:gd name="T46" fmla="*/ 101 w 157"/>
                <a:gd name="T47" fmla="*/ 221 h 232"/>
                <a:gd name="T48" fmla="*/ 100 w 157"/>
                <a:gd name="T49" fmla="*/ 208 h 232"/>
                <a:gd name="T50" fmla="*/ 99 w 157"/>
                <a:gd name="T51" fmla="*/ 163 h 232"/>
                <a:gd name="T52" fmla="*/ 97 w 157"/>
                <a:gd name="T53" fmla="*/ 151 h 232"/>
                <a:gd name="T54" fmla="*/ 92 w 157"/>
                <a:gd name="T55" fmla="*/ 142 h 232"/>
                <a:gd name="T56" fmla="*/ 83 w 157"/>
                <a:gd name="T57" fmla="*/ 136 h 232"/>
                <a:gd name="T58" fmla="*/ 71 w 157"/>
                <a:gd name="T59" fmla="*/ 134 h 232"/>
                <a:gd name="T60" fmla="*/ 47 w 157"/>
                <a:gd name="T61" fmla="*/ 232 h 232"/>
                <a:gd name="T62" fmla="*/ 0 w 157"/>
                <a:gd name="T63" fmla="*/ 0 h 232"/>
                <a:gd name="T64" fmla="*/ 66 w 157"/>
                <a:gd name="T65" fmla="*/ 101 h 232"/>
                <a:gd name="T66" fmla="*/ 74 w 157"/>
                <a:gd name="T67" fmla="*/ 101 h 232"/>
                <a:gd name="T68" fmla="*/ 87 w 157"/>
                <a:gd name="T69" fmla="*/ 97 h 232"/>
                <a:gd name="T70" fmla="*/ 95 w 157"/>
                <a:gd name="T71" fmla="*/ 89 h 232"/>
                <a:gd name="T72" fmla="*/ 100 w 157"/>
                <a:gd name="T73" fmla="*/ 75 h 232"/>
                <a:gd name="T74" fmla="*/ 100 w 157"/>
                <a:gd name="T75" fmla="*/ 67 h 232"/>
                <a:gd name="T76" fmla="*/ 98 w 157"/>
                <a:gd name="T77" fmla="*/ 53 h 232"/>
                <a:gd name="T78" fmla="*/ 92 w 157"/>
                <a:gd name="T79" fmla="*/ 43 h 232"/>
                <a:gd name="T80" fmla="*/ 82 w 157"/>
                <a:gd name="T81" fmla="*/ 37 h 232"/>
                <a:gd name="T82" fmla="*/ 68 w 157"/>
                <a:gd name="T83" fmla="*/ 34 h 232"/>
                <a:gd name="T84" fmla="*/ 47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6" y="0"/>
                  </a:lnTo>
                  <a:lnTo>
                    <a:pt x="86" y="0"/>
                  </a:lnTo>
                  <a:lnTo>
                    <a:pt x="99" y="1"/>
                  </a:lnTo>
                  <a:lnTo>
                    <a:pt x="112" y="4"/>
                  </a:lnTo>
                  <a:lnTo>
                    <a:pt x="123" y="9"/>
                  </a:lnTo>
                  <a:lnTo>
                    <a:pt x="127" y="12"/>
                  </a:lnTo>
                  <a:lnTo>
                    <a:pt x="131" y="15"/>
                  </a:lnTo>
                  <a:lnTo>
                    <a:pt x="135" y="19"/>
                  </a:lnTo>
                  <a:lnTo>
                    <a:pt x="138" y="23"/>
                  </a:lnTo>
                  <a:lnTo>
                    <a:pt x="141" y="28"/>
                  </a:lnTo>
                  <a:lnTo>
                    <a:pt x="143" y="33"/>
                  </a:lnTo>
                  <a:lnTo>
                    <a:pt x="145" y="40"/>
                  </a:lnTo>
                  <a:lnTo>
                    <a:pt x="147" y="46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7" y="71"/>
                  </a:lnTo>
                  <a:lnTo>
                    <a:pt x="145" y="81"/>
                  </a:lnTo>
                  <a:lnTo>
                    <a:pt x="142" y="90"/>
                  </a:lnTo>
                  <a:lnTo>
                    <a:pt x="138" y="98"/>
                  </a:lnTo>
                  <a:lnTo>
                    <a:pt x="133" y="104"/>
                  </a:lnTo>
                  <a:lnTo>
                    <a:pt x="126" y="110"/>
                  </a:lnTo>
                  <a:lnTo>
                    <a:pt x="119" y="114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20" y="120"/>
                  </a:lnTo>
                  <a:lnTo>
                    <a:pt x="128" y="124"/>
                  </a:lnTo>
                  <a:lnTo>
                    <a:pt x="132" y="126"/>
                  </a:lnTo>
                  <a:lnTo>
                    <a:pt x="135" y="129"/>
                  </a:lnTo>
                  <a:lnTo>
                    <a:pt x="137" y="133"/>
                  </a:lnTo>
                  <a:lnTo>
                    <a:pt x="139" y="137"/>
                  </a:lnTo>
                  <a:lnTo>
                    <a:pt x="143" y="146"/>
                  </a:lnTo>
                  <a:lnTo>
                    <a:pt x="145" y="157"/>
                  </a:lnTo>
                  <a:lnTo>
                    <a:pt x="146" y="171"/>
                  </a:lnTo>
                  <a:lnTo>
                    <a:pt x="146" y="188"/>
                  </a:lnTo>
                  <a:lnTo>
                    <a:pt x="146" y="188"/>
                  </a:lnTo>
                  <a:lnTo>
                    <a:pt x="147" y="205"/>
                  </a:lnTo>
                  <a:lnTo>
                    <a:pt x="148" y="217"/>
                  </a:lnTo>
                  <a:lnTo>
                    <a:pt x="150" y="221"/>
                  </a:lnTo>
                  <a:lnTo>
                    <a:pt x="151" y="225"/>
                  </a:lnTo>
                  <a:lnTo>
                    <a:pt x="154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6" y="232"/>
                  </a:lnTo>
                  <a:lnTo>
                    <a:pt x="106" y="232"/>
                  </a:lnTo>
                  <a:lnTo>
                    <a:pt x="103" y="227"/>
                  </a:lnTo>
                  <a:lnTo>
                    <a:pt x="101" y="221"/>
                  </a:lnTo>
                  <a:lnTo>
                    <a:pt x="100" y="215"/>
                  </a:lnTo>
                  <a:lnTo>
                    <a:pt x="100" y="208"/>
                  </a:lnTo>
                  <a:lnTo>
                    <a:pt x="99" y="163"/>
                  </a:lnTo>
                  <a:lnTo>
                    <a:pt x="99" y="163"/>
                  </a:lnTo>
                  <a:lnTo>
                    <a:pt x="98" y="157"/>
                  </a:lnTo>
                  <a:lnTo>
                    <a:pt x="97" y="151"/>
                  </a:lnTo>
                  <a:lnTo>
                    <a:pt x="95" y="146"/>
                  </a:lnTo>
                  <a:lnTo>
                    <a:pt x="92" y="142"/>
                  </a:lnTo>
                  <a:lnTo>
                    <a:pt x="88" y="139"/>
                  </a:lnTo>
                  <a:lnTo>
                    <a:pt x="83" y="136"/>
                  </a:lnTo>
                  <a:lnTo>
                    <a:pt x="78" y="135"/>
                  </a:lnTo>
                  <a:lnTo>
                    <a:pt x="71" y="134"/>
                  </a:lnTo>
                  <a:lnTo>
                    <a:pt x="47" y="134"/>
                  </a:lnTo>
                  <a:lnTo>
                    <a:pt x="47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7" y="101"/>
                  </a:moveTo>
                  <a:lnTo>
                    <a:pt x="66" y="101"/>
                  </a:lnTo>
                  <a:lnTo>
                    <a:pt x="66" y="101"/>
                  </a:lnTo>
                  <a:lnTo>
                    <a:pt x="74" y="101"/>
                  </a:lnTo>
                  <a:lnTo>
                    <a:pt x="81" y="99"/>
                  </a:lnTo>
                  <a:lnTo>
                    <a:pt x="87" y="97"/>
                  </a:lnTo>
                  <a:lnTo>
                    <a:pt x="91" y="93"/>
                  </a:lnTo>
                  <a:lnTo>
                    <a:pt x="95" y="89"/>
                  </a:lnTo>
                  <a:lnTo>
                    <a:pt x="98" y="83"/>
                  </a:lnTo>
                  <a:lnTo>
                    <a:pt x="100" y="75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59"/>
                  </a:lnTo>
                  <a:lnTo>
                    <a:pt x="98" y="53"/>
                  </a:lnTo>
                  <a:lnTo>
                    <a:pt x="96" y="48"/>
                  </a:lnTo>
                  <a:lnTo>
                    <a:pt x="92" y="43"/>
                  </a:lnTo>
                  <a:lnTo>
                    <a:pt x="88" y="40"/>
                  </a:lnTo>
                  <a:lnTo>
                    <a:pt x="82" y="37"/>
                  </a:lnTo>
                  <a:lnTo>
                    <a:pt x="76" y="35"/>
                  </a:lnTo>
                  <a:lnTo>
                    <a:pt x="68" y="34"/>
                  </a:lnTo>
                  <a:lnTo>
                    <a:pt x="47" y="34"/>
                  </a:lnTo>
                  <a:lnTo>
                    <a:pt x="47" y="101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5" name="Freeform 7"/>
            <p:cNvSpPr>
              <a:spLocks noEditPoints="1"/>
            </p:cNvSpPr>
            <p:nvPr userDrawn="1"/>
          </p:nvSpPr>
          <p:spPr bwMode="auto">
            <a:xfrm>
              <a:off x="7904163" y="4803775"/>
              <a:ext cx="84138" cy="127000"/>
            </a:xfrm>
            <a:custGeom>
              <a:avLst/>
              <a:gdLst>
                <a:gd name="T0" fmla="*/ 79 w 158"/>
                <a:gd name="T1" fmla="*/ 0 h 240"/>
                <a:gd name="T2" fmla="*/ 102 w 158"/>
                <a:gd name="T3" fmla="*/ 2 h 240"/>
                <a:gd name="T4" fmla="*/ 122 w 158"/>
                <a:gd name="T5" fmla="*/ 8 h 240"/>
                <a:gd name="T6" fmla="*/ 135 w 158"/>
                <a:gd name="T7" fmla="*/ 19 h 240"/>
                <a:gd name="T8" fmla="*/ 145 w 158"/>
                <a:gd name="T9" fmla="*/ 33 h 240"/>
                <a:gd name="T10" fmla="*/ 152 w 158"/>
                <a:gd name="T11" fmla="*/ 51 h 240"/>
                <a:gd name="T12" fmla="*/ 156 w 158"/>
                <a:gd name="T13" fmla="*/ 72 h 240"/>
                <a:gd name="T14" fmla="*/ 158 w 158"/>
                <a:gd name="T15" fmla="*/ 121 h 240"/>
                <a:gd name="T16" fmla="*/ 158 w 158"/>
                <a:gd name="T17" fmla="*/ 146 h 240"/>
                <a:gd name="T18" fmla="*/ 154 w 158"/>
                <a:gd name="T19" fmla="*/ 179 h 240"/>
                <a:gd name="T20" fmla="*/ 149 w 158"/>
                <a:gd name="T21" fmla="*/ 198 h 240"/>
                <a:gd name="T22" fmla="*/ 141 w 158"/>
                <a:gd name="T23" fmla="*/ 215 h 240"/>
                <a:gd name="T24" fmla="*/ 129 w 158"/>
                <a:gd name="T25" fmla="*/ 227 h 240"/>
                <a:gd name="T26" fmla="*/ 113 w 158"/>
                <a:gd name="T27" fmla="*/ 235 h 240"/>
                <a:gd name="T28" fmla="*/ 92 w 158"/>
                <a:gd name="T29" fmla="*/ 240 h 240"/>
                <a:gd name="T30" fmla="*/ 79 w 158"/>
                <a:gd name="T31" fmla="*/ 240 h 240"/>
                <a:gd name="T32" fmla="*/ 56 w 158"/>
                <a:gd name="T33" fmla="*/ 238 h 240"/>
                <a:gd name="T34" fmla="*/ 38 w 158"/>
                <a:gd name="T35" fmla="*/ 232 h 240"/>
                <a:gd name="T36" fmla="*/ 24 w 158"/>
                <a:gd name="T37" fmla="*/ 221 h 240"/>
                <a:gd name="T38" fmla="*/ 13 w 158"/>
                <a:gd name="T39" fmla="*/ 207 h 240"/>
                <a:gd name="T40" fmla="*/ 7 w 158"/>
                <a:gd name="T41" fmla="*/ 189 h 240"/>
                <a:gd name="T42" fmla="*/ 3 w 158"/>
                <a:gd name="T43" fmla="*/ 168 h 240"/>
                <a:gd name="T44" fmla="*/ 0 w 158"/>
                <a:gd name="T45" fmla="*/ 121 h 240"/>
                <a:gd name="T46" fmla="*/ 1 w 158"/>
                <a:gd name="T47" fmla="*/ 94 h 240"/>
                <a:gd name="T48" fmla="*/ 5 w 158"/>
                <a:gd name="T49" fmla="*/ 61 h 240"/>
                <a:gd name="T50" fmla="*/ 10 w 158"/>
                <a:gd name="T51" fmla="*/ 42 h 240"/>
                <a:gd name="T52" fmla="*/ 18 w 158"/>
                <a:gd name="T53" fmla="*/ 26 h 240"/>
                <a:gd name="T54" fmla="*/ 31 w 158"/>
                <a:gd name="T55" fmla="*/ 13 h 240"/>
                <a:gd name="T56" fmla="*/ 46 w 158"/>
                <a:gd name="T57" fmla="*/ 5 h 240"/>
                <a:gd name="T58" fmla="*/ 67 w 158"/>
                <a:gd name="T59" fmla="*/ 0 h 240"/>
                <a:gd name="T60" fmla="*/ 79 w 158"/>
                <a:gd name="T61" fmla="*/ 0 h 240"/>
                <a:gd name="T62" fmla="*/ 79 w 158"/>
                <a:gd name="T63" fmla="*/ 206 h 240"/>
                <a:gd name="T64" fmla="*/ 88 w 158"/>
                <a:gd name="T65" fmla="*/ 205 h 240"/>
                <a:gd name="T66" fmla="*/ 96 w 158"/>
                <a:gd name="T67" fmla="*/ 202 h 240"/>
                <a:gd name="T68" fmla="*/ 101 w 158"/>
                <a:gd name="T69" fmla="*/ 195 h 240"/>
                <a:gd name="T70" fmla="*/ 106 w 158"/>
                <a:gd name="T71" fmla="*/ 186 h 240"/>
                <a:gd name="T72" fmla="*/ 111 w 158"/>
                <a:gd name="T73" fmla="*/ 160 h 240"/>
                <a:gd name="T74" fmla="*/ 112 w 158"/>
                <a:gd name="T75" fmla="*/ 121 h 240"/>
                <a:gd name="T76" fmla="*/ 112 w 158"/>
                <a:gd name="T77" fmla="*/ 98 h 240"/>
                <a:gd name="T78" fmla="*/ 109 w 158"/>
                <a:gd name="T79" fmla="*/ 66 h 240"/>
                <a:gd name="T80" fmla="*/ 103 w 158"/>
                <a:gd name="T81" fmla="*/ 49 h 240"/>
                <a:gd name="T82" fmla="*/ 99 w 158"/>
                <a:gd name="T83" fmla="*/ 42 h 240"/>
                <a:gd name="T84" fmla="*/ 92 w 158"/>
                <a:gd name="T85" fmla="*/ 36 h 240"/>
                <a:gd name="T86" fmla="*/ 84 w 158"/>
                <a:gd name="T87" fmla="*/ 34 h 240"/>
                <a:gd name="T88" fmla="*/ 79 w 158"/>
                <a:gd name="T89" fmla="*/ 34 h 240"/>
                <a:gd name="T90" fmla="*/ 70 w 158"/>
                <a:gd name="T91" fmla="*/ 35 h 240"/>
                <a:gd name="T92" fmla="*/ 63 w 158"/>
                <a:gd name="T93" fmla="*/ 38 h 240"/>
                <a:gd name="T94" fmla="*/ 57 w 158"/>
                <a:gd name="T95" fmla="*/ 45 h 240"/>
                <a:gd name="T96" fmla="*/ 53 w 158"/>
                <a:gd name="T97" fmla="*/ 54 h 240"/>
                <a:gd name="T98" fmla="*/ 49 w 158"/>
                <a:gd name="T99" fmla="*/ 80 h 240"/>
                <a:gd name="T100" fmla="*/ 48 w 158"/>
                <a:gd name="T101" fmla="*/ 121 h 240"/>
                <a:gd name="T102" fmla="*/ 48 w 158"/>
                <a:gd name="T103" fmla="*/ 142 h 240"/>
                <a:gd name="T104" fmla="*/ 50 w 158"/>
                <a:gd name="T105" fmla="*/ 174 h 240"/>
                <a:gd name="T106" fmla="*/ 55 w 158"/>
                <a:gd name="T107" fmla="*/ 191 h 240"/>
                <a:gd name="T108" fmla="*/ 60 w 158"/>
                <a:gd name="T109" fmla="*/ 198 h 240"/>
                <a:gd name="T110" fmla="*/ 66 w 158"/>
                <a:gd name="T111" fmla="*/ 204 h 240"/>
                <a:gd name="T112" fmla="*/ 74 w 158"/>
                <a:gd name="T113" fmla="*/ 206 h 240"/>
                <a:gd name="T114" fmla="*/ 79 w 158"/>
                <a:gd name="T115" fmla="*/ 20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240">
                  <a:moveTo>
                    <a:pt x="79" y="0"/>
                  </a:moveTo>
                  <a:lnTo>
                    <a:pt x="79" y="0"/>
                  </a:lnTo>
                  <a:lnTo>
                    <a:pt x="92" y="0"/>
                  </a:lnTo>
                  <a:lnTo>
                    <a:pt x="102" y="2"/>
                  </a:lnTo>
                  <a:lnTo>
                    <a:pt x="113" y="5"/>
                  </a:lnTo>
                  <a:lnTo>
                    <a:pt x="122" y="8"/>
                  </a:lnTo>
                  <a:lnTo>
                    <a:pt x="129" y="13"/>
                  </a:lnTo>
                  <a:lnTo>
                    <a:pt x="135" y="19"/>
                  </a:lnTo>
                  <a:lnTo>
                    <a:pt x="141" y="26"/>
                  </a:lnTo>
                  <a:lnTo>
                    <a:pt x="145" y="33"/>
                  </a:lnTo>
                  <a:lnTo>
                    <a:pt x="149" y="42"/>
                  </a:lnTo>
                  <a:lnTo>
                    <a:pt x="152" y="51"/>
                  </a:lnTo>
                  <a:lnTo>
                    <a:pt x="154" y="61"/>
                  </a:lnTo>
                  <a:lnTo>
                    <a:pt x="156" y="72"/>
                  </a:lnTo>
                  <a:lnTo>
                    <a:pt x="158" y="94"/>
                  </a:lnTo>
                  <a:lnTo>
                    <a:pt x="158" y="121"/>
                  </a:lnTo>
                  <a:lnTo>
                    <a:pt x="158" y="121"/>
                  </a:lnTo>
                  <a:lnTo>
                    <a:pt x="158" y="146"/>
                  </a:lnTo>
                  <a:lnTo>
                    <a:pt x="156" y="168"/>
                  </a:lnTo>
                  <a:lnTo>
                    <a:pt x="154" y="179"/>
                  </a:lnTo>
                  <a:lnTo>
                    <a:pt x="152" y="189"/>
                  </a:lnTo>
                  <a:lnTo>
                    <a:pt x="149" y="198"/>
                  </a:lnTo>
                  <a:lnTo>
                    <a:pt x="145" y="207"/>
                  </a:lnTo>
                  <a:lnTo>
                    <a:pt x="141" y="215"/>
                  </a:lnTo>
                  <a:lnTo>
                    <a:pt x="135" y="221"/>
                  </a:lnTo>
                  <a:lnTo>
                    <a:pt x="129" y="227"/>
                  </a:lnTo>
                  <a:lnTo>
                    <a:pt x="122" y="232"/>
                  </a:lnTo>
                  <a:lnTo>
                    <a:pt x="113" y="235"/>
                  </a:lnTo>
                  <a:lnTo>
                    <a:pt x="102" y="238"/>
                  </a:lnTo>
                  <a:lnTo>
                    <a:pt x="92" y="240"/>
                  </a:lnTo>
                  <a:lnTo>
                    <a:pt x="79" y="240"/>
                  </a:lnTo>
                  <a:lnTo>
                    <a:pt x="79" y="240"/>
                  </a:lnTo>
                  <a:lnTo>
                    <a:pt x="67" y="240"/>
                  </a:lnTo>
                  <a:lnTo>
                    <a:pt x="56" y="238"/>
                  </a:lnTo>
                  <a:lnTo>
                    <a:pt x="46" y="235"/>
                  </a:lnTo>
                  <a:lnTo>
                    <a:pt x="38" y="232"/>
                  </a:lnTo>
                  <a:lnTo>
                    <a:pt x="31" y="227"/>
                  </a:lnTo>
                  <a:lnTo>
                    <a:pt x="24" y="221"/>
                  </a:lnTo>
                  <a:lnTo>
                    <a:pt x="18" y="215"/>
                  </a:lnTo>
                  <a:lnTo>
                    <a:pt x="13" y="207"/>
                  </a:lnTo>
                  <a:lnTo>
                    <a:pt x="10" y="198"/>
                  </a:lnTo>
                  <a:lnTo>
                    <a:pt x="7" y="189"/>
                  </a:lnTo>
                  <a:lnTo>
                    <a:pt x="5" y="179"/>
                  </a:lnTo>
                  <a:lnTo>
                    <a:pt x="3" y="168"/>
                  </a:lnTo>
                  <a:lnTo>
                    <a:pt x="1" y="146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1" y="94"/>
                  </a:lnTo>
                  <a:lnTo>
                    <a:pt x="3" y="72"/>
                  </a:lnTo>
                  <a:lnTo>
                    <a:pt x="5" y="61"/>
                  </a:lnTo>
                  <a:lnTo>
                    <a:pt x="7" y="51"/>
                  </a:lnTo>
                  <a:lnTo>
                    <a:pt x="10" y="42"/>
                  </a:lnTo>
                  <a:lnTo>
                    <a:pt x="13" y="33"/>
                  </a:lnTo>
                  <a:lnTo>
                    <a:pt x="18" y="26"/>
                  </a:lnTo>
                  <a:lnTo>
                    <a:pt x="24" y="19"/>
                  </a:lnTo>
                  <a:lnTo>
                    <a:pt x="31" y="13"/>
                  </a:lnTo>
                  <a:lnTo>
                    <a:pt x="38" y="8"/>
                  </a:lnTo>
                  <a:lnTo>
                    <a:pt x="46" y="5"/>
                  </a:lnTo>
                  <a:lnTo>
                    <a:pt x="56" y="2"/>
                  </a:lnTo>
                  <a:lnTo>
                    <a:pt x="67" y="0"/>
                  </a:lnTo>
                  <a:lnTo>
                    <a:pt x="79" y="0"/>
                  </a:lnTo>
                  <a:lnTo>
                    <a:pt x="79" y="0"/>
                  </a:lnTo>
                  <a:close/>
                  <a:moveTo>
                    <a:pt x="79" y="206"/>
                  </a:moveTo>
                  <a:lnTo>
                    <a:pt x="79" y="206"/>
                  </a:lnTo>
                  <a:lnTo>
                    <a:pt x="84" y="206"/>
                  </a:lnTo>
                  <a:lnTo>
                    <a:pt x="88" y="205"/>
                  </a:lnTo>
                  <a:lnTo>
                    <a:pt x="92" y="204"/>
                  </a:lnTo>
                  <a:lnTo>
                    <a:pt x="96" y="202"/>
                  </a:lnTo>
                  <a:lnTo>
                    <a:pt x="99" y="198"/>
                  </a:lnTo>
                  <a:lnTo>
                    <a:pt x="101" y="195"/>
                  </a:lnTo>
                  <a:lnTo>
                    <a:pt x="103" y="191"/>
                  </a:lnTo>
                  <a:lnTo>
                    <a:pt x="106" y="186"/>
                  </a:lnTo>
                  <a:lnTo>
                    <a:pt x="109" y="174"/>
                  </a:lnTo>
                  <a:lnTo>
                    <a:pt x="111" y="160"/>
                  </a:lnTo>
                  <a:lnTo>
                    <a:pt x="112" y="142"/>
                  </a:lnTo>
                  <a:lnTo>
                    <a:pt x="112" y="121"/>
                  </a:lnTo>
                  <a:lnTo>
                    <a:pt x="112" y="121"/>
                  </a:lnTo>
                  <a:lnTo>
                    <a:pt x="112" y="98"/>
                  </a:lnTo>
                  <a:lnTo>
                    <a:pt x="111" y="80"/>
                  </a:lnTo>
                  <a:lnTo>
                    <a:pt x="109" y="66"/>
                  </a:lnTo>
                  <a:lnTo>
                    <a:pt x="106" y="54"/>
                  </a:lnTo>
                  <a:lnTo>
                    <a:pt x="103" y="49"/>
                  </a:lnTo>
                  <a:lnTo>
                    <a:pt x="101" y="45"/>
                  </a:lnTo>
                  <a:lnTo>
                    <a:pt x="99" y="42"/>
                  </a:lnTo>
                  <a:lnTo>
                    <a:pt x="96" y="38"/>
                  </a:lnTo>
                  <a:lnTo>
                    <a:pt x="92" y="36"/>
                  </a:lnTo>
                  <a:lnTo>
                    <a:pt x="88" y="35"/>
                  </a:lnTo>
                  <a:lnTo>
                    <a:pt x="84" y="34"/>
                  </a:lnTo>
                  <a:lnTo>
                    <a:pt x="79" y="34"/>
                  </a:lnTo>
                  <a:lnTo>
                    <a:pt x="79" y="34"/>
                  </a:lnTo>
                  <a:lnTo>
                    <a:pt x="74" y="34"/>
                  </a:lnTo>
                  <a:lnTo>
                    <a:pt x="70" y="35"/>
                  </a:lnTo>
                  <a:lnTo>
                    <a:pt x="66" y="36"/>
                  </a:lnTo>
                  <a:lnTo>
                    <a:pt x="63" y="38"/>
                  </a:lnTo>
                  <a:lnTo>
                    <a:pt x="60" y="42"/>
                  </a:lnTo>
                  <a:lnTo>
                    <a:pt x="57" y="45"/>
                  </a:lnTo>
                  <a:lnTo>
                    <a:pt x="55" y="49"/>
                  </a:lnTo>
                  <a:lnTo>
                    <a:pt x="53" y="54"/>
                  </a:lnTo>
                  <a:lnTo>
                    <a:pt x="50" y="66"/>
                  </a:lnTo>
                  <a:lnTo>
                    <a:pt x="49" y="80"/>
                  </a:lnTo>
                  <a:lnTo>
                    <a:pt x="48" y="98"/>
                  </a:lnTo>
                  <a:lnTo>
                    <a:pt x="48" y="121"/>
                  </a:lnTo>
                  <a:lnTo>
                    <a:pt x="48" y="121"/>
                  </a:lnTo>
                  <a:lnTo>
                    <a:pt x="48" y="142"/>
                  </a:lnTo>
                  <a:lnTo>
                    <a:pt x="49" y="160"/>
                  </a:lnTo>
                  <a:lnTo>
                    <a:pt x="50" y="174"/>
                  </a:lnTo>
                  <a:lnTo>
                    <a:pt x="53" y="186"/>
                  </a:lnTo>
                  <a:lnTo>
                    <a:pt x="55" y="191"/>
                  </a:lnTo>
                  <a:lnTo>
                    <a:pt x="57" y="195"/>
                  </a:lnTo>
                  <a:lnTo>
                    <a:pt x="60" y="198"/>
                  </a:lnTo>
                  <a:lnTo>
                    <a:pt x="63" y="202"/>
                  </a:lnTo>
                  <a:lnTo>
                    <a:pt x="66" y="204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6" name="Freeform 8"/>
            <p:cNvSpPr>
              <a:spLocks/>
            </p:cNvSpPr>
            <p:nvPr userDrawn="1"/>
          </p:nvSpPr>
          <p:spPr bwMode="auto">
            <a:xfrm>
              <a:off x="8002588" y="4805363"/>
              <a:ext cx="77788" cy="125413"/>
            </a:xfrm>
            <a:custGeom>
              <a:avLst/>
              <a:gdLst>
                <a:gd name="T0" fmla="*/ 47 w 148"/>
                <a:gd name="T1" fmla="*/ 0 h 236"/>
                <a:gd name="T2" fmla="*/ 47 w 148"/>
                <a:gd name="T3" fmla="*/ 162 h 236"/>
                <a:gd name="T4" fmla="*/ 47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50 w 148"/>
                <a:gd name="T11" fmla="*/ 184 h 236"/>
                <a:gd name="T12" fmla="*/ 52 w 148"/>
                <a:gd name="T13" fmla="*/ 190 h 236"/>
                <a:gd name="T14" fmla="*/ 56 w 148"/>
                <a:gd name="T15" fmla="*/ 195 h 236"/>
                <a:gd name="T16" fmla="*/ 60 w 148"/>
                <a:gd name="T17" fmla="*/ 199 h 236"/>
                <a:gd name="T18" fmla="*/ 66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1 w 148"/>
                <a:gd name="T25" fmla="*/ 202 h 236"/>
                <a:gd name="T26" fmla="*/ 87 w 148"/>
                <a:gd name="T27" fmla="*/ 199 h 236"/>
                <a:gd name="T28" fmla="*/ 93 w 148"/>
                <a:gd name="T29" fmla="*/ 195 h 236"/>
                <a:gd name="T30" fmla="*/ 96 w 148"/>
                <a:gd name="T31" fmla="*/ 190 h 236"/>
                <a:gd name="T32" fmla="*/ 99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2 w 148"/>
                <a:gd name="T39" fmla="*/ 162 h 236"/>
                <a:gd name="T40" fmla="*/ 102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7 w 148"/>
                <a:gd name="T49" fmla="*/ 172 h 236"/>
                <a:gd name="T50" fmla="*/ 146 w 148"/>
                <a:gd name="T51" fmla="*/ 182 h 236"/>
                <a:gd name="T52" fmla="*/ 144 w 148"/>
                <a:gd name="T53" fmla="*/ 190 h 236"/>
                <a:gd name="T54" fmla="*/ 142 w 148"/>
                <a:gd name="T55" fmla="*/ 199 h 236"/>
                <a:gd name="T56" fmla="*/ 138 w 148"/>
                <a:gd name="T57" fmla="*/ 206 h 236"/>
                <a:gd name="T58" fmla="*/ 135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9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60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7 w 148"/>
                <a:gd name="T97" fmla="*/ 200 h 236"/>
                <a:gd name="T98" fmla="*/ 4 w 148"/>
                <a:gd name="T99" fmla="*/ 191 h 236"/>
                <a:gd name="T100" fmla="*/ 1 w 148"/>
                <a:gd name="T101" fmla="*/ 182 h 236"/>
                <a:gd name="T102" fmla="*/ 0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7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7" y="0"/>
                  </a:moveTo>
                  <a:lnTo>
                    <a:pt x="47" y="162"/>
                  </a:lnTo>
                  <a:lnTo>
                    <a:pt x="47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50" y="184"/>
                  </a:lnTo>
                  <a:lnTo>
                    <a:pt x="52" y="190"/>
                  </a:lnTo>
                  <a:lnTo>
                    <a:pt x="56" y="195"/>
                  </a:lnTo>
                  <a:lnTo>
                    <a:pt x="60" y="199"/>
                  </a:lnTo>
                  <a:lnTo>
                    <a:pt x="66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1" y="202"/>
                  </a:lnTo>
                  <a:lnTo>
                    <a:pt x="87" y="199"/>
                  </a:lnTo>
                  <a:lnTo>
                    <a:pt x="93" y="195"/>
                  </a:lnTo>
                  <a:lnTo>
                    <a:pt x="96" y="190"/>
                  </a:lnTo>
                  <a:lnTo>
                    <a:pt x="99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2" y="162"/>
                  </a:lnTo>
                  <a:lnTo>
                    <a:pt x="102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7" y="172"/>
                  </a:lnTo>
                  <a:lnTo>
                    <a:pt x="146" y="182"/>
                  </a:lnTo>
                  <a:lnTo>
                    <a:pt x="144" y="190"/>
                  </a:lnTo>
                  <a:lnTo>
                    <a:pt x="142" y="199"/>
                  </a:lnTo>
                  <a:lnTo>
                    <a:pt x="138" y="206"/>
                  </a:lnTo>
                  <a:lnTo>
                    <a:pt x="135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9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60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7" y="200"/>
                  </a:lnTo>
                  <a:lnTo>
                    <a:pt x="4" y="191"/>
                  </a:lnTo>
                  <a:lnTo>
                    <a:pt x="1" y="182"/>
                  </a:lnTo>
                  <a:lnTo>
                    <a:pt x="0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7" name="Freeform 9"/>
            <p:cNvSpPr>
              <a:spLocks noEditPoints="1"/>
            </p:cNvSpPr>
            <p:nvPr userDrawn="1"/>
          </p:nvSpPr>
          <p:spPr bwMode="auto">
            <a:xfrm>
              <a:off x="8101013" y="4805363"/>
              <a:ext cx="76200" cy="123825"/>
            </a:xfrm>
            <a:custGeom>
              <a:avLst/>
              <a:gdLst>
                <a:gd name="T0" fmla="*/ 0 w 144"/>
                <a:gd name="T1" fmla="*/ 0 h 232"/>
                <a:gd name="T2" fmla="*/ 82 w 144"/>
                <a:gd name="T3" fmla="*/ 0 h 232"/>
                <a:gd name="T4" fmla="*/ 82 w 144"/>
                <a:gd name="T5" fmla="*/ 0 h 232"/>
                <a:gd name="T6" fmla="*/ 90 w 144"/>
                <a:gd name="T7" fmla="*/ 1 h 232"/>
                <a:gd name="T8" fmla="*/ 98 w 144"/>
                <a:gd name="T9" fmla="*/ 2 h 232"/>
                <a:gd name="T10" fmla="*/ 105 w 144"/>
                <a:gd name="T11" fmla="*/ 4 h 232"/>
                <a:gd name="T12" fmla="*/ 111 w 144"/>
                <a:gd name="T13" fmla="*/ 6 h 232"/>
                <a:gd name="T14" fmla="*/ 117 w 144"/>
                <a:gd name="T15" fmla="*/ 9 h 232"/>
                <a:gd name="T16" fmla="*/ 122 w 144"/>
                <a:gd name="T17" fmla="*/ 13 h 232"/>
                <a:gd name="T18" fmla="*/ 127 w 144"/>
                <a:gd name="T19" fmla="*/ 17 h 232"/>
                <a:gd name="T20" fmla="*/ 131 w 144"/>
                <a:gd name="T21" fmla="*/ 22 h 232"/>
                <a:gd name="T22" fmla="*/ 134 w 144"/>
                <a:gd name="T23" fmla="*/ 27 h 232"/>
                <a:gd name="T24" fmla="*/ 137 w 144"/>
                <a:gd name="T25" fmla="*/ 32 h 232"/>
                <a:gd name="T26" fmla="*/ 141 w 144"/>
                <a:gd name="T27" fmla="*/ 45 h 232"/>
                <a:gd name="T28" fmla="*/ 144 w 144"/>
                <a:gd name="T29" fmla="*/ 57 h 232"/>
                <a:gd name="T30" fmla="*/ 144 w 144"/>
                <a:gd name="T31" fmla="*/ 70 h 232"/>
                <a:gd name="T32" fmla="*/ 144 w 144"/>
                <a:gd name="T33" fmla="*/ 70 h 232"/>
                <a:gd name="T34" fmla="*/ 144 w 144"/>
                <a:gd name="T35" fmla="*/ 78 h 232"/>
                <a:gd name="T36" fmla="*/ 143 w 144"/>
                <a:gd name="T37" fmla="*/ 86 h 232"/>
                <a:gd name="T38" fmla="*/ 141 w 144"/>
                <a:gd name="T39" fmla="*/ 94 h 232"/>
                <a:gd name="T40" fmla="*/ 139 w 144"/>
                <a:gd name="T41" fmla="*/ 101 h 232"/>
                <a:gd name="T42" fmla="*/ 136 w 144"/>
                <a:gd name="T43" fmla="*/ 107 h 232"/>
                <a:gd name="T44" fmla="*/ 133 w 144"/>
                <a:gd name="T45" fmla="*/ 112 h 232"/>
                <a:gd name="T46" fmla="*/ 129 w 144"/>
                <a:gd name="T47" fmla="*/ 118 h 232"/>
                <a:gd name="T48" fmla="*/ 124 w 144"/>
                <a:gd name="T49" fmla="*/ 123 h 232"/>
                <a:gd name="T50" fmla="*/ 119 w 144"/>
                <a:gd name="T51" fmla="*/ 127 h 232"/>
                <a:gd name="T52" fmla="*/ 114 w 144"/>
                <a:gd name="T53" fmla="*/ 130 h 232"/>
                <a:gd name="T54" fmla="*/ 108 w 144"/>
                <a:gd name="T55" fmla="*/ 133 h 232"/>
                <a:gd name="T56" fmla="*/ 101 w 144"/>
                <a:gd name="T57" fmla="*/ 136 h 232"/>
                <a:gd name="T58" fmla="*/ 95 w 144"/>
                <a:gd name="T59" fmla="*/ 137 h 232"/>
                <a:gd name="T60" fmla="*/ 87 w 144"/>
                <a:gd name="T61" fmla="*/ 139 h 232"/>
                <a:gd name="T62" fmla="*/ 71 w 144"/>
                <a:gd name="T63" fmla="*/ 140 h 232"/>
                <a:gd name="T64" fmla="*/ 46 w 144"/>
                <a:gd name="T65" fmla="*/ 140 h 232"/>
                <a:gd name="T66" fmla="*/ 46 w 144"/>
                <a:gd name="T67" fmla="*/ 232 h 232"/>
                <a:gd name="T68" fmla="*/ 0 w 144"/>
                <a:gd name="T69" fmla="*/ 232 h 232"/>
                <a:gd name="T70" fmla="*/ 0 w 144"/>
                <a:gd name="T71" fmla="*/ 0 h 232"/>
                <a:gd name="T72" fmla="*/ 46 w 144"/>
                <a:gd name="T73" fmla="*/ 105 h 232"/>
                <a:gd name="T74" fmla="*/ 67 w 144"/>
                <a:gd name="T75" fmla="*/ 105 h 232"/>
                <a:gd name="T76" fmla="*/ 67 w 144"/>
                <a:gd name="T77" fmla="*/ 105 h 232"/>
                <a:gd name="T78" fmla="*/ 74 w 144"/>
                <a:gd name="T79" fmla="*/ 104 h 232"/>
                <a:gd name="T80" fmla="*/ 80 w 144"/>
                <a:gd name="T81" fmla="*/ 103 h 232"/>
                <a:gd name="T82" fmla="*/ 85 w 144"/>
                <a:gd name="T83" fmla="*/ 100 h 232"/>
                <a:gd name="T84" fmla="*/ 90 w 144"/>
                <a:gd name="T85" fmla="*/ 96 h 232"/>
                <a:gd name="T86" fmla="*/ 93 w 144"/>
                <a:gd name="T87" fmla="*/ 92 h 232"/>
                <a:gd name="T88" fmla="*/ 96 w 144"/>
                <a:gd name="T89" fmla="*/ 86 h 232"/>
                <a:gd name="T90" fmla="*/ 98 w 144"/>
                <a:gd name="T91" fmla="*/ 79 h 232"/>
                <a:gd name="T92" fmla="*/ 98 w 144"/>
                <a:gd name="T93" fmla="*/ 70 h 232"/>
                <a:gd name="T94" fmla="*/ 98 w 144"/>
                <a:gd name="T95" fmla="*/ 70 h 232"/>
                <a:gd name="T96" fmla="*/ 98 w 144"/>
                <a:gd name="T97" fmla="*/ 62 h 232"/>
                <a:gd name="T98" fmla="*/ 97 w 144"/>
                <a:gd name="T99" fmla="*/ 55 h 232"/>
                <a:gd name="T100" fmla="*/ 94 w 144"/>
                <a:gd name="T101" fmla="*/ 49 h 232"/>
                <a:gd name="T102" fmla="*/ 91 w 144"/>
                <a:gd name="T103" fmla="*/ 44 h 232"/>
                <a:gd name="T104" fmla="*/ 87 w 144"/>
                <a:gd name="T105" fmla="*/ 40 h 232"/>
                <a:gd name="T106" fmla="*/ 81 w 144"/>
                <a:gd name="T107" fmla="*/ 37 h 232"/>
                <a:gd name="T108" fmla="*/ 74 w 144"/>
                <a:gd name="T109" fmla="*/ 35 h 232"/>
                <a:gd name="T110" fmla="*/ 65 w 144"/>
                <a:gd name="T111" fmla="*/ 34 h 232"/>
                <a:gd name="T112" fmla="*/ 46 w 144"/>
                <a:gd name="T113" fmla="*/ 34 h 232"/>
                <a:gd name="T114" fmla="*/ 46 w 144"/>
                <a:gd name="T115" fmla="*/ 10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4" h="232">
                  <a:moveTo>
                    <a:pt x="0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90" y="1"/>
                  </a:lnTo>
                  <a:lnTo>
                    <a:pt x="98" y="2"/>
                  </a:lnTo>
                  <a:lnTo>
                    <a:pt x="105" y="4"/>
                  </a:lnTo>
                  <a:lnTo>
                    <a:pt x="111" y="6"/>
                  </a:lnTo>
                  <a:lnTo>
                    <a:pt x="117" y="9"/>
                  </a:lnTo>
                  <a:lnTo>
                    <a:pt x="122" y="13"/>
                  </a:lnTo>
                  <a:lnTo>
                    <a:pt x="127" y="17"/>
                  </a:lnTo>
                  <a:lnTo>
                    <a:pt x="131" y="22"/>
                  </a:lnTo>
                  <a:lnTo>
                    <a:pt x="134" y="27"/>
                  </a:lnTo>
                  <a:lnTo>
                    <a:pt x="137" y="32"/>
                  </a:lnTo>
                  <a:lnTo>
                    <a:pt x="141" y="45"/>
                  </a:lnTo>
                  <a:lnTo>
                    <a:pt x="144" y="57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78"/>
                  </a:lnTo>
                  <a:lnTo>
                    <a:pt x="143" y="86"/>
                  </a:lnTo>
                  <a:lnTo>
                    <a:pt x="141" y="94"/>
                  </a:lnTo>
                  <a:lnTo>
                    <a:pt x="139" y="101"/>
                  </a:lnTo>
                  <a:lnTo>
                    <a:pt x="136" y="107"/>
                  </a:lnTo>
                  <a:lnTo>
                    <a:pt x="133" y="112"/>
                  </a:lnTo>
                  <a:lnTo>
                    <a:pt x="129" y="118"/>
                  </a:lnTo>
                  <a:lnTo>
                    <a:pt x="124" y="123"/>
                  </a:lnTo>
                  <a:lnTo>
                    <a:pt x="119" y="127"/>
                  </a:lnTo>
                  <a:lnTo>
                    <a:pt x="114" y="130"/>
                  </a:lnTo>
                  <a:lnTo>
                    <a:pt x="108" y="133"/>
                  </a:lnTo>
                  <a:lnTo>
                    <a:pt x="101" y="136"/>
                  </a:lnTo>
                  <a:lnTo>
                    <a:pt x="95" y="137"/>
                  </a:lnTo>
                  <a:lnTo>
                    <a:pt x="87" y="139"/>
                  </a:lnTo>
                  <a:lnTo>
                    <a:pt x="71" y="140"/>
                  </a:lnTo>
                  <a:lnTo>
                    <a:pt x="46" y="140"/>
                  </a:lnTo>
                  <a:lnTo>
                    <a:pt x="46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6" y="105"/>
                  </a:moveTo>
                  <a:lnTo>
                    <a:pt x="67" y="105"/>
                  </a:lnTo>
                  <a:lnTo>
                    <a:pt x="67" y="105"/>
                  </a:lnTo>
                  <a:lnTo>
                    <a:pt x="74" y="104"/>
                  </a:lnTo>
                  <a:lnTo>
                    <a:pt x="80" y="103"/>
                  </a:lnTo>
                  <a:lnTo>
                    <a:pt x="85" y="100"/>
                  </a:lnTo>
                  <a:lnTo>
                    <a:pt x="90" y="96"/>
                  </a:lnTo>
                  <a:lnTo>
                    <a:pt x="93" y="92"/>
                  </a:lnTo>
                  <a:lnTo>
                    <a:pt x="96" y="86"/>
                  </a:lnTo>
                  <a:lnTo>
                    <a:pt x="98" y="79"/>
                  </a:lnTo>
                  <a:lnTo>
                    <a:pt x="98" y="70"/>
                  </a:lnTo>
                  <a:lnTo>
                    <a:pt x="98" y="70"/>
                  </a:lnTo>
                  <a:lnTo>
                    <a:pt x="98" y="62"/>
                  </a:lnTo>
                  <a:lnTo>
                    <a:pt x="97" y="55"/>
                  </a:lnTo>
                  <a:lnTo>
                    <a:pt x="94" y="49"/>
                  </a:lnTo>
                  <a:lnTo>
                    <a:pt x="91" y="44"/>
                  </a:lnTo>
                  <a:lnTo>
                    <a:pt x="87" y="40"/>
                  </a:lnTo>
                  <a:lnTo>
                    <a:pt x="81" y="37"/>
                  </a:lnTo>
                  <a:lnTo>
                    <a:pt x="74" y="35"/>
                  </a:lnTo>
                  <a:lnTo>
                    <a:pt x="65" y="34"/>
                  </a:lnTo>
                  <a:lnTo>
                    <a:pt x="46" y="34"/>
                  </a:lnTo>
                  <a:lnTo>
                    <a:pt x="46" y="105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8" name="Freeform 10"/>
            <p:cNvSpPr>
              <a:spLocks/>
            </p:cNvSpPr>
            <p:nvPr userDrawn="1"/>
          </p:nvSpPr>
          <p:spPr bwMode="auto">
            <a:xfrm>
              <a:off x="8188325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" name="Freeform 11"/>
            <p:cNvSpPr>
              <a:spLocks noEditPoints="1"/>
            </p:cNvSpPr>
            <p:nvPr userDrawn="1"/>
          </p:nvSpPr>
          <p:spPr bwMode="auto">
            <a:xfrm>
              <a:off x="8315325" y="4805363"/>
              <a:ext cx="82550" cy="123825"/>
            </a:xfrm>
            <a:custGeom>
              <a:avLst/>
              <a:gdLst>
                <a:gd name="T0" fmla="*/ 87 w 157"/>
                <a:gd name="T1" fmla="*/ 0 h 232"/>
                <a:gd name="T2" fmla="*/ 101 w 157"/>
                <a:gd name="T3" fmla="*/ 1 h 232"/>
                <a:gd name="T4" fmla="*/ 124 w 157"/>
                <a:gd name="T5" fmla="*/ 9 h 232"/>
                <a:gd name="T6" fmla="*/ 132 w 157"/>
                <a:gd name="T7" fmla="*/ 15 h 232"/>
                <a:gd name="T8" fmla="*/ 139 w 157"/>
                <a:gd name="T9" fmla="*/ 23 h 232"/>
                <a:gd name="T10" fmla="*/ 144 w 157"/>
                <a:gd name="T11" fmla="*/ 33 h 232"/>
                <a:gd name="T12" fmla="*/ 147 w 157"/>
                <a:gd name="T13" fmla="*/ 46 h 232"/>
                <a:gd name="T14" fmla="*/ 149 w 157"/>
                <a:gd name="T15" fmla="*/ 60 h 232"/>
                <a:gd name="T16" fmla="*/ 146 w 157"/>
                <a:gd name="T17" fmla="*/ 81 h 232"/>
                <a:gd name="T18" fmla="*/ 139 w 157"/>
                <a:gd name="T19" fmla="*/ 98 h 232"/>
                <a:gd name="T20" fmla="*/ 127 w 157"/>
                <a:gd name="T21" fmla="*/ 110 h 232"/>
                <a:gd name="T22" fmla="*/ 110 w 157"/>
                <a:gd name="T23" fmla="*/ 118 h 232"/>
                <a:gd name="T24" fmla="*/ 110 w 157"/>
                <a:gd name="T25" fmla="*/ 118 h 232"/>
                <a:gd name="T26" fmla="*/ 129 w 157"/>
                <a:gd name="T27" fmla="*/ 124 h 232"/>
                <a:gd name="T28" fmla="*/ 136 w 157"/>
                <a:gd name="T29" fmla="*/ 129 h 232"/>
                <a:gd name="T30" fmla="*/ 140 w 157"/>
                <a:gd name="T31" fmla="*/ 137 h 232"/>
                <a:gd name="T32" fmla="*/ 146 w 157"/>
                <a:gd name="T33" fmla="*/ 157 h 232"/>
                <a:gd name="T34" fmla="*/ 147 w 157"/>
                <a:gd name="T35" fmla="*/ 188 h 232"/>
                <a:gd name="T36" fmla="*/ 148 w 157"/>
                <a:gd name="T37" fmla="*/ 205 h 232"/>
                <a:gd name="T38" fmla="*/ 151 w 157"/>
                <a:gd name="T39" fmla="*/ 221 h 232"/>
                <a:gd name="T40" fmla="*/ 155 w 157"/>
                <a:gd name="T41" fmla="*/ 228 h 232"/>
                <a:gd name="T42" fmla="*/ 157 w 157"/>
                <a:gd name="T43" fmla="*/ 232 h 232"/>
                <a:gd name="T44" fmla="*/ 108 w 157"/>
                <a:gd name="T45" fmla="*/ 232 h 232"/>
                <a:gd name="T46" fmla="*/ 103 w 157"/>
                <a:gd name="T47" fmla="*/ 221 h 232"/>
                <a:gd name="T48" fmla="*/ 102 w 157"/>
                <a:gd name="T49" fmla="*/ 208 h 232"/>
                <a:gd name="T50" fmla="*/ 100 w 157"/>
                <a:gd name="T51" fmla="*/ 163 h 232"/>
                <a:gd name="T52" fmla="*/ 99 w 157"/>
                <a:gd name="T53" fmla="*/ 151 h 232"/>
                <a:gd name="T54" fmla="*/ 94 w 157"/>
                <a:gd name="T55" fmla="*/ 142 h 232"/>
                <a:gd name="T56" fmla="*/ 84 w 157"/>
                <a:gd name="T57" fmla="*/ 136 h 232"/>
                <a:gd name="T58" fmla="*/ 72 w 157"/>
                <a:gd name="T59" fmla="*/ 134 h 232"/>
                <a:gd name="T60" fmla="*/ 48 w 157"/>
                <a:gd name="T61" fmla="*/ 232 h 232"/>
                <a:gd name="T62" fmla="*/ 0 w 157"/>
                <a:gd name="T63" fmla="*/ 0 h 232"/>
                <a:gd name="T64" fmla="*/ 67 w 157"/>
                <a:gd name="T65" fmla="*/ 101 h 232"/>
                <a:gd name="T66" fmla="*/ 75 w 157"/>
                <a:gd name="T67" fmla="*/ 101 h 232"/>
                <a:gd name="T68" fmla="*/ 87 w 157"/>
                <a:gd name="T69" fmla="*/ 97 h 232"/>
                <a:gd name="T70" fmla="*/ 97 w 157"/>
                <a:gd name="T71" fmla="*/ 89 h 232"/>
                <a:gd name="T72" fmla="*/ 102 w 157"/>
                <a:gd name="T73" fmla="*/ 75 h 232"/>
                <a:gd name="T74" fmla="*/ 102 w 157"/>
                <a:gd name="T75" fmla="*/ 67 h 232"/>
                <a:gd name="T76" fmla="*/ 100 w 157"/>
                <a:gd name="T77" fmla="*/ 53 h 232"/>
                <a:gd name="T78" fmla="*/ 94 w 157"/>
                <a:gd name="T79" fmla="*/ 43 h 232"/>
                <a:gd name="T80" fmla="*/ 83 w 157"/>
                <a:gd name="T81" fmla="*/ 37 h 232"/>
                <a:gd name="T82" fmla="*/ 69 w 157"/>
                <a:gd name="T83" fmla="*/ 34 h 232"/>
                <a:gd name="T84" fmla="*/ 48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7" y="0"/>
                  </a:lnTo>
                  <a:lnTo>
                    <a:pt x="87" y="0"/>
                  </a:lnTo>
                  <a:lnTo>
                    <a:pt x="101" y="1"/>
                  </a:lnTo>
                  <a:lnTo>
                    <a:pt x="113" y="4"/>
                  </a:lnTo>
                  <a:lnTo>
                    <a:pt x="124" y="9"/>
                  </a:lnTo>
                  <a:lnTo>
                    <a:pt x="128" y="12"/>
                  </a:lnTo>
                  <a:lnTo>
                    <a:pt x="132" y="15"/>
                  </a:lnTo>
                  <a:lnTo>
                    <a:pt x="136" y="19"/>
                  </a:lnTo>
                  <a:lnTo>
                    <a:pt x="139" y="23"/>
                  </a:lnTo>
                  <a:lnTo>
                    <a:pt x="142" y="28"/>
                  </a:lnTo>
                  <a:lnTo>
                    <a:pt x="144" y="33"/>
                  </a:lnTo>
                  <a:lnTo>
                    <a:pt x="146" y="40"/>
                  </a:lnTo>
                  <a:lnTo>
                    <a:pt x="147" y="46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8" y="71"/>
                  </a:lnTo>
                  <a:lnTo>
                    <a:pt x="146" y="81"/>
                  </a:lnTo>
                  <a:lnTo>
                    <a:pt x="143" y="90"/>
                  </a:lnTo>
                  <a:lnTo>
                    <a:pt x="139" y="98"/>
                  </a:lnTo>
                  <a:lnTo>
                    <a:pt x="134" y="104"/>
                  </a:lnTo>
                  <a:lnTo>
                    <a:pt x="127" y="110"/>
                  </a:lnTo>
                  <a:lnTo>
                    <a:pt x="119" y="114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21" y="120"/>
                  </a:lnTo>
                  <a:lnTo>
                    <a:pt x="129" y="124"/>
                  </a:lnTo>
                  <a:lnTo>
                    <a:pt x="133" y="126"/>
                  </a:lnTo>
                  <a:lnTo>
                    <a:pt x="136" y="129"/>
                  </a:lnTo>
                  <a:lnTo>
                    <a:pt x="138" y="133"/>
                  </a:lnTo>
                  <a:lnTo>
                    <a:pt x="140" y="137"/>
                  </a:lnTo>
                  <a:lnTo>
                    <a:pt x="144" y="146"/>
                  </a:lnTo>
                  <a:lnTo>
                    <a:pt x="146" y="157"/>
                  </a:lnTo>
                  <a:lnTo>
                    <a:pt x="147" y="171"/>
                  </a:lnTo>
                  <a:lnTo>
                    <a:pt x="147" y="188"/>
                  </a:lnTo>
                  <a:lnTo>
                    <a:pt x="147" y="188"/>
                  </a:lnTo>
                  <a:lnTo>
                    <a:pt x="148" y="205"/>
                  </a:lnTo>
                  <a:lnTo>
                    <a:pt x="149" y="217"/>
                  </a:lnTo>
                  <a:lnTo>
                    <a:pt x="151" y="221"/>
                  </a:lnTo>
                  <a:lnTo>
                    <a:pt x="152" y="225"/>
                  </a:lnTo>
                  <a:lnTo>
                    <a:pt x="155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8" y="232"/>
                  </a:lnTo>
                  <a:lnTo>
                    <a:pt x="108" y="232"/>
                  </a:lnTo>
                  <a:lnTo>
                    <a:pt x="105" y="227"/>
                  </a:lnTo>
                  <a:lnTo>
                    <a:pt x="103" y="221"/>
                  </a:lnTo>
                  <a:lnTo>
                    <a:pt x="102" y="215"/>
                  </a:lnTo>
                  <a:lnTo>
                    <a:pt x="102" y="208"/>
                  </a:lnTo>
                  <a:lnTo>
                    <a:pt x="100" y="163"/>
                  </a:lnTo>
                  <a:lnTo>
                    <a:pt x="100" y="163"/>
                  </a:lnTo>
                  <a:lnTo>
                    <a:pt x="100" y="157"/>
                  </a:lnTo>
                  <a:lnTo>
                    <a:pt x="99" y="151"/>
                  </a:lnTo>
                  <a:lnTo>
                    <a:pt x="96" y="146"/>
                  </a:lnTo>
                  <a:lnTo>
                    <a:pt x="94" y="142"/>
                  </a:lnTo>
                  <a:lnTo>
                    <a:pt x="89" y="139"/>
                  </a:lnTo>
                  <a:lnTo>
                    <a:pt x="84" y="136"/>
                  </a:lnTo>
                  <a:lnTo>
                    <a:pt x="79" y="135"/>
                  </a:lnTo>
                  <a:lnTo>
                    <a:pt x="72" y="134"/>
                  </a:lnTo>
                  <a:lnTo>
                    <a:pt x="48" y="134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8" y="101"/>
                  </a:moveTo>
                  <a:lnTo>
                    <a:pt x="67" y="101"/>
                  </a:lnTo>
                  <a:lnTo>
                    <a:pt x="67" y="101"/>
                  </a:lnTo>
                  <a:lnTo>
                    <a:pt x="75" y="101"/>
                  </a:lnTo>
                  <a:lnTo>
                    <a:pt x="82" y="99"/>
                  </a:lnTo>
                  <a:lnTo>
                    <a:pt x="87" y="97"/>
                  </a:lnTo>
                  <a:lnTo>
                    <a:pt x="92" y="93"/>
                  </a:lnTo>
                  <a:lnTo>
                    <a:pt x="97" y="89"/>
                  </a:lnTo>
                  <a:lnTo>
                    <a:pt x="100" y="83"/>
                  </a:lnTo>
                  <a:lnTo>
                    <a:pt x="102" y="75"/>
                  </a:lnTo>
                  <a:lnTo>
                    <a:pt x="102" y="67"/>
                  </a:lnTo>
                  <a:lnTo>
                    <a:pt x="102" y="67"/>
                  </a:lnTo>
                  <a:lnTo>
                    <a:pt x="102" y="59"/>
                  </a:lnTo>
                  <a:lnTo>
                    <a:pt x="100" y="53"/>
                  </a:lnTo>
                  <a:lnTo>
                    <a:pt x="98" y="48"/>
                  </a:lnTo>
                  <a:lnTo>
                    <a:pt x="94" y="43"/>
                  </a:lnTo>
                  <a:lnTo>
                    <a:pt x="89" y="40"/>
                  </a:lnTo>
                  <a:lnTo>
                    <a:pt x="83" y="37"/>
                  </a:lnTo>
                  <a:lnTo>
                    <a:pt x="77" y="35"/>
                  </a:lnTo>
                  <a:lnTo>
                    <a:pt x="69" y="34"/>
                  </a:lnTo>
                  <a:lnTo>
                    <a:pt x="48" y="34"/>
                  </a:lnTo>
                  <a:lnTo>
                    <a:pt x="48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0" name="Freeform 12"/>
            <p:cNvSpPr>
              <a:spLocks/>
            </p:cNvSpPr>
            <p:nvPr userDrawn="1"/>
          </p:nvSpPr>
          <p:spPr bwMode="auto">
            <a:xfrm>
              <a:off x="8413750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1" name="Freeform 13"/>
            <p:cNvSpPr>
              <a:spLocks/>
            </p:cNvSpPr>
            <p:nvPr userDrawn="1"/>
          </p:nvSpPr>
          <p:spPr bwMode="auto">
            <a:xfrm>
              <a:off x="8497888" y="4805363"/>
              <a:ext cx="80963" cy="123825"/>
            </a:xfrm>
            <a:custGeom>
              <a:avLst/>
              <a:gdLst>
                <a:gd name="T0" fmla="*/ 54 w 154"/>
                <a:gd name="T1" fmla="*/ 0 h 232"/>
                <a:gd name="T2" fmla="*/ 111 w 154"/>
                <a:gd name="T3" fmla="*/ 159 h 232"/>
                <a:gd name="T4" fmla="*/ 112 w 154"/>
                <a:gd name="T5" fmla="*/ 159 h 232"/>
                <a:gd name="T6" fmla="*/ 112 w 154"/>
                <a:gd name="T7" fmla="*/ 0 h 232"/>
                <a:gd name="T8" fmla="*/ 154 w 154"/>
                <a:gd name="T9" fmla="*/ 0 h 232"/>
                <a:gd name="T10" fmla="*/ 154 w 154"/>
                <a:gd name="T11" fmla="*/ 232 h 232"/>
                <a:gd name="T12" fmla="*/ 102 w 154"/>
                <a:gd name="T13" fmla="*/ 232 h 232"/>
                <a:gd name="T14" fmla="*/ 44 w 154"/>
                <a:gd name="T15" fmla="*/ 70 h 232"/>
                <a:gd name="T16" fmla="*/ 44 w 154"/>
                <a:gd name="T17" fmla="*/ 70 h 232"/>
                <a:gd name="T18" fmla="*/ 44 w 154"/>
                <a:gd name="T19" fmla="*/ 232 h 232"/>
                <a:gd name="T20" fmla="*/ 0 w 154"/>
                <a:gd name="T21" fmla="*/ 232 h 232"/>
                <a:gd name="T22" fmla="*/ 0 w 154"/>
                <a:gd name="T23" fmla="*/ 0 h 232"/>
                <a:gd name="T24" fmla="*/ 54 w 154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232">
                  <a:moveTo>
                    <a:pt x="54" y="0"/>
                  </a:moveTo>
                  <a:lnTo>
                    <a:pt x="111" y="159"/>
                  </a:lnTo>
                  <a:lnTo>
                    <a:pt x="112" y="159"/>
                  </a:lnTo>
                  <a:lnTo>
                    <a:pt x="112" y="0"/>
                  </a:lnTo>
                  <a:lnTo>
                    <a:pt x="154" y="0"/>
                  </a:lnTo>
                  <a:lnTo>
                    <a:pt x="154" y="232"/>
                  </a:lnTo>
                  <a:lnTo>
                    <a:pt x="102" y="232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44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2" name="Freeform 14"/>
            <p:cNvSpPr>
              <a:spLocks noEditPoints="1"/>
            </p:cNvSpPr>
            <p:nvPr userDrawn="1"/>
          </p:nvSpPr>
          <p:spPr bwMode="auto">
            <a:xfrm>
              <a:off x="8589963" y="4805363"/>
              <a:ext cx="95250" cy="123825"/>
            </a:xfrm>
            <a:custGeom>
              <a:avLst/>
              <a:gdLst>
                <a:gd name="T0" fmla="*/ 61 w 180"/>
                <a:gd name="T1" fmla="*/ 0 h 232"/>
                <a:gd name="T2" fmla="*/ 119 w 180"/>
                <a:gd name="T3" fmla="*/ 0 h 232"/>
                <a:gd name="T4" fmla="*/ 180 w 180"/>
                <a:gd name="T5" fmla="*/ 232 h 232"/>
                <a:gd name="T6" fmla="*/ 131 w 180"/>
                <a:gd name="T7" fmla="*/ 232 h 232"/>
                <a:gd name="T8" fmla="*/ 121 w 180"/>
                <a:gd name="T9" fmla="*/ 183 h 232"/>
                <a:gd name="T10" fmla="*/ 59 w 180"/>
                <a:gd name="T11" fmla="*/ 183 h 232"/>
                <a:gd name="T12" fmla="*/ 48 w 180"/>
                <a:gd name="T13" fmla="*/ 232 h 232"/>
                <a:gd name="T14" fmla="*/ 0 w 180"/>
                <a:gd name="T15" fmla="*/ 232 h 232"/>
                <a:gd name="T16" fmla="*/ 61 w 180"/>
                <a:gd name="T17" fmla="*/ 0 h 232"/>
                <a:gd name="T18" fmla="*/ 67 w 180"/>
                <a:gd name="T19" fmla="*/ 145 h 232"/>
                <a:gd name="T20" fmla="*/ 113 w 180"/>
                <a:gd name="T21" fmla="*/ 145 h 232"/>
                <a:gd name="T22" fmla="*/ 90 w 180"/>
                <a:gd name="T23" fmla="*/ 41 h 232"/>
                <a:gd name="T24" fmla="*/ 90 w 180"/>
                <a:gd name="T25" fmla="*/ 41 h 232"/>
                <a:gd name="T26" fmla="*/ 67 w 180"/>
                <a:gd name="T27" fmla="*/ 14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0" h="232">
                  <a:moveTo>
                    <a:pt x="61" y="0"/>
                  </a:moveTo>
                  <a:lnTo>
                    <a:pt x="119" y="0"/>
                  </a:lnTo>
                  <a:lnTo>
                    <a:pt x="180" y="232"/>
                  </a:lnTo>
                  <a:lnTo>
                    <a:pt x="131" y="232"/>
                  </a:lnTo>
                  <a:lnTo>
                    <a:pt x="121" y="183"/>
                  </a:lnTo>
                  <a:lnTo>
                    <a:pt x="59" y="183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61" y="0"/>
                  </a:lnTo>
                  <a:close/>
                  <a:moveTo>
                    <a:pt x="67" y="145"/>
                  </a:moveTo>
                  <a:lnTo>
                    <a:pt x="113" y="145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67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3" name="Freeform 15"/>
            <p:cNvSpPr>
              <a:spLocks/>
            </p:cNvSpPr>
            <p:nvPr userDrawn="1"/>
          </p:nvSpPr>
          <p:spPr bwMode="auto">
            <a:xfrm>
              <a:off x="8691563" y="4805363"/>
              <a:ext cx="77788" cy="125413"/>
            </a:xfrm>
            <a:custGeom>
              <a:avLst/>
              <a:gdLst>
                <a:gd name="T0" fmla="*/ 46 w 148"/>
                <a:gd name="T1" fmla="*/ 0 h 236"/>
                <a:gd name="T2" fmla="*/ 46 w 148"/>
                <a:gd name="T3" fmla="*/ 162 h 236"/>
                <a:gd name="T4" fmla="*/ 46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49 w 148"/>
                <a:gd name="T11" fmla="*/ 184 h 236"/>
                <a:gd name="T12" fmla="*/ 52 w 148"/>
                <a:gd name="T13" fmla="*/ 190 h 236"/>
                <a:gd name="T14" fmla="*/ 55 w 148"/>
                <a:gd name="T15" fmla="*/ 195 h 236"/>
                <a:gd name="T16" fmla="*/ 60 w 148"/>
                <a:gd name="T17" fmla="*/ 199 h 236"/>
                <a:gd name="T18" fmla="*/ 67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2 w 148"/>
                <a:gd name="T25" fmla="*/ 202 h 236"/>
                <a:gd name="T26" fmla="*/ 88 w 148"/>
                <a:gd name="T27" fmla="*/ 199 h 236"/>
                <a:gd name="T28" fmla="*/ 92 w 148"/>
                <a:gd name="T29" fmla="*/ 195 h 236"/>
                <a:gd name="T30" fmla="*/ 96 w 148"/>
                <a:gd name="T31" fmla="*/ 190 h 236"/>
                <a:gd name="T32" fmla="*/ 98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1 w 148"/>
                <a:gd name="T39" fmla="*/ 162 h 236"/>
                <a:gd name="T40" fmla="*/ 101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8 w 148"/>
                <a:gd name="T49" fmla="*/ 172 h 236"/>
                <a:gd name="T50" fmla="*/ 147 w 148"/>
                <a:gd name="T51" fmla="*/ 182 h 236"/>
                <a:gd name="T52" fmla="*/ 144 w 148"/>
                <a:gd name="T53" fmla="*/ 190 h 236"/>
                <a:gd name="T54" fmla="*/ 141 w 148"/>
                <a:gd name="T55" fmla="*/ 199 h 236"/>
                <a:gd name="T56" fmla="*/ 138 w 148"/>
                <a:gd name="T57" fmla="*/ 206 h 236"/>
                <a:gd name="T58" fmla="*/ 134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8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59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6 w 148"/>
                <a:gd name="T97" fmla="*/ 200 h 236"/>
                <a:gd name="T98" fmla="*/ 4 w 148"/>
                <a:gd name="T99" fmla="*/ 191 h 236"/>
                <a:gd name="T100" fmla="*/ 2 w 148"/>
                <a:gd name="T101" fmla="*/ 182 h 236"/>
                <a:gd name="T102" fmla="*/ 1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6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6" y="0"/>
                  </a:moveTo>
                  <a:lnTo>
                    <a:pt x="46" y="162"/>
                  </a:lnTo>
                  <a:lnTo>
                    <a:pt x="46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49" y="184"/>
                  </a:lnTo>
                  <a:lnTo>
                    <a:pt x="52" y="190"/>
                  </a:lnTo>
                  <a:lnTo>
                    <a:pt x="55" y="195"/>
                  </a:lnTo>
                  <a:lnTo>
                    <a:pt x="60" y="199"/>
                  </a:lnTo>
                  <a:lnTo>
                    <a:pt x="67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2" y="202"/>
                  </a:lnTo>
                  <a:lnTo>
                    <a:pt x="88" y="199"/>
                  </a:lnTo>
                  <a:lnTo>
                    <a:pt x="92" y="195"/>
                  </a:lnTo>
                  <a:lnTo>
                    <a:pt x="96" y="190"/>
                  </a:lnTo>
                  <a:lnTo>
                    <a:pt x="98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1" y="162"/>
                  </a:lnTo>
                  <a:lnTo>
                    <a:pt x="101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8" y="172"/>
                  </a:lnTo>
                  <a:lnTo>
                    <a:pt x="147" y="182"/>
                  </a:lnTo>
                  <a:lnTo>
                    <a:pt x="144" y="190"/>
                  </a:lnTo>
                  <a:lnTo>
                    <a:pt x="141" y="199"/>
                  </a:lnTo>
                  <a:lnTo>
                    <a:pt x="138" y="206"/>
                  </a:lnTo>
                  <a:lnTo>
                    <a:pt x="134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8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59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6" y="200"/>
                  </a:lnTo>
                  <a:lnTo>
                    <a:pt x="4" y="191"/>
                  </a:lnTo>
                  <a:lnTo>
                    <a:pt x="2" y="182"/>
                  </a:lnTo>
                  <a:lnTo>
                    <a:pt x="1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4" name="Freeform 16"/>
            <p:cNvSpPr>
              <a:spLocks/>
            </p:cNvSpPr>
            <p:nvPr userDrawn="1"/>
          </p:nvSpPr>
          <p:spPr bwMode="auto">
            <a:xfrm>
              <a:off x="8789988" y="4805363"/>
              <a:ext cx="69850" cy="123825"/>
            </a:xfrm>
            <a:custGeom>
              <a:avLst/>
              <a:gdLst>
                <a:gd name="T0" fmla="*/ 0 w 130"/>
                <a:gd name="T1" fmla="*/ 232 h 232"/>
                <a:gd name="T2" fmla="*/ 0 w 130"/>
                <a:gd name="T3" fmla="*/ 0 h 232"/>
                <a:gd name="T4" fmla="*/ 47 w 130"/>
                <a:gd name="T5" fmla="*/ 0 h 232"/>
                <a:gd name="T6" fmla="*/ 47 w 130"/>
                <a:gd name="T7" fmla="*/ 193 h 232"/>
                <a:gd name="T8" fmla="*/ 130 w 130"/>
                <a:gd name="T9" fmla="*/ 193 h 232"/>
                <a:gd name="T10" fmla="*/ 130 w 130"/>
                <a:gd name="T11" fmla="*/ 232 h 232"/>
                <a:gd name="T12" fmla="*/ 0 w 130"/>
                <a:gd name="T1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232">
                  <a:moveTo>
                    <a:pt x="0" y="232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93"/>
                  </a:lnTo>
                  <a:lnTo>
                    <a:pt x="130" y="193"/>
                  </a:lnTo>
                  <a:lnTo>
                    <a:pt x="130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5" name="Freeform 17"/>
            <p:cNvSpPr>
              <a:spLocks/>
            </p:cNvSpPr>
            <p:nvPr userDrawn="1"/>
          </p:nvSpPr>
          <p:spPr bwMode="auto">
            <a:xfrm>
              <a:off x="8848725" y="4805363"/>
              <a:ext cx="77788" cy="123825"/>
            </a:xfrm>
            <a:custGeom>
              <a:avLst/>
              <a:gdLst>
                <a:gd name="T0" fmla="*/ 148 w 148"/>
                <a:gd name="T1" fmla="*/ 0 h 232"/>
                <a:gd name="T2" fmla="*/ 148 w 148"/>
                <a:gd name="T3" fmla="*/ 39 h 232"/>
                <a:gd name="T4" fmla="*/ 97 w 148"/>
                <a:gd name="T5" fmla="*/ 39 h 232"/>
                <a:gd name="T6" fmla="*/ 97 w 148"/>
                <a:gd name="T7" fmla="*/ 232 h 232"/>
                <a:gd name="T8" fmla="*/ 51 w 148"/>
                <a:gd name="T9" fmla="*/ 232 h 232"/>
                <a:gd name="T10" fmla="*/ 51 w 148"/>
                <a:gd name="T11" fmla="*/ 39 h 232"/>
                <a:gd name="T12" fmla="*/ 0 w 148"/>
                <a:gd name="T13" fmla="*/ 39 h 232"/>
                <a:gd name="T14" fmla="*/ 0 w 148"/>
                <a:gd name="T15" fmla="*/ 0 h 232"/>
                <a:gd name="T16" fmla="*/ 148 w 148"/>
                <a:gd name="T17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32">
                  <a:moveTo>
                    <a:pt x="148" y="0"/>
                  </a:moveTo>
                  <a:lnTo>
                    <a:pt x="148" y="39"/>
                  </a:lnTo>
                  <a:lnTo>
                    <a:pt x="97" y="39"/>
                  </a:lnTo>
                  <a:lnTo>
                    <a:pt x="97" y="232"/>
                  </a:lnTo>
                  <a:lnTo>
                    <a:pt x="51" y="232"/>
                  </a:lnTo>
                  <a:lnTo>
                    <a:pt x="51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pic>
        <p:nvPicPr>
          <p:cNvPr id="76" name="Picture 18" descr="C:\Users\ARNAUD~1\AppData\Local\Temp\VMwareDnD\933dad87\3_brands_logotypes_b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0" y="8941653"/>
            <a:ext cx="594000" cy="14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Connecteur droit 76"/>
          <p:cNvCxnSpPr/>
          <p:nvPr/>
        </p:nvCxnSpPr>
        <p:spPr>
          <a:xfrm>
            <a:off x="4906190" y="8922406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914353" y="8917643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 Box 23"/>
          <p:cNvSpPr txBox="1">
            <a:spLocks noChangeArrowheads="1"/>
          </p:cNvSpPr>
          <p:nvPr/>
        </p:nvSpPr>
        <p:spPr bwMode="auto">
          <a:xfrm>
            <a:off x="985946" y="8936225"/>
            <a:ext cx="564011" cy="165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 baseline="0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cxnSp>
        <p:nvCxnSpPr>
          <p:cNvPr id="80" name="Connecteur droit 79"/>
          <p:cNvCxnSpPr/>
          <p:nvPr/>
        </p:nvCxnSpPr>
        <p:spPr>
          <a:xfrm>
            <a:off x="914353" y="8917643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1866832" y="891766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e 81"/>
          <p:cNvGrpSpPr/>
          <p:nvPr/>
        </p:nvGrpSpPr>
        <p:grpSpPr>
          <a:xfrm>
            <a:off x="1937167" y="8939963"/>
            <a:ext cx="532100" cy="56525"/>
            <a:chOff x="63500" y="1725613"/>
            <a:chExt cx="3975100" cy="422275"/>
          </a:xfrm>
        </p:grpSpPr>
        <p:sp>
          <p:nvSpPr>
            <p:cNvPr id="83" name="Freeform 584"/>
            <p:cNvSpPr>
              <a:spLocks/>
            </p:cNvSpPr>
            <p:nvPr/>
          </p:nvSpPr>
          <p:spPr bwMode="auto">
            <a:xfrm>
              <a:off x="63500" y="1725613"/>
              <a:ext cx="358775" cy="422275"/>
            </a:xfrm>
            <a:custGeom>
              <a:avLst/>
              <a:gdLst>
                <a:gd name="T0" fmla="*/ 453 w 453"/>
                <a:gd name="T1" fmla="*/ 360 h 531"/>
                <a:gd name="T2" fmla="*/ 432 w 453"/>
                <a:gd name="T3" fmla="*/ 417 h 531"/>
                <a:gd name="T4" fmla="*/ 402 w 453"/>
                <a:gd name="T5" fmla="*/ 462 h 531"/>
                <a:gd name="T6" fmla="*/ 376 w 453"/>
                <a:gd name="T7" fmla="*/ 488 h 531"/>
                <a:gd name="T8" fmla="*/ 331 w 453"/>
                <a:gd name="T9" fmla="*/ 514 h 531"/>
                <a:gd name="T10" fmla="*/ 279 w 453"/>
                <a:gd name="T11" fmla="*/ 529 h 531"/>
                <a:gd name="T12" fmla="*/ 240 w 453"/>
                <a:gd name="T13" fmla="*/ 531 h 531"/>
                <a:gd name="T14" fmla="*/ 183 w 453"/>
                <a:gd name="T15" fmla="*/ 526 h 531"/>
                <a:gd name="T16" fmla="*/ 134 w 453"/>
                <a:gd name="T17" fmla="*/ 512 h 531"/>
                <a:gd name="T18" fmla="*/ 106 w 453"/>
                <a:gd name="T19" fmla="*/ 497 h 531"/>
                <a:gd name="T20" fmla="*/ 70 w 453"/>
                <a:gd name="T21" fmla="*/ 467 h 531"/>
                <a:gd name="T22" fmla="*/ 42 w 453"/>
                <a:gd name="T23" fmla="*/ 430 h 531"/>
                <a:gd name="T24" fmla="*/ 27 w 453"/>
                <a:gd name="T25" fmla="*/ 400 h 531"/>
                <a:gd name="T26" fmla="*/ 10 w 453"/>
                <a:gd name="T27" fmla="*/ 350 h 531"/>
                <a:gd name="T28" fmla="*/ 1 w 453"/>
                <a:gd name="T29" fmla="*/ 298 h 531"/>
                <a:gd name="T30" fmla="*/ 0 w 453"/>
                <a:gd name="T31" fmla="*/ 263 h 531"/>
                <a:gd name="T32" fmla="*/ 4 w 453"/>
                <a:gd name="T33" fmla="*/ 205 h 531"/>
                <a:gd name="T34" fmla="*/ 17 w 453"/>
                <a:gd name="T35" fmla="*/ 154 h 531"/>
                <a:gd name="T36" fmla="*/ 31 w 453"/>
                <a:gd name="T37" fmla="*/ 122 h 531"/>
                <a:gd name="T38" fmla="*/ 58 w 453"/>
                <a:gd name="T39" fmla="*/ 82 h 531"/>
                <a:gd name="T40" fmla="*/ 91 w 453"/>
                <a:gd name="T41" fmla="*/ 49 h 531"/>
                <a:gd name="T42" fmla="*/ 118 w 453"/>
                <a:gd name="T43" fmla="*/ 32 h 531"/>
                <a:gd name="T44" fmla="*/ 161 w 453"/>
                <a:gd name="T45" fmla="*/ 13 h 531"/>
                <a:gd name="T46" fmla="*/ 208 w 453"/>
                <a:gd name="T47" fmla="*/ 3 h 531"/>
                <a:gd name="T48" fmla="*/ 242 w 453"/>
                <a:gd name="T49" fmla="*/ 0 h 531"/>
                <a:gd name="T50" fmla="*/ 297 w 453"/>
                <a:gd name="T51" fmla="*/ 6 h 531"/>
                <a:gd name="T52" fmla="*/ 344 w 453"/>
                <a:gd name="T53" fmla="*/ 23 h 531"/>
                <a:gd name="T54" fmla="*/ 371 w 453"/>
                <a:gd name="T55" fmla="*/ 40 h 531"/>
                <a:gd name="T56" fmla="*/ 407 w 453"/>
                <a:gd name="T57" fmla="*/ 73 h 531"/>
                <a:gd name="T58" fmla="*/ 432 w 453"/>
                <a:gd name="T59" fmla="*/ 117 h 531"/>
                <a:gd name="T60" fmla="*/ 377 w 453"/>
                <a:gd name="T61" fmla="*/ 165 h 531"/>
                <a:gd name="T62" fmla="*/ 367 w 453"/>
                <a:gd name="T63" fmla="*/ 140 h 531"/>
                <a:gd name="T64" fmla="*/ 349 w 453"/>
                <a:gd name="T65" fmla="*/ 108 h 531"/>
                <a:gd name="T66" fmla="*/ 326 w 453"/>
                <a:gd name="T67" fmla="*/ 85 h 531"/>
                <a:gd name="T68" fmla="*/ 308 w 453"/>
                <a:gd name="T69" fmla="*/ 73 h 531"/>
                <a:gd name="T70" fmla="*/ 276 w 453"/>
                <a:gd name="T71" fmla="*/ 63 h 531"/>
                <a:gd name="T72" fmla="*/ 240 w 453"/>
                <a:gd name="T73" fmla="*/ 59 h 531"/>
                <a:gd name="T74" fmla="*/ 212 w 453"/>
                <a:gd name="T75" fmla="*/ 60 h 531"/>
                <a:gd name="T76" fmla="*/ 174 w 453"/>
                <a:gd name="T77" fmla="*/ 69 h 531"/>
                <a:gd name="T78" fmla="*/ 142 w 453"/>
                <a:gd name="T79" fmla="*/ 87 h 531"/>
                <a:gd name="T80" fmla="*/ 123 w 453"/>
                <a:gd name="T81" fmla="*/ 102 h 531"/>
                <a:gd name="T82" fmla="*/ 101 w 453"/>
                <a:gd name="T83" fmla="*/ 129 h 531"/>
                <a:gd name="T84" fmla="*/ 86 w 453"/>
                <a:gd name="T85" fmla="*/ 163 h 531"/>
                <a:gd name="T86" fmla="*/ 74 w 453"/>
                <a:gd name="T87" fmla="*/ 211 h 531"/>
                <a:gd name="T88" fmla="*/ 70 w 453"/>
                <a:gd name="T89" fmla="*/ 261 h 531"/>
                <a:gd name="T90" fmla="*/ 81 w 453"/>
                <a:gd name="T91" fmla="*/ 351 h 531"/>
                <a:gd name="T92" fmla="*/ 93 w 453"/>
                <a:gd name="T93" fmla="*/ 388 h 531"/>
                <a:gd name="T94" fmla="*/ 114 w 453"/>
                <a:gd name="T95" fmla="*/ 419 h 531"/>
                <a:gd name="T96" fmla="*/ 138 w 453"/>
                <a:gd name="T97" fmla="*/ 443 h 531"/>
                <a:gd name="T98" fmla="*/ 169 w 453"/>
                <a:gd name="T99" fmla="*/ 460 h 531"/>
                <a:gd name="T100" fmla="*/ 201 w 453"/>
                <a:gd name="T101" fmla="*/ 470 h 531"/>
                <a:gd name="T102" fmla="*/ 235 w 453"/>
                <a:gd name="T103" fmla="*/ 473 h 531"/>
                <a:gd name="T104" fmla="*/ 275 w 453"/>
                <a:gd name="T105" fmla="*/ 469 h 531"/>
                <a:gd name="T106" fmla="*/ 311 w 453"/>
                <a:gd name="T107" fmla="*/ 455 h 531"/>
                <a:gd name="T108" fmla="*/ 331 w 453"/>
                <a:gd name="T109" fmla="*/ 441 h 531"/>
                <a:gd name="T110" fmla="*/ 358 w 453"/>
                <a:gd name="T111" fmla="*/ 411 h 531"/>
                <a:gd name="T112" fmla="*/ 377 w 453"/>
                <a:gd name="T113" fmla="*/ 373 h 531"/>
                <a:gd name="T114" fmla="*/ 385 w 453"/>
                <a:gd name="T115" fmla="*/ 342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3" h="531">
                  <a:moveTo>
                    <a:pt x="385" y="342"/>
                  </a:moveTo>
                  <a:lnTo>
                    <a:pt x="453" y="360"/>
                  </a:lnTo>
                  <a:lnTo>
                    <a:pt x="453" y="360"/>
                  </a:lnTo>
                  <a:lnTo>
                    <a:pt x="448" y="380"/>
                  </a:lnTo>
                  <a:lnTo>
                    <a:pt x="440" y="400"/>
                  </a:lnTo>
                  <a:lnTo>
                    <a:pt x="432" y="417"/>
                  </a:lnTo>
                  <a:lnTo>
                    <a:pt x="423" y="433"/>
                  </a:lnTo>
                  <a:lnTo>
                    <a:pt x="413" y="448"/>
                  </a:lnTo>
                  <a:lnTo>
                    <a:pt x="402" y="462"/>
                  </a:lnTo>
                  <a:lnTo>
                    <a:pt x="390" y="475"/>
                  </a:lnTo>
                  <a:lnTo>
                    <a:pt x="376" y="488"/>
                  </a:lnTo>
                  <a:lnTo>
                    <a:pt x="376" y="488"/>
                  </a:lnTo>
                  <a:lnTo>
                    <a:pt x="362" y="498"/>
                  </a:lnTo>
                  <a:lnTo>
                    <a:pt x="347" y="507"/>
                  </a:lnTo>
                  <a:lnTo>
                    <a:pt x="331" y="514"/>
                  </a:lnTo>
                  <a:lnTo>
                    <a:pt x="315" y="520"/>
                  </a:lnTo>
                  <a:lnTo>
                    <a:pt x="298" y="525"/>
                  </a:lnTo>
                  <a:lnTo>
                    <a:pt x="279" y="529"/>
                  </a:lnTo>
                  <a:lnTo>
                    <a:pt x="261" y="530"/>
                  </a:lnTo>
                  <a:lnTo>
                    <a:pt x="240" y="531"/>
                  </a:lnTo>
                  <a:lnTo>
                    <a:pt x="240" y="531"/>
                  </a:lnTo>
                  <a:lnTo>
                    <a:pt x="220" y="530"/>
                  </a:lnTo>
                  <a:lnTo>
                    <a:pt x="201" y="529"/>
                  </a:lnTo>
                  <a:lnTo>
                    <a:pt x="183" y="526"/>
                  </a:lnTo>
                  <a:lnTo>
                    <a:pt x="166" y="522"/>
                  </a:lnTo>
                  <a:lnTo>
                    <a:pt x="150" y="519"/>
                  </a:lnTo>
                  <a:lnTo>
                    <a:pt x="134" y="512"/>
                  </a:lnTo>
                  <a:lnTo>
                    <a:pt x="119" y="506"/>
                  </a:lnTo>
                  <a:lnTo>
                    <a:pt x="106" y="497"/>
                  </a:lnTo>
                  <a:lnTo>
                    <a:pt x="106" y="497"/>
                  </a:lnTo>
                  <a:lnTo>
                    <a:pt x="93" y="488"/>
                  </a:lnTo>
                  <a:lnTo>
                    <a:pt x="82" y="479"/>
                  </a:lnTo>
                  <a:lnTo>
                    <a:pt x="70" y="467"/>
                  </a:lnTo>
                  <a:lnTo>
                    <a:pt x="60" y="456"/>
                  </a:lnTo>
                  <a:lnTo>
                    <a:pt x="51" y="443"/>
                  </a:lnTo>
                  <a:lnTo>
                    <a:pt x="42" y="430"/>
                  </a:lnTo>
                  <a:lnTo>
                    <a:pt x="35" y="415"/>
                  </a:lnTo>
                  <a:lnTo>
                    <a:pt x="27" y="400"/>
                  </a:lnTo>
                  <a:lnTo>
                    <a:pt x="27" y="400"/>
                  </a:lnTo>
                  <a:lnTo>
                    <a:pt x="20" y="383"/>
                  </a:lnTo>
                  <a:lnTo>
                    <a:pt x="15" y="368"/>
                  </a:lnTo>
                  <a:lnTo>
                    <a:pt x="10" y="350"/>
                  </a:lnTo>
                  <a:lnTo>
                    <a:pt x="6" y="333"/>
                  </a:lnTo>
                  <a:lnTo>
                    <a:pt x="4" y="316"/>
                  </a:lnTo>
                  <a:lnTo>
                    <a:pt x="1" y="298"/>
                  </a:lnTo>
                  <a:lnTo>
                    <a:pt x="0" y="280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0" y="242"/>
                  </a:lnTo>
                  <a:lnTo>
                    <a:pt x="1" y="223"/>
                  </a:lnTo>
                  <a:lnTo>
                    <a:pt x="4" y="205"/>
                  </a:lnTo>
                  <a:lnTo>
                    <a:pt x="8" y="187"/>
                  </a:lnTo>
                  <a:lnTo>
                    <a:pt x="12" y="170"/>
                  </a:lnTo>
                  <a:lnTo>
                    <a:pt x="17" y="154"/>
                  </a:lnTo>
                  <a:lnTo>
                    <a:pt x="23" y="137"/>
                  </a:lnTo>
                  <a:lnTo>
                    <a:pt x="31" y="122"/>
                  </a:lnTo>
                  <a:lnTo>
                    <a:pt x="31" y="122"/>
                  </a:lnTo>
                  <a:lnTo>
                    <a:pt x="38" y="108"/>
                  </a:lnTo>
                  <a:lnTo>
                    <a:pt x="47" y="93"/>
                  </a:lnTo>
                  <a:lnTo>
                    <a:pt x="58" y="82"/>
                  </a:lnTo>
                  <a:lnTo>
                    <a:pt x="68" y="69"/>
                  </a:lnTo>
                  <a:lnTo>
                    <a:pt x="79" y="59"/>
                  </a:lnTo>
                  <a:lnTo>
                    <a:pt x="91" y="49"/>
                  </a:lnTo>
                  <a:lnTo>
                    <a:pt x="104" y="40"/>
                  </a:lnTo>
                  <a:lnTo>
                    <a:pt x="118" y="32"/>
                  </a:lnTo>
                  <a:lnTo>
                    <a:pt x="118" y="32"/>
                  </a:lnTo>
                  <a:lnTo>
                    <a:pt x="132" y="24"/>
                  </a:lnTo>
                  <a:lnTo>
                    <a:pt x="147" y="18"/>
                  </a:lnTo>
                  <a:lnTo>
                    <a:pt x="161" y="13"/>
                  </a:lnTo>
                  <a:lnTo>
                    <a:pt x="176" y="8"/>
                  </a:lnTo>
                  <a:lnTo>
                    <a:pt x="193" y="5"/>
                  </a:lnTo>
                  <a:lnTo>
                    <a:pt x="208" y="3"/>
                  </a:lnTo>
                  <a:lnTo>
                    <a:pt x="225" y="1"/>
                  </a:lnTo>
                  <a:lnTo>
                    <a:pt x="242" y="0"/>
                  </a:lnTo>
                  <a:lnTo>
                    <a:pt x="242" y="0"/>
                  </a:lnTo>
                  <a:lnTo>
                    <a:pt x="261" y="1"/>
                  </a:lnTo>
                  <a:lnTo>
                    <a:pt x="279" y="3"/>
                  </a:lnTo>
                  <a:lnTo>
                    <a:pt x="297" y="6"/>
                  </a:lnTo>
                  <a:lnTo>
                    <a:pt x="312" y="10"/>
                  </a:lnTo>
                  <a:lnTo>
                    <a:pt x="329" y="15"/>
                  </a:lnTo>
                  <a:lnTo>
                    <a:pt x="344" y="23"/>
                  </a:lnTo>
                  <a:lnTo>
                    <a:pt x="358" y="31"/>
                  </a:lnTo>
                  <a:lnTo>
                    <a:pt x="371" y="40"/>
                  </a:lnTo>
                  <a:lnTo>
                    <a:pt x="371" y="40"/>
                  </a:lnTo>
                  <a:lnTo>
                    <a:pt x="384" y="50"/>
                  </a:lnTo>
                  <a:lnTo>
                    <a:pt x="395" y="61"/>
                  </a:lnTo>
                  <a:lnTo>
                    <a:pt x="407" y="73"/>
                  </a:lnTo>
                  <a:lnTo>
                    <a:pt x="416" y="87"/>
                  </a:lnTo>
                  <a:lnTo>
                    <a:pt x="425" y="101"/>
                  </a:lnTo>
                  <a:lnTo>
                    <a:pt x="432" y="117"/>
                  </a:lnTo>
                  <a:lnTo>
                    <a:pt x="439" y="133"/>
                  </a:lnTo>
                  <a:lnTo>
                    <a:pt x="444" y="150"/>
                  </a:lnTo>
                  <a:lnTo>
                    <a:pt x="377" y="165"/>
                  </a:lnTo>
                  <a:lnTo>
                    <a:pt x="377" y="165"/>
                  </a:lnTo>
                  <a:lnTo>
                    <a:pt x="373" y="152"/>
                  </a:lnTo>
                  <a:lnTo>
                    <a:pt x="367" y="140"/>
                  </a:lnTo>
                  <a:lnTo>
                    <a:pt x="362" y="128"/>
                  </a:lnTo>
                  <a:lnTo>
                    <a:pt x="356" y="118"/>
                  </a:lnTo>
                  <a:lnTo>
                    <a:pt x="349" y="108"/>
                  </a:lnTo>
                  <a:lnTo>
                    <a:pt x="341" y="99"/>
                  </a:lnTo>
                  <a:lnTo>
                    <a:pt x="334" y="91"/>
                  </a:lnTo>
                  <a:lnTo>
                    <a:pt x="326" y="85"/>
                  </a:lnTo>
                  <a:lnTo>
                    <a:pt x="326" y="85"/>
                  </a:lnTo>
                  <a:lnTo>
                    <a:pt x="317" y="78"/>
                  </a:lnTo>
                  <a:lnTo>
                    <a:pt x="308" y="73"/>
                  </a:lnTo>
                  <a:lnTo>
                    <a:pt x="298" y="69"/>
                  </a:lnTo>
                  <a:lnTo>
                    <a:pt x="288" y="65"/>
                  </a:lnTo>
                  <a:lnTo>
                    <a:pt x="276" y="63"/>
                  </a:lnTo>
                  <a:lnTo>
                    <a:pt x="265" y="60"/>
                  </a:lnTo>
                  <a:lnTo>
                    <a:pt x="253" y="59"/>
                  </a:lnTo>
                  <a:lnTo>
                    <a:pt x="240" y="59"/>
                  </a:lnTo>
                  <a:lnTo>
                    <a:pt x="240" y="59"/>
                  </a:lnTo>
                  <a:lnTo>
                    <a:pt x="226" y="59"/>
                  </a:lnTo>
                  <a:lnTo>
                    <a:pt x="212" y="60"/>
                  </a:lnTo>
                  <a:lnTo>
                    <a:pt x="198" y="63"/>
                  </a:lnTo>
                  <a:lnTo>
                    <a:pt x="187" y="65"/>
                  </a:lnTo>
                  <a:lnTo>
                    <a:pt x="174" y="69"/>
                  </a:lnTo>
                  <a:lnTo>
                    <a:pt x="162" y="74"/>
                  </a:lnTo>
                  <a:lnTo>
                    <a:pt x="152" y="81"/>
                  </a:lnTo>
                  <a:lnTo>
                    <a:pt x="142" y="87"/>
                  </a:lnTo>
                  <a:lnTo>
                    <a:pt x="142" y="87"/>
                  </a:lnTo>
                  <a:lnTo>
                    <a:pt x="132" y="95"/>
                  </a:lnTo>
                  <a:lnTo>
                    <a:pt x="123" y="102"/>
                  </a:lnTo>
                  <a:lnTo>
                    <a:pt x="115" y="111"/>
                  </a:lnTo>
                  <a:lnTo>
                    <a:pt x="107" y="120"/>
                  </a:lnTo>
                  <a:lnTo>
                    <a:pt x="101" y="129"/>
                  </a:lnTo>
                  <a:lnTo>
                    <a:pt x="96" y="141"/>
                  </a:lnTo>
                  <a:lnTo>
                    <a:pt x="91" y="151"/>
                  </a:lnTo>
                  <a:lnTo>
                    <a:pt x="86" y="163"/>
                  </a:lnTo>
                  <a:lnTo>
                    <a:pt x="86" y="163"/>
                  </a:lnTo>
                  <a:lnTo>
                    <a:pt x="79" y="187"/>
                  </a:lnTo>
                  <a:lnTo>
                    <a:pt x="74" y="211"/>
                  </a:lnTo>
                  <a:lnTo>
                    <a:pt x="70" y="237"/>
                  </a:lnTo>
                  <a:lnTo>
                    <a:pt x="70" y="261"/>
                  </a:lnTo>
                  <a:lnTo>
                    <a:pt x="70" y="261"/>
                  </a:lnTo>
                  <a:lnTo>
                    <a:pt x="72" y="293"/>
                  </a:lnTo>
                  <a:lnTo>
                    <a:pt x="74" y="323"/>
                  </a:lnTo>
                  <a:lnTo>
                    <a:pt x="81" y="351"/>
                  </a:lnTo>
                  <a:lnTo>
                    <a:pt x="88" y="376"/>
                  </a:lnTo>
                  <a:lnTo>
                    <a:pt x="88" y="376"/>
                  </a:lnTo>
                  <a:lnTo>
                    <a:pt x="93" y="388"/>
                  </a:lnTo>
                  <a:lnTo>
                    <a:pt x="100" y="398"/>
                  </a:lnTo>
                  <a:lnTo>
                    <a:pt x="106" y="409"/>
                  </a:lnTo>
                  <a:lnTo>
                    <a:pt x="114" y="419"/>
                  </a:lnTo>
                  <a:lnTo>
                    <a:pt x="121" y="428"/>
                  </a:lnTo>
                  <a:lnTo>
                    <a:pt x="129" y="435"/>
                  </a:lnTo>
                  <a:lnTo>
                    <a:pt x="138" y="443"/>
                  </a:lnTo>
                  <a:lnTo>
                    <a:pt x="148" y="449"/>
                  </a:lnTo>
                  <a:lnTo>
                    <a:pt x="148" y="449"/>
                  </a:lnTo>
                  <a:lnTo>
                    <a:pt x="169" y="460"/>
                  </a:lnTo>
                  <a:lnTo>
                    <a:pt x="179" y="464"/>
                  </a:lnTo>
                  <a:lnTo>
                    <a:pt x="191" y="467"/>
                  </a:lnTo>
                  <a:lnTo>
                    <a:pt x="201" y="470"/>
                  </a:lnTo>
                  <a:lnTo>
                    <a:pt x="212" y="471"/>
                  </a:lnTo>
                  <a:lnTo>
                    <a:pt x="235" y="473"/>
                  </a:lnTo>
                  <a:lnTo>
                    <a:pt x="235" y="473"/>
                  </a:lnTo>
                  <a:lnTo>
                    <a:pt x="249" y="473"/>
                  </a:lnTo>
                  <a:lnTo>
                    <a:pt x="262" y="471"/>
                  </a:lnTo>
                  <a:lnTo>
                    <a:pt x="275" y="469"/>
                  </a:lnTo>
                  <a:lnTo>
                    <a:pt x="288" y="465"/>
                  </a:lnTo>
                  <a:lnTo>
                    <a:pt x="299" y="460"/>
                  </a:lnTo>
                  <a:lnTo>
                    <a:pt x="311" y="455"/>
                  </a:lnTo>
                  <a:lnTo>
                    <a:pt x="321" y="448"/>
                  </a:lnTo>
                  <a:lnTo>
                    <a:pt x="331" y="441"/>
                  </a:lnTo>
                  <a:lnTo>
                    <a:pt x="331" y="441"/>
                  </a:lnTo>
                  <a:lnTo>
                    <a:pt x="341" y="432"/>
                  </a:lnTo>
                  <a:lnTo>
                    <a:pt x="350" y="421"/>
                  </a:lnTo>
                  <a:lnTo>
                    <a:pt x="358" y="411"/>
                  </a:lnTo>
                  <a:lnTo>
                    <a:pt x="364" y="400"/>
                  </a:lnTo>
                  <a:lnTo>
                    <a:pt x="371" y="387"/>
                  </a:lnTo>
                  <a:lnTo>
                    <a:pt x="377" y="373"/>
                  </a:lnTo>
                  <a:lnTo>
                    <a:pt x="381" y="359"/>
                  </a:lnTo>
                  <a:lnTo>
                    <a:pt x="385" y="342"/>
                  </a:lnTo>
                  <a:lnTo>
                    <a:pt x="385" y="3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4" name="Freeform 585"/>
            <p:cNvSpPr>
              <a:spLocks noEditPoints="1"/>
            </p:cNvSpPr>
            <p:nvPr/>
          </p:nvSpPr>
          <p:spPr bwMode="auto">
            <a:xfrm>
              <a:off x="458788" y="1725613"/>
              <a:ext cx="388938" cy="422275"/>
            </a:xfrm>
            <a:custGeom>
              <a:avLst/>
              <a:gdLst>
                <a:gd name="T0" fmla="*/ 1 w 490"/>
                <a:gd name="T1" fmla="*/ 242 h 531"/>
                <a:gd name="T2" fmla="*/ 16 w 490"/>
                <a:gd name="T3" fmla="*/ 159 h 531"/>
                <a:gd name="T4" fmla="*/ 52 w 490"/>
                <a:gd name="T5" fmla="*/ 91 h 531"/>
                <a:gd name="T6" fmla="*/ 85 w 490"/>
                <a:gd name="T7" fmla="*/ 55 h 531"/>
                <a:gd name="T8" fmla="*/ 147 w 490"/>
                <a:gd name="T9" fmla="*/ 18 h 531"/>
                <a:gd name="T10" fmla="*/ 218 w 490"/>
                <a:gd name="T11" fmla="*/ 1 h 531"/>
                <a:gd name="T12" fmla="*/ 263 w 490"/>
                <a:gd name="T13" fmla="*/ 0 h 531"/>
                <a:gd name="T14" fmla="*/ 313 w 490"/>
                <a:gd name="T15" fmla="*/ 9 h 531"/>
                <a:gd name="T16" fmla="*/ 359 w 490"/>
                <a:gd name="T17" fmla="*/ 26 h 531"/>
                <a:gd name="T18" fmla="*/ 387 w 490"/>
                <a:gd name="T19" fmla="*/ 44 h 531"/>
                <a:gd name="T20" fmla="*/ 423 w 490"/>
                <a:gd name="T21" fmla="*/ 74 h 531"/>
                <a:gd name="T22" fmla="*/ 452 w 490"/>
                <a:gd name="T23" fmla="*/ 114 h 531"/>
                <a:gd name="T24" fmla="*/ 467 w 490"/>
                <a:gd name="T25" fmla="*/ 145 h 531"/>
                <a:gd name="T26" fmla="*/ 483 w 490"/>
                <a:gd name="T27" fmla="*/ 193 h 531"/>
                <a:gd name="T28" fmla="*/ 490 w 490"/>
                <a:gd name="T29" fmla="*/ 247 h 531"/>
                <a:gd name="T30" fmla="*/ 490 w 490"/>
                <a:gd name="T31" fmla="*/ 286 h 531"/>
                <a:gd name="T32" fmla="*/ 482 w 490"/>
                <a:gd name="T33" fmla="*/ 341 h 531"/>
                <a:gd name="T34" fmla="*/ 467 w 490"/>
                <a:gd name="T35" fmla="*/ 391 h 531"/>
                <a:gd name="T36" fmla="*/ 450 w 490"/>
                <a:gd name="T37" fmla="*/ 421 h 531"/>
                <a:gd name="T38" fmla="*/ 421 w 490"/>
                <a:gd name="T39" fmla="*/ 461 h 531"/>
                <a:gd name="T40" fmla="*/ 383 w 490"/>
                <a:gd name="T41" fmla="*/ 492 h 531"/>
                <a:gd name="T42" fmla="*/ 355 w 490"/>
                <a:gd name="T43" fmla="*/ 507 h 531"/>
                <a:gd name="T44" fmla="*/ 309 w 490"/>
                <a:gd name="T45" fmla="*/ 524 h 531"/>
                <a:gd name="T46" fmla="*/ 262 w 490"/>
                <a:gd name="T47" fmla="*/ 530 h 531"/>
                <a:gd name="T48" fmla="*/ 227 w 490"/>
                <a:gd name="T49" fmla="*/ 530 h 531"/>
                <a:gd name="T50" fmla="*/ 176 w 490"/>
                <a:gd name="T51" fmla="*/ 522 h 531"/>
                <a:gd name="T52" fmla="*/ 130 w 490"/>
                <a:gd name="T53" fmla="*/ 505 h 531"/>
                <a:gd name="T54" fmla="*/ 102 w 490"/>
                <a:gd name="T55" fmla="*/ 487 h 531"/>
                <a:gd name="T56" fmla="*/ 65 w 490"/>
                <a:gd name="T57" fmla="*/ 455 h 531"/>
                <a:gd name="T58" fmla="*/ 37 w 490"/>
                <a:gd name="T59" fmla="*/ 415 h 531"/>
                <a:gd name="T60" fmla="*/ 23 w 490"/>
                <a:gd name="T61" fmla="*/ 385 h 531"/>
                <a:gd name="T62" fmla="*/ 7 w 490"/>
                <a:gd name="T63" fmla="*/ 338 h 531"/>
                <a:gd name="T64" fmla="*/ 0 w 490"/>
                <a:gd name="T65" fmla="*/ 289 h 531"/>
                <a:gd name="T66" fmla="*/ 70 w 490"/>
                <a:gd name="T67" fmla="*/ 274 h 531"/>
                <a:gd name="T68" fmla="*/ 73 w 490"/>
                <a:gd name="T69" fmla="*/ 318 h 531"/>
                <a:gd name="T70" fmla="*/ 89 w 490"/>
                <a:gd name="T71" fmla="*/ 374 h 531"/>
                <a:gd name="T72" fmla="*/ 120 w 490"/>
                <a:gd name="T73" fmla="*/ 420 h 531"/>
                <a:gd name="T74" fmla="*/ 146 w 490"/>
                <a:gd name="T75" fmla="*/ 443 h 531"/>
                <a:gd name="T76" fmla="*/ 192 w 490"/>
                <a:gd name="T77" fmla="*/ 466 h 531"/>
                <a:gd name="T78" fmla="*/ 244 w 490"/>
                <a:gd name="T79" fmla="*/ 473 h 531"/>
                <a:gd name="T80" fmla="*/ 281 w 490"/>
                <a:gd name="T81" fmla="*/ 470 h 531"/>
                <a:gd name="T82" fmla="*/ 330 w 490"/>
                <a:gd name="T83" fmla="*/ 452 h 531"/>
                <a:gd name="T84" fmla="*/ 371 w 490"/>
                <a:gd name="T85" fmla="*/ 419 h 531"/>
                <a:gd name="T86" fmla="*/ 392 w 490"/>
                <a:gd name="T87" fmla="*/ 389 h 531"/>
                <a:gd name="T88" fmla="*/ 413 w 490"/>
                <a:gd name="T89" fmla="*/ 334 h 531"/>
                <a:gd name="T90" fmla="*/ 421 w 490"/>
                <a:gd name="T91" fmla="*/ 266 h 531"/>
                <a:gd name="T92" fmla="*/ 415 w 490"/>
                <a:gd name="T93" fmla="*/ 207 h 531"/>
                <a:gd name="T94" fmla="*/ 399 w 490"/>
                <a:gd name="T95" fmla="*/ 156 h 531"/>
                <a:gd name="T96" fmla="*/ 387 w 490"/>
                <a:gd name="T97" fmla="*/ 134 h 531"/>
                <a:gd name="T98" fmla="*/ 364 w 490"/>
                <a:gd name="T99" fmla="*/ 106 h 531"/>
                <a:gd name="T100" fmla="*/ 337 w 490"/>
                <a:gd name="T101" fmla="*/ 85 h 531"/>
                <a:gd name="T102" fmla="*/ 316 w 490"/>
                <a:gd name="T103" fmla="*/ 73 h 531"/>
                <a:gd name="T104" fmla="*/ 282 w 490"/>
                <a:gd name="T105" fmla="*/ 63 h 531"/>
                <a:gd name="T106" fmla="*/ 245 w 490"/>
                <a:gd name="T107" fmla="*/ 59 h 531"/>
                <a:gd name="T108" fmla="*/ 211 w 490"/>
                <a:gd name="T109" fmla="*/ 61 h 531"/>
                <a:gd name="T110" fmla="*/ 163 w 490"/>
                <a:gd name="T111" fmla="*/ 78 h 531"/>
                <a:gd name="T112" fmla="*/ 121 w 490"/>
                <a:gd name="T113" fmla="*/ 108 h 531"/>
                <a:gd name="T114" fmla="*/ 100 w 490"/>
                <a:gd name="T115" fmla="*/ 137 h 531"/>
                <a:gd name="T116" fmla="*/ 76 w 490"/>
                <a:gd name="T117" fmla="*/ 196 h 531"/>
                <a:gd name="T118" fmla="*/ 70 w 490"/>
                <a:gd name="T119" fmla="*/ 274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0" h="531">
                  <a:moveTo>
                    <a:pt x="0" y="273"/>
                  </a:moveTo>
                  <a:lnTo>
                    <a:pt x="0" y="273"/>
                  </a:lnTo>
                  <a:lnTo>
                    <a:pt x="1" y="242"/>
                  </a:lnTo>
                  <a:lnTo>
                    <a:pt x="4" y="213"/>
                  </a:lnTo>
                  <a:lnTo>
                    <a:pt x="10" y="184"/>
                  </a:lnTo>
                  <a:lnTo>
                    <a:pt x="16" y="159"/>
                  </a:lnTo>
                  <a:lnTo>
                    <a:pt x="27" y="134"/>
                  </a:lnTo>
                  <a:lnTo>
                    <a:pt x="38" y="111"/>
                  </a:lnTo>
                  <a:lnTo>
                    <a:pt x="52" y="91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5" y="55"/>
                  </a:lnTo>
                  <a:lnTo>
                    <a:pt x="105" y="41"/>
                  </a:lnTo>
                  <a:lnTo>
                    <a:pt x="125" y="28"/>
                  </a:lnTo>
                  <a:lnTo>
                    <a:pt x="147" y="18"/>
                  </a:lnTo>
                  <a:lnTo>
                    <a:pt x="170" y="10"/>
                  </a:lnTo>
                  <a:lnTo>
                    <a:pt x="194" y="5"/>
                  </a:lnTo>
                  <a:lnTo>
                    <a:pt x="218" y="1"/>
                  </a:lnTo>
                  <a:lnTo>
                    <a:pt x="245" y="0"/>
                  </a:lnTo>
                  <a:lnTo>
                    <a:pt x="245" y="0"/>
                  </a:lnTo>
                  <a:lnTo>
                    <a:pt x="263" y="0"/>
                  </a:lnTo>
                  <a:lnTo>
                    <a:pt x="280" y="3"/>
                  </a:lnTo>
                  <a:lnTo>
                    <a:pt x="296" y="5"/>
                  </a:lnTo>
                  <a:lnTo>
                    <a:pt x="313" y="9"/>
                  </a:lnTo>
                  <a:lnTo>
                    <a:pt x="328" y="13"/>
                  </a:lnTo>
                  <a:lnTo>
                    <a:pt x="344" y="19"/>
                  </a:lnTo>
                  <a:lnTo>
                    <a:pt x="359" y="26"/>
                  </a:lnTo>
                  <a:lnTo>
                    <a:pt x="373" y="35"/>
                  </a:lnTo>
                  <a:lnTo>
                    <a:pt x="373" y="35"/>
                  </a:lnTo>
                  <a:lnTo>
                    <a:pt x="387" y="44"/>
                  </a:lnTo>
                  <a:lnTo>
                    <a:pt x="400" y="53"/>
                  </a:lnTo>
                  <a:lnTo>
                    <a:pt x="412" y="63"/>
                  </a:lnTo>
                  <a:lnTo>
                    <a:pt x="423" y="74"/>
                  </a:lnTo>
                  <a:lnTo>
                    <a:pt x="433" y="87"/>
                  </a:lnTo>
                  <a:lnTo>
                    <a:pt x="444" y="100"/>
                  </a:lnTo>
                  <a:lnTo>
                    <a:pt x="452" y="114"/>
                  </a:lnTo>
                  <a:lnTo>
                    <a:pt x="460" y="129"/>
                  </a:lnTo>
                  <a:lnTo>
                    <a:pt x="460" y="129"/>
                  </a:lnTo>
                  <a:lnTo>
                    <a:pt x="467" y="145"/>
                  </a:lnTo>
                  <a:lnTo>
                    <a:pt x="473" y="160"/>
                  </a:lnTo>
                  <a:lnTo>
                    <a:pt x="478" y="177"/>
                  </a:lnTo>
                  <a:lnTo>
                    <a:pt x="483" y="193"/>
                  </a:lnTo>
                  <a:lnTo>
                    <a:pt x="486" y="211"/>
                  </a:lnTo>
                  <a:lnTo>
                    <a:pt x="488" y="229"/>
                  </a:lnTo>
                  <a:lnTo>
                    <a:pt x="490" y="247"/>
                  </a:lnTo>
                  <a:lnTo>
                    <a:pt x="490" y="266"/>
                  </a:lnTo>
                  <a:lnTo>
                    <a:pt x="490" y="266"/>
                  </a:lnTo>
                  <a:lnTo>
                    <a:pt x="490" y="286"/>
                  </a:lnTo>
                  <a:lnTo>
                    <a:pt x="488" y="305"/>
                  </a:lnTo>
                  <a:lnTo>
                    <a:pt x="486" y="323"/>
                  </a:lnTo>
                  <a:lnTo>
                    <a:pt x="482" y="341"/>
                  </a:lnTo>
                  <a:lnTo>
                    <a:pt x="478" y="357"/>
                  </a:lnTo>
                  <a:lnTo>
                    <a:pt x="473" y="374"/>
                  </a:lnTo>
                  <a:lnTo>
                    <a:pt x="467" y="391"/>
                  </a:lnTo>
                  <a:lnTo>
                    <a:pt x="459" y="406"/>
                  </a:lnTo>
                  <a:lnTo>
                    <a:pt x="459" y="406"/>
                  </a:lnTo>
                  <a:lnTo>
                    <a:pt x="450" y="421"/>
                  </a:lnTo>
                  <a:lnTo>
                    <a:pt x="441" y="435"/>
                  </a:lnTo>
                  <a:lnTo>
                    <a:pt x="431" y="448"/>
                  </a:lnTo>
                  <a:lnTo>
                    <a:pt x="421" y="461"/>
                  </a:lnTo>
                  <a:lnTo>
                    <a:pt x="409" y="471"/>
                  </a:lnTo>
                  <a:lnTo>
                    <a:pt x="396" y="482"/>
                  </a:lnTo>
                  <a:lnTo>
                    <a:pt x="383" y="492"/>
                  </a:lnTo>
                  <a:lnTo>
                    <a:pt x="369" y="499"/>
                  </a:lnTo>
                  <a:lnTo>
                    <a:pt x="369" y="499"/>
                  </a:lnTo>
                  <a:lnTo>
                    <a:pt x="355" y="507"/>
                  </a:lnTo>
                  <a:lnTo>
                    <a:pt x="340" y="514"/>
                  </a:lnTo>
                  <a:lnTo>
                    <a:pt x="325" y="519"/>
                  </a:lnTo>
                  <a:lnTo>
                    <a:pt x="309" y="524"/>
                  </a:lnTo>
                  <a:lnTo>
                    <a:pt x="294" y="526"/>
                  </a:lnTo>
                  <a:lnTo>
                    <a:pt x="277" y="529"/>
                  </a:lnTo>
                  <a:lnTo>
                    <a:pt x="262" y="530"/>
                  </a:lnTo>
                  <a:lnTo>
                    <a:pt x="245" y="531"/>
                  </a:lnTo>
                  <a:lnTo>
                    <a:pt x="245" y="531"/>
                  </a:lnTo>
                  <a:lnTo>
                    <a:pt x="227" y="530"/>
                  </a:lnTo>
                  <a:lnTo>
                    <a:pt x="209" y="529"/>
                  </a:lnTo>
                  <a:lnTo>
                    <a:pt x="193" y="526"/>
                  </a:lnTo>
                  <a:lnTo>
                    <a:pt x="176" y="522"/>
                  </a:lnTo>
                  <a:lnTo>
                    <a:pt x="161" y="517"/>
                  </a:lnTo>
                  <a:lnTo>
                    <a:pt x="146" y="511"/>
                  </a:lnTo>
                  <a:lnTo>
                    <a:pt x="130" y="505"/>
                  </a:lnTo>
                  <a:lnTo>
                    <a:pt x="115" y="497"/>
                  </a:lnTo>
                  <a:lnTo>
                    <a:pt x="115" y="497"/>
                  </a:lnTo>
                  <a:lnTo>
                    <a:pt x="102" y="487"/>
                  </a:lnTo>
                  <a:lnTo>
                    <a:pt x="89" y="478"/>
                  </a:lnTo>
                  <a:lnTo>
                    <a:pt x="76" y="466"/>
                  </a:lnTo>
                  <a:lnTo>
                    <a:pt x="65" y="455"/>
                  </a:lnTo>
                  <a:lnTo>
                    <a:pt x="55" y="443"/>
                  </a:lnTo>
                  <a:lnTo>
                    <a:pt x="46" y="429"/>
                  </a:lnTo>
                  <a:lnTo>
                    <a:pt x="37" y="415"/>
                  </a:lnTo>
                  <a:lnTo>
                    <a:pt x="29" y="401"/>
                  </a:lnTo>
                  <a:lnTo>
                    <a:pt x="29" y="401"/>
                  </a:lnTo>
                  <a:lnTo>
                    <a:pt x="23" y="385"/>
                  </a:lnTo>
                  <a:lnTo>
                    <a:pt x="16" y="370"/>
                  </a:lnTo>
                  <a:lnTo>
                    <a:pt x="11" y="355"/>
                  </a:lnTo>
                  <a:lnTo>
                    <a:pt x="7" y="338"/>
                  </a:lnTo>
                  <a:lnTo>
                    <a:pt x="4" y="323"/>
                  </a:lnTo>
                  <a:lnTo>
                    <a:pt x="1" y="306"/>
                  </a:lnTo>
                  <a:lnTo>
                    <a:pt x="0" y="289"/>
                  </a:lnTo>
                  <a:lnTo>
                    <a:pt x="0" y="273"/>
                  </a:lnTo>
                  <a:lnTo>
                    <a:pt x="0" y="273"/>
                  </a:lnTo>
                  <a:close/>
                  <a:moveTo>
                    <a:pt x="70" y="274"/>
                  </a:moveTo>
                  <a:lnTo>
                    <a:pt x="70" y="274"/>
                  </a:lnTo>
                  <a:lnTo>
                    <a:pt x="70" y="296"/>
                  </a:lnTo>
                  <a:lnTo>
                    <a:pt x="73" y="318"/>
                  </a:lnTo>
                  <a:lnTo>
                    <a:pt x="76" y="338"/>
                  </a:lnTo>
                  <a:lnTo>
                    <a:pt x="82" y="356"/>
                  </a:lnTo>
                  <a:lnTo>
                    <a:pt x="89" y="374"/>
                  </a:lnTo>
                  <a:lnTo>
                    <a:pt x="98" y="391"/>
                  </a:lnTo>
                  <a:lnTo>
                    <a:pt x="108" y="406"/>
                  </a:lnTo>
                  <a:lnTo>
                    <a:pt x="120" y="420"/>
                  </a:lnTo>
                  <a:lnTo>
                    <a:pt x="120" y="420"/>
                  </a:lnTo>
                  <a:lnTo>
                    <a:pt x="133" y="433"/>
                  </a:lnTo>
                  <a:lnTo>
                    <a:pt x="146" y="443"/>
                  </a:lnTo>
                  <a:lnTo>
                    <a:pt x="161" y="452"/>
                  </a:lnTo>
                  <a:lnTo>
                    <a:pt x="176" y="460"/>
                  </a:lnTo>
                  <a:lnTo>
                    <a:pt x="192" y="466"/>
                  </a:lnTo>
                  <a:lnTo>
                    <a:pt x="208" y="470"/>
                  </a:lnTo>
                  <a:lnTo>
                    <a:pt x="226" y="473"/>
                  </a:lnTo>
                  <a:lnTo>
                    <a:pt x="244" y="473"/>
                  </a:lnTo>
                  <a:lnTo>
                    <a:pt x="244" y="473"/>
                  </a:lnTo>
                  <a:lnTo>
                    <a:pt x="263" y="473"/>
                  </a:lnTo>
                  <a:lnTo>
                    <a:pt x="281" y="470"/>
                  </a:lnTo>
                  <a:lnTo>
                    <a:pt x="298" y="466"/>
                  </a:lnTo>
                  <a:lnTo>
                    <a:pt x="314" y="460"/>
                  </a:lnTo>
                  <a:lnTo>
                    <a:pt x="330" y="452"/>
                  </a:lnTo>
                  <a:lnTo>
                    <a:pt x="344" y="443"/>
                  </a:lnTo>
                  <a:lnTo>
                    <a:pt x="358" y="432"/>
                  </a:lnTo>
                  <a:lnTo>
                    <a:pt x="371" y="419"/>
                  </a:lnTo>
                  <a:lnTo>
                    <a:pt x="371" y="419"/>
                  </a:lnTo>
                  <a:lnTo>
                    <a:pt x="382" y="405"/>
                  </a:lnTo>
                  <a:lnTo>
                    <a:pt x="392" y="389"/>
                  </a:lnTo>
                  <a:lnTo>
                    <a:pt x="401" y="373"/>
                  </a:lnTo>
                  <a:lnTo>
                    <a:pt x="408" y="353"/>
                  </a:lnTo>
                  <a:lnTo>
                    <a:pt x="413" y="334"/>
                  </a:lnTo>
                  <a:lnTo>
                    <a:pt x="417" y="312"/>
                  </a:lnTo>
                  <a:lnTo>
                    <a:pt x="419" y="291"/>
                  </a:lnTo>
                  <a:lnTo>
                    <a:pt x="421" y="266"/>
                  </a:lnTo>
                  <a:lnTo>
                    <a:pt x="421" y="266"/>
                  </a:lnTo>
                  <a:lnTo>
                    <a:pt x="419" y="236"/>
                  </a:lnTo>
                  <a:lnTo>
                    <a:pt x="415" y="207"/>
                  </a:lnTo>
                  <a:lnTo>
                    <a:pt x="408" y="181"/>
                  </a:lnTo>
                  <a:lnTo>
                    <a:pt x="404" y="169"/>
                  </a:lnTo>
                  <a:lnTo>
                    <a:pt x="399" y="156"/>
                  </a:lnTo>
                  <a:lnTo>
                    <a:pt x="399" y="156"/>
                  </a:lnTo>
                  <a:lnTo>
                    <a:pt x="394" y="146"/>
                  </a:lnTo>
                  <a:lnTo>
                    <a:pt x="387" y="134"/>
                  </a:lnTo>
                  <a:lnTo>
                    <a:pt x="381" y="124"/>
                  </a:lnTo>
                  <a:lnTo>
                    <a:pt x="373" y="115"/>
                  </a:lnTo>
                  <a:lnTo>
                    <a:pt x="364" y="106"/>
                  </a:lnTo>
                  <a:lnTo>
                    <a:pt x="357" y="99"/>
                  </a:lnTo>
                  <a:lnTo>
                    <a:pt x="346" y="91"/>
                  </a:lnTo>
                  <a:lnTo>
                    <a:pt x="337" y="85"/>
                  </a:lnTo>
                  <a:lnTo>
                    <a:pt x="337" y="85"/>
                  </a:lnTo>
                  <a:lnTo>
                    <a:pt x="327" y="78"/>
                  </a:lnTo>
                  <a:lnTo>
                    <a:pt x="316" y="73"/>
                  </a:lnTo>
                  <a:lnTo>
                    <a:pt x="305" y="69"/>
                  </a:lnTo>
                  <a:lnTo>
                    <a:pt x="294" y="65"/>
                  </a:lnTo>
                  <a:lnTo>
                    <a:pt x="282" y="63"/>
                  </a:lnTo>
                  <a:lnTo>
                    <a:pt x="271" y="60"/>
                  </a:lnTo>
                  <a:lnTo>
                    <a:pt x="258" y="59"/>
                  </a:lnTo>
                  <a:lnTo>
                    <a:pt x="245" y="59"/>
                  </a:lnTo>
                  <a:lnTo>
                    <a:pt x="245" y="59"/>
                  </a:lnTo>
                  <a:lnTo>
                    <a:pt x="227" y="59"/>
                  </a:lnTo>
                  <a:lnTo>
                    <a:pt x="211" y="61"/>
                  </a:lnTo>
                  <a:lnTo>
                    <a:pt x="194" y="65"/>
                  </a:lnTo>
                  <a:lnTo>
                    <a:pt x="179" y="70"/>
                  </a:lnTo>
                  <a:lnTo>
                    <a:pt x="163" y="78"/>
                  </a:lnTo>
                  <a:lnTo>
                    <a:pt x="149" y="86"/>
                  </a:lnTo>
                  <a:lnTo>
                    <a:pt x="135" y="96"/>
                  </a:lnTo>
                  <a:lnTo>
                    <a:pt x="121" y="108"/>
                  </a:lnTo>
                  <a:lnTo>
                    <a:pt x="121" y="108"/>
                  </a:lnTo>
                  <a:lnTo>
                    <a:pt x="110" y="122"/>
                  </a:lnTo>
                  <a:lnTo>
                    <a:pt x="100" y="137"/>
                  </a:lnTo>
                  <a:lnTo>
                    <a:pt x="91" y="155"/>
                  </a:lnTo>
                  <a:lnTo>
                    <a:pt x="83" y="174"/>
                  </a:lnTo>
                  <a:lnTo>
                    <a:pt x="76" y="196"/>
                  </a:lnTo>
                  <a:lnTo>
                    <a:pt x="73" y="220"/>
                  </a:lnTo>
                  <a:lnTo>
                    <a:pt x="70" y="246"/>
                  </a:lnTo>
                  <a:lnTo>
                    <a:pt x="70" y="274"/>
                  </a:lnTo>
                  <a:lnTo>
                    <a:pt x="70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Freeform 586"/>
            <p:cNvSpPr>
              <a:spLocks/>
            </p:cNvSpPr>
            <p:nvPr/>
          </p:nvSpPr>
          <p:spPr bwMode="auto">
            <a:xfrm>
              <a:off x="909638" y="1731963"/>
              <a:ext cx="320675" cy="407988"/>
            </a:xfrm>
            <a:custGeom>
              <a:avLst/>
              <a:gdLst>
                <a:gd name="T0" fmla="*/ 0 w 404"/>
                <a:gd name="T1" fmla="*/ 513 h 513"/>
                <a:gd name="T2" fmla="*/ 0 w 404"/>
                <a:gd name="T3" fmla="*/ 0 h 513"/>
                <a:gd name="T4" fmla="*/ 69 w 404"/>
                <a:gd name="T5" fmla="*/ 0 h 513"/>
                <a:gd name="T6" fmla="*/ 339 w 404"/>
                <a:gd name="T7" fmla="*/ 403 h 513"/>
                <a:gd name="T8" fmla="*/ 339 w 404"/>
                <a:gd name="T9" fmla="*/ 0 h 513"/>
                <a:gd name="T10" fmla="*/ 404 w 404"/>
                <a:gd name="T11" fmla="*/ 0 h 513"/>
                <a:gd name="T12" fmla="*/ 404 w 404"/>
                <a:gd name="T13" fmla="*/ 513 h 513"/>
                <a:gd name="T14" fmla="*/ 334 w 404"/>
                <a:gd name="T15" fmla="*/ 513 h 513"/>
                <a:gd name="T16" fmla="*/ 66 w 404"/>
                <a:gd name="T17" fmla="*/ 110 h 513"/>
                <a:gd name="T18" fmla="*/ 66 w 404"/>
                <a:gd name="T19" fmla="*/ 513 h 513"/>
                <a:gd name="T20" fmla="*/ 0 w 404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13">
                  <a:moveTo>
                    <a:pt x="0" y="513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339" y="403"/>
                  </a:lnTo>
                  <a:lnTo>
                    <a:pt x="339" y="0"/>
                  </a:lnTo>
                  <a:lnTo>
                    <a:pt x="404" y="0"/>
                  </a:lnTo>
                  <a:lnTo>
                    <a:pt x="404" y="513"/>
                  </a:lnTo>
                  <a:lnTo>
                    <a:pt x="334" y="513"/>
                  </a:lnTo>
                  <a:lnTo>
                    <a:pt x="66" y="110"/>
                  </a:lnTo>
                  <a:lnTo>
                    <a:pt x="66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Freeform 587"/>
            <p:cNvSpPr>
              <a:spLocks/>
            </p:cNvSpPr>
            <p:nvPr/>
          </p:nvSpPr>
          <p:spPr bwMode="auto">
            <a:xfrm>
              <a:off x="1312863" y="1731963"/>
              <a:ext cx="274638" cy="407988"/>
            </a:xfrm>
            <a:custGeom>
              <a:avLst/>
              <a:gdLst>
                <a:gd name="T0" fmla="*/ 0 w 347"/>
                <a:gd name="T1" fmla="*/ 513 h 513"/>
                <a:gd name="T2" fmla="*/ 0 w 347"/>
                <a:gd name="T3" fmla="*/ 0 h 513"/>
                <a:gd name="T4" fmla="*/ 347 w 347"/>
                <a:gd name="T5" fmla="*/ 0 h 513"/>
                <a:gd name="T6" fmla="*/ 347 w 347"/>
                <a:gd name="T7" fmla="*/ 60 h 513"/>
                <a:gd name="T8" fmla="*/ 69 w 347"/>
                <a:gd name="T9" fmla="*/ 60 h 513"/>
                <a:gd name="T10" fmla="*/ 69 w 347"/>
                <a:gd name="T11" fmla="*/ 220 h 513"/>
                <a:gd name="T12" fmla="*/ 309 w 347"/>
                <a:gd name="T13" fmla="*/ 220 h 513"/>
                <a:gd name="T14" fmla="*/ 309 w 347"/>
                <a:gd name="T15" fmla="*/ 280 h 513"/>
                <a:gd name="T16" fmla="*/ 69 w 347"/>
                <a:gd name="T17" fmla="*/ 280 h 513"/>
                <a:gd name="T18" fmla="*/ 69 w 347"/>
                <a:gd name="T19" fmla="*/ 513 h 513"/>
                <a:gd name="T20" fmla="*/ 0 w 347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513">
                  <a:moveTo>
                    <a:pt x="0" y="513"/>
                  </a:moveTo>
                  <a:lnTo>
                    <a:pt x="0" y="0"/>
                  </a:lnTo>
                  <a:lnTo>
                    <a:pt x="347" y="0"/>
                  </a:lnTo>
                  <a:lnTo>
                    <a:pt x="347" y="60"/>
                  </a:lnTo>
                  <a:lnTo>
                    <a:pt x="69" y="60"/>
                  </a:lnTo>
                  <a:lnTo>
                    <a:pt x="69" y="220"/>
                  </a:lnTo>
                  <a:lnTo>
                    <a:pt x="309" y="220"/>
                  </a:lnTo>
                  <a:lnTo>
                    <a:pt x="309" y="280"/>
                  </a:lnTo>
                  <a:lnTo>
                    <a:pt x="69" y="280"/>
                  </a:lnTo>
                  <a:lnTo>
                    <a:pt x="69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7" name="Rectangle 588"/>
            <p:cNvSpPr>
              <a:spLocks noChangeArrowheads="1"/>
            </p:cNvSpPr>
            <p:nvPr/>
          </p:nvSpPr>
          <p:spPr bwMode="auto">
            <a:xfrm>
              <a:off x="1641475" y="1731963"/>
              <a:ext cx="53975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" name="Freeform 589"/>
            <p:cNvSpPr>
              <a:spLocks noEditPoints="1"/>
            </p:cNvSpPr>
            <p:nvPr/>
          </p:nvSpPr>
          <p:spPr bwMode="auto">
            <a:xfrm>
              <a:off x="1778000" y="1731963"/>
              <a:ext cx="336550" cy="407988"/>
            </a:xfrm>
            <a:custGeom>
              <a:avLst/>
              <a:gdLst>
                <a:gd name="T0" fmla="*/ 0 w 423"/>
                <a:gd name="T1" fmla="*/ 0 h 513"/>
                <a:gd name="T2" fmla="*/ 176 w 423"/>
                <a:gd name="T3" fmla="*/ 0 h 513"/>
                <a:gd name="T4" fmla="*/ 229 w 423"/>
                <a:gd name="T5" fmla="*/ 3 h 513"/>
                <a:gd name="T6" fmla="*/ 267 w 423"/>
                <a:gd name="T7" fmla="*/ 8 h 513"/>
                <a:gd name="T8" fmla="*/ 289 w 423"/>
                <a:gd name="T9" fmla="*/ 14 h 513"/>
                <a:gd name="T10" fmla="*/ 326 w 423"/>
                <a:gd name="T11" fmla="*/ 32 h 513"/>
                <a:gd name="T12" fmla="*/ 343 w 423"/>
                <a:gd name="T13" fmla="*/ 45 h 513"/>
                <a:gd name="T14" fmla="*/ 362 w 423"/>
                <a:gd name="T15" fmla="*/ 63 h 513"/>
                <a:gd name="T16" fmla="*/ 379 w 423"/>
                <a:gd name="T17" fmla="*/ 83 h 513"/>
                <a:gd name="T18" fmla="*/ 393 w 423"/>
                <a:gd name="T19" fmla="*/ 106 h 513"/>
                <a:gd name="T20" fmla="*/ 404 w 423"/>
                <a:gd name="T21" fmla="*/ 132 h 513"/>
                <a:gd name="T22" fmla="*/ 412 w 423"/>
                <a:gd name="T23" fmla="*/ 160 h 513"/>
                <a:gd name="T24" fmla="*/ 422 w 423"/>
                <a:gd name="T25" fmla="*/ 220 h 513"/>
                <a:gd name="T26" fmla="*/ 423 w 423"/>
                <a:gd name="T27" fmla="*/ 254 h 513"/>
                <a:gd name="T28" fmla="*/ 421 w 423"/>
                <a:gd name="T29" fmla="*/ 309 h 513"/>
                <a:gd name="T30" fmla="*/ 411 w 423"/>
                <a:gd name="T31" fmla="*/ 357 h 513"/>
                <a:gd name="T32" fmla="*/ 403 w 423"/>
                <a:gd name="T33" fmla="*/ 379 h 513"/>
                <a:gd name="T34" fmla="*/ 385 w 423"/>
                <a:gd name="T35" fmla="*/ 416 h 513"/>
                <a:gd name="T36" fmla="*/ 375 w 423"/>
                <a:gd name="T37" fmla="*/ 433 h 513"/>
                <a:gd name="T38" fmla="*/ 353 w 423"/>
                <a:gd name="T39" fmla="*/ 458 h 513"/>
                <a:gd name="T40" fmla="*/ 329 w 423"/>
                <a:gd name="T41" fmla="*/ 479 h 513"/>
                <a:gd name="T42" fmla="*/ 315 w 423"/>
                <a:gd name="T43" fmla="*/ 487 h 513"/>
                <a:gd name="T44" fmla="*/ 284 w 423"/>
                <a:gd name="T45" fmla="*/ 499 h 513"/>
                <a:gd name="T46" fmla="*/ 267 w 423"/>
                <a:gd name="T47" fmla="*/ 505 h 513"/>
                <a:gd name="T48" fmla="*/ 229 w 423"/>
                <a:gd name="T49" fmla="*/ 511 h 513"/>
                <a:gd name="T50" fmla="*/ 185 w 423"/>
                <a:gd name="T51" fmla="*/ 513 h 513"/>
                <a:gd name="T52" fmla="*/ 68 w 423"/>
                <a:gd name="T53" fmla="*/ 453 h 513"/>
                <a:gd name="T54" fmla="*/ 178 w 423"/>
                <a:gd name="T55" fmla="*/ 453 h 513"/>
                <a:gd name="T56" fmla="*/ 223 w 423"/>
                <a:gd name="T57" fmla="*/ 451 h 513"/>
                <a:gd name="T58" fmla="*/ 257 w 423"/>
                <a:gd name="T59" fmla="*/ 443 h 513"/>
                <a:gd name="T60" fmla="*/ 270 w 423"/>
                <a:gd name="T61" fmla="*/ 438 h 513"/>
                <a:gd name="T62" fmla="*/ 293 w 423"/>
                <a:gd name="T63" fmla="*/ 425 h 513"/>
                <a:gd name="T64" fmla="*/ 303 w 423"/>
                <a:gd name="T65" fmla="*/ 417 h 513"/>
                <a:gd name="T66" fmla="*/ 324 w 423"/>
                <a:gd name="T67" fmla="*/ 388 h 513"/>
                <a:gd name="T68" fmla="*/ 340 w 423"/>
                <a:gd name="T69" fmla="*/ 352 h 513"/>
                <a:gd name="T70" fmla="*/ 347 w 423"/>
                <a:gd name="T71" fmla="*/ 330 h 513"/>
                <a:gd name="T72" fmla="*/ 353 w 423"/>
                <a:gd name="T73" fmla="*/ 280 h 513"/>
                <a:gd name="T74" fmla="*/ 354 w 423"/>
                <a:gd name="T75" fmla="*/ 254 h 513"/>
                <a:gd name="T76" fmla="*/ 352 w 423"/>
                <a:gd name="T77" fmla="*/ 215 h 513"/>
                <a:gd name="T78" fmla="*/ 347 w 423"/>
                <a:gd name="T79" fmla="*/ 182 h 513"/>
                <a:gd name="T80" fmla="*/ 339 w 423"/>
                <a:gd name="T81" fmla="*/ 154 h 513"/>
                <a:gd name="T82" fmla="*/ 327 w 423"/>
                <a:gd name="T83" fmla="*/ 129 h 513"/>
                <a:gd name="T84" fmla="*/ 321 w 423"/>
                <a:gd name="T85" fmla="*/ 119 h 513"/>
                <a:gd name="T86" fmla="*/ 306 w 423"/>
                <a:gd name="T87" fmla="*/ 101 h 513"/>
                <a:gd name="T88" fmla="*/ 290 w 423"/>
                <a:gd name="T89" fmla="*/ 86 h 513"/>
                <a:gd name="T90" fmla="*/ 272 w 423"/>
                <a:gd name="T91" fmla="*/ 76 h 513"/>
                <a:gd name="T92" fmla="*/ 263 w 423"/>
                <a:gd name="T93" fmla="*/ 72 h 513"/>
                <a:gd name="T94" fmla="*/ 228 w 423"/>
                <a:gd name="T95" fmla="*/ 64 h 513"/>
                <a:gd name="T96" fmla="*/ 175 w 423"/>
                <a:gd name="T97" fmla="*/ 60 h 513"/>
                <a:gd name="T98" fmla="*/ 68 w 423"/>
                <a:gd name="T99" fmla="*/ 45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3" h="513">
                  <a:moveTo>
                    <a:pt x="0" y="513"/>
                  </a:moveTo>
                  <a:lnTo>
                    <a:pt x="0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205" y="1"/>
                  </a:lnTo>
                  <a:lnTo>
                    <a:pt x="229" y="3"/>
                  </a:lnTo>
                  <a:lnTo>
                    <a:pt x="251" y="4"/>
                  </a:lnTo>
                  <a:lnTo>
                    <a:pt x="267" y="8"/>
                  </a:lnTo>
                  <a:lnTo>
                    <a:pt x="267" y="8"/>
                  </a:lnTo>
                  <a:lnTo>
                    <a:pt x="289" y="14"/>
                  </a:lnTo>
                  <a:lnTo>
                    <a:pt x="308" y="22"/>
                  </a:lnTo>
                  <a:lnTo>
                    <a:pt x="326" y="32"/>
                  </a:lnTo>
                  <a:lnTo>
                    <a:pt x="343" y="45"/>
                  </a:lnTo>
                  <a:lnTo>
                    <a:pt x="343" y="45"/>
                  </a:lnTo>
                  <a:lnTo>
                    <a:pt x="353" y="54"/>
                  </a:lnTo>
                  <a:lnTo>
                    <a:pt x="362" y="63"/>
                  </a:lnTo>
                  <a:lnTo>
                    <a:pt x="371" y="73"/>
                  </a:lnTo>
                  <a:lnTo>
                    <a:pt x="379" y="83"/>
                  </a:lnTo>
                  <a:lnTo>
                    <a:pt x="386" y="95"/>
                  </a:lnTo>
                  <a:lnTo>
                    <a:pt x="393" y="106"/>
                  </a:lnTo>
                  <a:lnTo>
                    <a:pt x="398" y="119"/>
                  </a:lnTo>
                  <a:lnTo>
                    <a:pt x="404" y="132"/>
                  </a:lnTo>
                  <a:lnTo>
                    <a:pt x="404" y="132"/>
                  </a:lnTo>
                  <a:lnTo>
                    <a:pt x="412" y="160"/>
                  </a:lnTo>
                  <a:lnTo>
                    <a:pt x="418" y="189"/>
                  </a:lnTo>
                  <a:lnTo>
                    <a:pt x="422" y="220"/>
                  </a:lnTo>
                  <a:lnTo>
                    <a:pt x="423" y="254"/>
                  </a:lnTo>
                  <a:lnTo>
                    <a:pt x="423" y="254"/>
                  </a:lnTo>
                  <a:lnTo>
                    <a:pt x="423" y="283"/>
                  </a:lnTo>
                  <a:lnTo>
                    <a:pt x="421" y="309"/>
                  </a:lnTo>
                  <a:lnTo>
                    <a:pt x="416" y="334"/>
                  </a:lnTo>
                  <a:lnTo>
                    <a:pt x="411" y="357"/>
                  </a:lnTo>
                  <a:lnTo>
                    <a:pt x="411" y="357"/>
                  </a:lnTo>
                  <a:lnTo>
                    <a:pt x="403" y="379"/>
                  </a:lnTo>
                  <a:lnTo>
                    <a:pt x="394" y="400"/>
                  </a:lnTo>
                  <a:lnTo>
                    <a:pt x="385" y="416"/>
                  </a:lnTo>
                  <a:lnTo>
                    <a:pt x="375" y="433"/>
                  </a:lnTo>
                  <a:lnTo>
                    <a:pt x="375" y="433"/>
                  </a:lnTo>
                  <a:lnTo>
                    <a:pt x="364" y="447"/>
                  </a:lnTo>
                  <a:lnTo>
                    <a:pt x="353" y="458"/>
                  </a:lnTo>
                  <a:lnTo>
                    <a:pt x="341" y="470"/>
                  </a:lnTo>
                  <a:lnTo>
                    <a:pt x="329" y="479"/>
                  </a:lnTo>
                  <a:lnTo>
                    <a:pt x="329" y="479"/>
                  </a:lnTo>
                  <a:lnTo>
                    <a:pt x="315" y="487"/>
                  </a:lnTo>
                  <a:lnTo>
                    <a:pt x="301" y="494"/>
                  </a:lnTo>
                  <a:lnTo>
                    <a:pt x="284" y="499"/>
                  </a:lnTo>
                  <a:lnTo>
                    <a:pt x="267" y="505"/>
                  </a:lnTo>
                  <a:lnTo>
                    <a:pt x="267" y="505"/>
                  </a:lnTo>
                  <a:lnTo>
                    <a:pt x="248" y="508"/>
                  </a:lnTo>
                  <a:lnTo>
                    <a:pt x="229" y="511"/>
                  </a:lnTo>
                  <a:lnTo>
                    <a:pt x="207" y="513"/>
                  </a:lnTo>
                  <a:lnTo>
                    <a:pt x="185" y="513"/>
                  </a:lnTo>
                  <a:lnTo>
                    <a:pt x="0" y="513"/>
                  </a:lnTo>
                  <a:close/>
                  <a:moveTo>
                    <a:pt x="68" y="453"/>
                  </a:moveTo>
                  <a:lnTo>
                    <a:pt x="178" y="453"/>
                  </a:lnTo>
                  <a:lnTo>
                    <a:pt x="178" y="453"/>
                  </a:lnTo>
                  <a:lnTo>
                    <a:pt x="201" y="452"/>
                  </a:lnTo>
                  <a:lnTo>
                    <a:pt x="223" y="451"/>
                  </a:lnTo>
                  <a:lnTo>
                    <a:pt x="240" y="448"/>
                  </a:lnTo>
                  <a:lnTo>
                    <a:pt x="257" y="443"/>
                  </a:lnTo>
                  <a:lnTo>
                    <a:pt x="257" y="443"/>
                  </a:lnTo>
                  <a:lnTo>
                    <a:pt x="270" y="438"/>
                  </a:lnTo>
                  <a:lnTo>
                    <a:pt x="283" y="432"/>
                  </a:lnTo>
                  <a:lnTo>
                    <a:pt x="293" y="425"/>
                  </a:lnTo>
                  <a:lnTo>
                    <a:pt x="303" y="417"/>
                  </a:lnTo>
                  <a:lnTo>
                    <a:pt x="303" y="417"/>
                  </a:lnTo>
                  <a:lnTo>
                    <a:pt x="315" y="403"/>
                  </a:lnTo>
                  <a:lnTo>
                    <a:pt x="324" y="388"/>
                  </a:lnTo>
                  <a:lnTo>
                    <a:pt x="333" y="371"/>
                  </a:lnTo>
                  <a:lnTo>
                    <a:pt x="340" y="352"/>
                  </a:lnTo>
                  <a:lnTo>
                    <a:pt x="340" y="352"/>
                  </a:lnTo>
                  <a:lnTo>
                    <a:pt x="347" y="330"/>
                  </a:lnTo>
                  <a:lnTo>
                    <a:pt x="350" y="307"/>
                  </a:lnTo>
                  <a:lnTo>
                    <a:pt x="353" y="280"/>
                  </a:lnTo>
                  <a:lnTo>
                    <a:pt x="354" y="254"/>
                  </a:lnTo>
                  <a:lnTo>
                    <a:pt x="354" y="254"/>
                  </a:lnTo>
                  <a:lnTo>
                    <a:pt x="353" y="233"/>
                  </a:lnTo>
                  <a:lnTo>
                    <a:pt x="352" y="215"/>
                  </a:lnTo>
                  <a:lnTo>
                    <a:pt x="350" y="198"/>
                  </a:lnTo>
                  <a:lnTo>
                    <a:pt x="347" y="182"/>
                  </a:lnTo>
                  <a:lnTo>
                    <a:pt x="344" y="166"/>
                  </a:lnTo>
                  <a:lnTo>
                    <a:pt x="339" y="154"/>
                  </a:lnTo>
                  <a:lnTo>
                    <a:pt x="334" y="141"/>
                  </a:lnTo>
                  <a:lnTo>
                    <a:pt x="327" y="129"/>
                  </a:lnTo>
                  <a:lnTo>
                    <a:pt x="327" y="129"/>
                  </a:lnTo>
                  <a:lnTo>
                    <a:pt x="321" y="119"/>
                  </a:lnTo>
                  <a:lnTo>
                    <a:pt x="313" y="109"/>
                  </a:lnTo>
                  <a:lnTo>
                    <a:pt x="306" y="101"/>
                  </a:lnTo>
                  <a:lnTo>
                    <a:pt x="298" y="93"/>
                  </a:lnTo>
                  <a:lnTo>
                    <a:pt x="290" y="86"/>
                  </a:lnTo>
                  <a:lnTo>
                    <a:pt x="281" y="81"/>
                  </a:lnTo>
                  <a:lnTo>
                    <a:pt x="272" y="76"/>
                  </a:lnTo>
                  <a:lnTo>
                    <a:pt x="263" y="72"/>
                  </a:lnTo>
                  <a:lnTo>
                    <a:pt x="263" y="72"/>
                  </a:lnTo>
                  <a:lnTo>
                    <a:pt x="248" y="67"/>
                  </a:lnTo>
                  <a:lnTo>
                    <a:pt x="228" y="64"/>
                  </a:lnTo>
                  <a:lnTo>
                    <a:pt x="203" y="61"/>
                  </a:lnTo>
                  <a:lnTo>
                    <a:pt x="175" y="60"/>
                  </a:lnTo>
                  <a:lnTo>
                    <a:pt x="68" y="60"/>
                  </a:lnTo>
                  <a:lnTo>
                    <a:pt x="68" y="4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" name="Freeform 590"/>
            <p:cNvSpPr>
              <a:spLocks/>
            </p:cNvSpPr>
            <p:nvPr/>
          </p:nvSpPr>
          <p:spPr bwMode="auto">
            <a:xfrm>
              <a:off x="2179638" y="1731963"/>
              <a:ext cx="303213" cy="407988"/>
            </a:xfrm>
            <a:custGeom>
              <a:avLst/>
              <a:gdLst>
                <a:gd name="T0" fmla="*/ 0 w 383"/>
                <a:gd name="T1" fmla="*/ 513 h 513"/>
                <a:gd name="T2" fmla="*/ 0 w 383"/>
                <a:gd name="T3" fmla="*/ 0 h 513"/>
                <a:gd name="T4" fmla="*/ 371 w 383"/>
                <a:gd name="T5" fmla="*/ 0 h 513"/>
                <a:gd name="T6" fmla="*/ 371 w 383"/>
                <a:gd name="T7" fmla="*/ 60 h 513"/>
                <a:gd name="T8" fmla="*/ 68 w 383"/>
                <a:gd name="T9" fmla="*/ 60 h 513"/>
                <a:gd name="T10" fmla="*/ 68 w 383"/>
                <a:gd name="T11" fmla="*/ 218 h 513"/>
                <a:gd name="T12" fmla="*/ 352 w 383"/>
                <a:gd name="T13" fmla="*/ 218 h 513"/>
                <a:gd name="T14" fmla="*/ 352 w 383"/>
                <a:gd name="T15" fmla="*/ 278 h 513"/>
                <a:gd name="T16" fmla="*/ 68 w 383"/>
                <a:gd name="T17" fmla="*/ 278 h 513"/>
                <a:gd name="T18" fmla="*/ 68 w 383"/>
                <a:gd name="T19" fmla="*/ 453 h 513"/>
                <a:gd name="T20" fmla="*/ 383 w 383"/>
                <a:gd name="T21" fmla="*/ 453 h 513"/>
                <a:gd name="T22" fmla="*/ 383 w 383"/>
                <a:gd name="T23" fmla="*/ 513 h 513"/>
                <a:gd name="T24" fmla="*/ 0 w 383"/>
                <a:gd name="T25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3" h="513">
                  <a:moveTo>
                    <a:pt x="0" y="513"/>
                  </a:moveTo>
                  <a:lnTo>
                    <a:pt x="0" y="0"/>
                  </a:lnTo>
                  <a:lnTo>
                    <a:pt x="371" y="0"/>
                  </a:lnTo>
                  <a:lnTo>
                    <a:pt x="371" y="60"/>
                  </a:lnTo>
                  <a:lnTo>
                    <a:pt x="68" y="60"/>
                  </a:lnTo>
                  <a:lnTo>
                    <a:pt x="68" y="218"/>
                  </a:lnTo>
                  <a:lnTo>
                    <a:pt x="352" y="218"/>
                  </a:lnTo>
                  <a:lnTo>
                    <a:pt x="352" y="278"/>
                  </a:lnTo>
                  <a:lnTo>
                    <a:pt x="68" y="278"/>
                  </a:lnTo>
                  <a:lnTo>
                    <a:pt x="68" y="453"/>
                  </a:lnTo>
                  <a:lnTo>
                    <a:pt x="383" y="453"/>
                  </a:lnTo>
                  <a:lnTo>
                    <a:pt x="383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" name="Freeform 591"/>
            <p:cNvSpPr>
              <a:spLocks/>
            </p:cNvSpPr>
            <p:nvPr/>
          </p:nvSpPr>
          <p:spPr bwMode="auto">
            <a:xfrm>
              <a:off x="2536825" y="1731963"/>
              <a:ext cx="320675" cy="407988"/>
            </a:xfrm>
            <a:custGeom>
              <a:avLst/>
              <a:gdLst>
                <a:gd name="T0" fmla="*/ 0 w 404"/>
                <a:gd name="T1" fmla="*/ 513 h 513"/>
                <a:gd name="T2" fmla="*/ 0 w 404"/>
                <a:gd name="T3" fmla="*/ 0 h 513"/>
                <a:gd name="T4" fmla="*/ 69 w 404"/>
                <a:gd name="T5" fmla="*/ 0 h 513"/>
                <a:gd name="T6" fmla="*/ 338 w 404"/>
                <a:gd name="T7" fmla="*/ 403 h 513"/>
                <a:gd name="T8" fmla="*/ 338 w 404"/>
                <a:gd name="T9" fmla="*/ 0 h 513"/>
                <a:gd name="T10" fmla="*/ 404 w 404"/>
                <a:gd name="T11" fmla="*/ 0 h 513"/>
                <a:gd name="T12" fmla="*/ 404 w 404"/>
                <a:gd name="T13" fmla="*/ 513 h 513"/>
                <a:gd name="T14" fmla="*/ 333 w 404"/>
                <a:gd name="T15" fmla="*/ 513 h 513"/>
                <a:gd name="T16" fmla="*/ 65 w 404"/>
                <a:gd name="T17" fmla="*/ 110 h 513"/>
                <a:gd name="T18" fmla="*/ 65 w 404"/>
                <a:gd name="T19" fmla="*/ 513 h 513"/>
                <a:gd name="T20" fmla="*/ 0 w 404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13">
                  <a:moveTo>
                    <a:pt x="0" y="513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338" y="403"/>
                  </a:lnTo>
                  <a:lnTo>
                    <a:pt x="338" y="0"/>
                  </a:lnTo>
                  <a:lnTo>
                    <a:pt x="404" y="0"/>
                  </a:lnTo>
                  <a:lnTo>
                    <a:pt x="404" y="513"/>
                  </a:lnTo>
                  <a:lnTo>
                    <a:pt x="333" y="513"/>
                  </a:lnTo>
                  <a:lnTo>
                    <a:pt x="65" y="110"/>
                  </a:lnTo>
                  <a:lnTo>
                    <a:pt x="65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" name="Freeform 592"/>
            <p:cNvSpPr>
              <a:spLocks/>
            </p:cNvSpPr>
            <p:nvPr/>
          </p:nvSpPr>
          <p:spPr bwMode="auto">
            <a:xfrm>
              <a:off x="2901950" y="1731963"/>
              <a:ext cx="323850" cy="407988"/>
            </a:xfrm>
            <a:custGeom>
              <a:avLst/>
              <a:gdLst>
                <a:gd name="T0" fmla="*/ 170 w 407"/>
                <a:gd name="T1" fmla="*/ 513 h 513"/>
                <a:gd name="T2" fmla="*/ 170 w 407"/>
                <a:gd name="T3" fmla="*/ 60 h 513"/>
                <a:gd name="T4" fmla="*/ 0 w 407"/>
                <a:gd name="T5" fmla="*/ 60 h 513"/>
                <a:gd name="T6" fmla="*/ 0 w 407"/>
                <a:gd name="T7" fmla="*/ 0 h 513"/>
                <a:gd name="T8" fmla="*/ 407 w 407"/>
                <a:gd name="T9" fmla="*/ 0 h 513"/>
                <a:gd name="T10" fmla="*/ 407 w 407"/>
                <a:gd name="T11" fmla="*/ 60 h 513"/>
                <a:gd name="T12" fmla="*/ 238 w 407"/>
                <a:gd name="T13" fmla="*/ 60 h 513"/>
                <a:gd name="T14" fmla="*/ 238 w 407"/>
                <a:gd name="T15" fmla="*/ 513 h 513"/>
                <a:gd name="T16" fmla="*/ 170 w 407"/>
                <a:gd name="T17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513">
                  <a:moveTo>
                    <a:pt x="170" y="513"/>
                  </a:moveTo>
                  <a:lnTo>
                    <a:pt x="170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407" y="0"/>
                  </a:lnTo>
                  <a:lnTo>
                    <a:pt x="407" y="60"/>
                  </a:lnTo>
                  <a:lnTo>
                    <a:pt x="238" y="60"/>
                  </a:lnTo>
                  <a:lnTo>
                    <a:pt x="238" y="513"/>
                  </a:lnTo>
                  <a:lnTo>
                    <a:pt x="17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" name="Rectangle 593"/>
            <p:cNvSpPr>
              <a:spLocks noChangeArrowheads="1"/>
            </p:cNvSpPr>
            <p:nvPr/>
          </p:nvSpPr>
          <p:spPr bwMode="auto">
            <a:xfrm>
              <a:off x="3273425" y="1731963"/>
              <a:ext cx="53975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" name="Freeform 594"/>
            <p:cNvSpPr>
              <a:spLocks noEditPoints="1"/>
            </p:cNvSpPr>
            <p:nvPr/>
          </p:nvSpPr>
          <p:spPr bwMode="auto">
            <a:xfrm>
              <a:off x="3367088" y="1731963"/>
              <a:ext cx="381000" cy="407988"/>
            </a:xfrm>
            <a:custGeom>
              <a:avLst/>
              <a:gdLst>
                <a:gd name="T0" fmla="*/ 0 w 479"/>
                <a:gd name="T1" fmla="*/ 513 h 513"/>
                <a:gd name="T2" fmla="*/ 197 w 479"/>
                <a:gd name="T3" fmla="*/ 0 h 513"/>
                <a:gd name="T4" fmla="*/ 270 w 479"/>
                <a:gd name="T5" fmla="*/ 0 h 513"/>
                <a:gd name="T6" fmla="*/ 479 w 479"/>
                <a:gd name="T7" fmla="*/ 513 h 513"/>
                <a:gd name="T8" fmla="*/ 401 w 479"/>
                <a:gd name="T9" fmla="*/ 513 h 513"/>
                <a:gd name="T10" fmla="*/ 342 w 479"/>
                <a:gd name="T11" fmla="*/ 359 h 513"/>
                <a:gd name="T12" fmla="*/ 128 w 479"/>
                <a:gd name="T13" fmla="*/ 359 h 513"/>
                <a:gd name="T14" fmla="*/ 71 w 479"/>
                <a:gd name="T15" fmla="*/ 513 h 513"/>
                <a:gd name="T16" fmla="*/ 0 w 479"/>
                <a:gd name="T17" fmla="*/ 513 h 513"/>
                <a:gd name="T18" fmla="*/ 147 w 479"/>
                <a:gd name="T19" fmla="*/ 302 h 513"/>
                <a:gd name="T20" fmla="*/ 321 w 479"/>
                <a:gd name="T21" fmla="*/ 302 h 513"/>
                <a:gd name="T22" fmla="*/ 267 w 479"/>
                <a:gd name="T23" fmla="*/ 160 h 513"/>
                <a:gd name="T24" fmla="*/ 267 w 479"/>
                <a:gd name="T25" fmla="*/ 160 h 513"/>
                <a:gd name="T26" fmla="*/ 247 w 479"/>
                <a:gd name="T27" fmla="*/ 101 h 513"/>
                <a:gd name="T28" fmla="*/ 231 w 479"/>
                <a:gd name="T29" fmla="*/ 54 h 513"/>
                <a:gd name="T30" fmla="*/ 231 w 479"/>
                <a:gd name="T31" fmla="*/ 54 h 513"/>
                <a:gd name="T32" fmla="*/ 226 w 479"/>
                <a:gd name="T33" fmla="*/ 79 h 513"/>
                <a:gd name="T34" fmla="*/ 220 w 479"/>
                <a:gd name="T35" fmla="*/ 104 h 513"/>
                <a:gd name="T36" fmla="*/ 212 w 479"/>
                <a:gd name="T37" fmla="*/ 128 h 513"/>
                <a:gd name="T38" fmla="*/ 203 w 479"/>
                <a:gd name="T39" fmla="*/ 152 h 513"/>
                <a:gd name="T40" fmla="*/ 147 w 479"/>
                <a:gd name="T41" fmla="*/ 302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9" h="513">
                  <a:moveTo>
                    <a:pt x="0" y="513"/>
                  </a:moveTo>
                  <a:lnTo>
                    <a:pt x="197" y="0"/>
                  </a:lnTo>
                  <a:lnTo>
                    <a:pt x="270" y="0"/>
                  </a:lnTo>
                  <a:lnTo>
                    <a:pt x="479" y="513"/>
                  </a:lnTo>
                  <a:lnTo>
                    <a:pt x="401" y="513"/>
                  </a:lnTo>
                  <a:lnTo>
                    <a:pt x="342" y="359"/>
                  </a:lnTo>
                  <a:lnTo>
                    <a:pt x="128" y="359"/>
                  </a:lnTo>
                  <a:lnTo>
                    <a:pt x="71" y="513"/>
                  </a:lnTo>
                  <a:lnTo>
                    <a:pt x="0" y="513"/>
                  </a:lnTo>
                  <a:close/>
                  <a:moveTo>
                    <a:pt x="147" y="302"/>
                  </a:moveTo>
                  <a:lnTo>
                    <a:pt x="321" y="302"/>
                  </a:lnTo>
                  <a:lnTo>
                    <a:pt x="267" y="160"/>
                  </a:lnTo>
                  <a:lnTo>
                    <a:pt x="267" y="160"/>
                  </a:lnTo>
                  <a:lnTo>
                    <a:pt x="247" y="101"/>
                  </a:lnTo>
                  <a:lnTo>
                    <a:pt x="231" y="54"/>
                  </a:lnTo>
                  <a:lnTo>
                    <a:pt x="231" y="54"/>
                  </a:lnTo>
                  <a:lnTo>
                    <a:pt x="226" y="79"/>
                  </a:lnTo>
                  <a:lnTo>
                    <a:pt x="220" y="104"/>
                  </a:lnTo>
                  <a:lnTo>
                    <a:pt x="212" y="128"/>
                  </a:lnTo>
                  <a:lnTo>
                    <a:pt x="203" y="152"/>
                  </a:lnTo>
                  <a:lnTo>
                    <a:pt x="147" y="3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" name="Freeform 595"/>
            <p:cNvSpPr>
              <a:spLocks/>
            </p:cNvSpPr>
            <p:nvPr/>
          </p:nvSpPr>
          <p:spPr bwMode="auto">
            <a:xfrm>
              <a:off x="3784600" y="1731963"/>
              <a:ext cx="254000" cy="407988"/>
            </a:xfrm>
            <a:custGeom>
              <a:avLst/>
              <a:gdLst>
                <a:gd name="T0" fmla="*/ 0 w 320"/>
                <a:gd name="T1" fmla="*/ 513 h 513"/>
                <a:gd name="T2" fmla="*/ 0 w 320"/>
                <a:gd name="T3" fmla="*/ 0 h 513"/>
                <a:gd name="T4" fmla="*/ 68 w 320"/>
                <a:gd name="T5" fmla="*/ 0 h 513"/>
                <a:gd name="T6" fmla="*/ 68 w 320"/>
                <a:gd name="T7" fmla="*/ 453 h 513"/>
                <a:gd name="T8" fmla="*/ 320 w 320"/>
                <a:gd name="T9" fmla="*/ 453 h 513"/>
                <a:gd name="T10" fmla="*/ 320 w 320"/>
                <a:gd name="T11" fmla="*/ 513 h 513"/>
                <a:gd name="T12" fmla="*/ 0 w 320"/>
                <a:gd name="T13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" h="513">
                  <a:moveTo>
                    <a:pt x="0" y="513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453"/>
                  </a:lnTo>
                  <a:lnTo>
                    <a:pt x="320" y="453"/>
                  </a:lnTo>
                  <a:lnTo>
                    <a:pt x="320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95" name="Groupe 94"/>
          <p:cNvGrpSpPr/>
          <p:nvPr/>
        </p:nvGrpSpPr>
        <p:grpSpPr>
          <a:xfrm>
            <a:off x="1939292" y="9031338"/>
            <a:ext cx="1221875" cy="56525"/>
            <a:chOff x="79375" y="2408238"/>
            <a:chExt cx="9128126" cy="422276"/>
          </a:xfrm>
        </p:grpSpPr>
        <p:sp>
          <p:nvSpPr>
            <p:cNvPr id="96" name="Freeform 596"/>
            <p:cNvSpPr>
              <a:spLocks noEditPoints="1"/>
            </p:cNvSpPr>
            <p:nvPr/>
          </p:nvSpPr>
          <p:spPr bwMode="auto">
            <a:xfrm>
              <a:off x="79375" y="2416176"/>
              <a:ext cx="309563" cy="407988"/>
            </a:xfrm>
            <a:custGeom>
              <a:avLst/>
              <a:gdLst>
                <a:gd name="T0" fmla="*/ 0 w 392"/>
                <a:gd name="T1" fmla="*/ 0 h 513"/>
                <a:gd name="T2" fmla="*/ 193 w 392"/>
                <a:gd name="T3" fmla="*/ 0 h 513"/>
                <a:gd name="T4" fmla="*/ 257 w 392"/>
                <a:gd name="T5" fmla="*/ 2 h 513"/>
                <a:gd name="T6" fmla="*/ 271 w 392"/>
                <a:gd name="T7" fmla="*/ 5 h 513"/>
                <a:gd name="T8" fmla="*/ 307 w 392"/>
                <a:gd name="T9" fmla="*/ 14 h 513"/>
                <a:gd name="T10" fmla="*/ 335 w 392"/>
                <a:gd name="T11" fmla="*/ 29 h 513"/>
                <a:gd name="T12" fmla="*/ 347 w 392"/>
                <a:gd name="T13" fmla="*/ 38 h 513"/>
                <a:gd name="T14" fmla="*/ 367 w 392"/>
                <a:gd name="T15" fmla="*/ 64 h 513"/>
                <a:gd name="T16" fmla="*/ 376 w 392"/>
                <a:gd name="T17" fmla="*/ 78 h 513"/>
                <a:gd name="T18" fmla="*/ 388 w 392"/>
                <a:gd name="T19" fmla="*/ 112 h 513"/>
                <a:gd name="T20" fmla="*/ 392 w 392"/>
                <a:gd name="T21" fmla="*/ 148 h 513"/>
                <a:gd name="T22" fmla="*/ 392 w 392"/>
                <a:gd name="T23" fmla="*/ 165 h 513"/>
                <a:gd name="T24" fmla="*/ 386 w 392"/>
                <a:gd name="T25" fmla="*/ 194 h 513"/>
                <a:gd name="T26" fmla="*/ 375 w 392"/>
                <a:gd name="T27" fmla="*/ 222 h 513"/>
                <a:gd name="T28" fmla="*/ 360 w 392"/>
                <a:gd name="T29" fmla="*/ 248 h 513"/>
                <a:gd name="T30" fmla="*/ 351 w 392"/>
                <a:gd name="T31" fmla="*/ 259 h 513"/>
                <a:gd name="T32" fmla="*/ 325 w 392"/>
                <a:gd name="T33" fmla="*/ 279 h 513"/>
                <a:gd name="T34" fmla="*/ 292 w 392"/>
                <a:gd name="T35" fmla="*/ 293 h 513"/>
                <a:gd name="T36" fmla="*/ 250 w 392"/>
                <a:gd name="T37" fmla="*/ 302 h 513"/>
                <a:gd name="T38" fmla="*/ 200 w 392"/>
                <a:gd name="T39" fmla="*/ 304 h 513"/>
                <a:gd name="T40" fmla="*/ 68 w 392"/>
                <a:gd name="T41" fmla="*/ 513 h 513"/>
                <a:gd name="T42" fmla="*/ 68 w 392"/>
                <a:gd name="T43" fmla="*/ 244 h 513"/>
                <a:gd name="T44" fmla="*/ 201 w 392"/>
                <a:gd name="T45" fmla="*/ 244 h 513"/>
                <a:gd name="T46" fmla="*/ 232 w 392"/>
                <a:gd name="T47" fmla="*/ 243 h 513"/>
                <a:gd name="T48" fmla="*/ 257 w 392"/>
                <a:gd name="T49" fmla="*/ 238 h 513"/>
                <a:gd name="T50" fmla="*/ 278 w 392"/>
                <a:gd name="T51" fmla="*/ 230 h 513"/>
                <a:gd name="T52" fmla="*/ 294 w 392"/>
                <a:gd name="T53" fmla="*/ 220 h 513"/>
                <a:gd name="T54" fmla="*/ 301 w 392"/>
                <a:gd name="T55" fmla="*/ 213 h 513"/>
                <a:gd name="T56" fmla="*/ 311 w 392"/>
                <a:gd name="T57" fmla="*/ 198 h 513"/>
                <a:gd name="T58" fmla="*/ 317 w 392"/>
                <a:gd name="T59" fmla="*/ 181 h 513"/>
                <a:gd name="T60" fmla="*/ 321 w 392"/>
                <a:gd name="T61" fmla="*/ 161 h 513"/>
                <a:gd name="T62" fmla="*/ 321 w 392"/>
                <a:gd name="T63" fmla="*/ 151 h 513"/>
                <a:gd name="T64" fmla="*/ 317 w 392"/>
                <a:gd name="T65" fmla="*/ 120 h 513"/>
                <a:gd name="T66" fmla="*/ 306 w 392"/>
                <a:gd name="T67" fmla="*/ 96 h 513"/>
                <a:gd name="T68" fmla="*/ 297 w 392"/>
                <a:gd name="T69" fmla="*/ 84 h 513"/>
                <a:gd name="T70" fmla="*/ 275 w 392"/>
                <a:gd name="T71" fmla="*/ 70 h 513"/>
                <a:gd name="T72" fmla="*/ 262 w 392"/>
                <a:gd name="T73" fmla="*/ 65 h 513"/>
                <a:gd name="T74" fmla="*/ 238 w 392"/>
                <a:gd name="T75" fmla="*/ 61 h 513"/>
                <a:gd name="T76" fmla="*/ 68 w 392"/>
                <a:gd name="T77" fmla="*/ 6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2" h="513">
                  <a:moveTo>
                    <a:pt x="0" y="513"/>
                  </a:moveTo>
                  <a:lnTo>
                    <a:pt x="0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39" y="1"/>
                  </a:lnTo>
                  <a:lnTo>
                    <a:pt x="257" y="2"/>
                  </a:lnTo>
                  <a:lnTo>
                    <a:pt x="271" y="5"/>
                  </a:lnTo>
                  <a:lnTo>
                    <a:pt x="271" y="5"/>
                  </a:lnTo>
                  <a:lnTo>
                    <a:pt x="290" y="8"/>
                  </a:lnTo>
                  <a:lnTo>
                    <a:pt x="307" y="14"/>
                  </a:lnTo>
                  <a:lnTo>
                    <a:pt x="321" y="20"/>
                  </a:lnTo>
                  <a:lnTo>
                    <a:pt x="335" y="29"/>
                  </a:lnTo>
                  <a:lnTo>
                    <a:pt x="335" y="29"/>
                  </a:lnTo>
                  <a:lnTo>
                    <a:pt x="347" y="38"/>
                  </a:lnTo>
                  <a:lnTo>
                    <a:pt x="358" y="49"/>
                  </a:lnTo>
                  <a:lnTo>
                    <a:pt x="367" y="64"/>
                  </a:lnTo>
                  <a:lnTo>
                    <a:pt x="376" y="78"/>
                  </a:lnTo>
                  <a:lnTo>
                    <a:pt x="376" y="78"/>
                  </a:lnTo>
                  <a:lnTo>
                    <a:pt x="383" y="94"/>
                  </a:lnTo>
                  <a:lnTo>
                    <a:pt x="388" y="112"/>
                  </a:lnTo>
                  <a:lnTo>
                    <a:pt x="390" y="130"/>
                  </a:lnTo>
                  <a:lnTo>
                    <a:pt x="392" y="148"/>
                  </a:lnTo>
                  <a:lnTo>
                    <a:pt x="392" y="148"/>
                  </a:lnTo>
                  <a:lnTo>
                    <a:pt x="392" y="165"/>
                  </a:lnTo>
                  <a:lnTo>
                    <a:pt x="389" y="180"/>
                  </a:lnTo>
                  <a:lnTo>
                    <a:pt x="386" y="194"/>
                  </a:lnTo>
                  <a:lnTo>
                    <a:pt x="381" y="208"/>
                  </a:lnTo>
                  <a:lnTo>
                    <a:pt x="375" y="222"/>
                  </a:lnTo>
                  <a:lnTo>
                    <a:pt x="368" y="235"/>
                  </a:lnTo>
                  <a:lnTo>
                    <a:pt x="360" y="248"/>
                  </a:lnTo>
                  <a:lnTo>
                    <a:pt x="351" y="259"/>
                  </a:lnTo>
                  <a:lnTo>
                    <a:pt x="351" y="259"/>
                  </a:lnTo>
                  <a:lnTo>
                    <a:pt x="339" y="270"/>
                  </a:lnTo>
                  <a:lnTo>
                    <a:pt x="325" y="279"/>
                  </a:lnTo>
                  <a:lnTo>
                    <a:pt x="310" y="286"/>
                  </a:lnTo>
                  <a:lnTo>
                    <a:pt x="292" y="293"/>
                  </a:lnTo>
                  <a:lnTo>
                    <a:pt x="271" y="298"/>
                  </a:lnTo>
                  <a:lnTo>
                    <a:pt x="250" y="302"/>
                  </a:lnTo>
                  <a:lnTo>
                    <a:pt x="227" y="303"/>
                  </a:lnTo>
                  <a:lnTo>
                    <a:pt x="200" y="304"/>
                  </a:lnTo>
                  <a:lnTo>
                    <a:pt x="68" y="304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44"/>
                  </a:moveTo>
                  <a:lnTo>
                    <a:pt x="201" y="244"/>
                  </a:lnTo>
                  <a:lnTo>
                    <a:pt x="201" y="244"/>
                  </a:lnTo>
                  <a:lnTo>
                    <a:pt x="216" y="243"/>
                  </a:lnTo>
                  <a:lnTo>
                    <a:pt x="232" y="243"/>
                  </a:lnTo>
                  <a:lnTo>
                    <a:pt x="244" y="240"/>
                  </a:lnTo>
                  <a:lnTo>
                    <a:pt x="257" y="238"/>
                  </a:lnTo>
                  <a:lnTo>
                    <a:pt x="267" y="234"/>
                  </a:lnTo>
                  <a:lnTo>
                    <a:pt x="278" y="230"/>
                  </a:lnTo>
                  <a:lnTo>
                    <a:pt x="287" y="225"/>
                  </a:lnTo>
                  <a:lnTo>
                    <a:pt x="294" y="220"/>
                  </a:lnTo>
                  <a:lnTo>
                    <a:pt x="294" y="220"/>
                  </a:lnTo>
                  <a:lnTo>
                    <a:pt x="301" y="213"/>
                  </a:lnTo>
                  <a:lnTo>
                    <a:pt x="306" y="206"/>
                  </a:lnTo>
                  <a:lnTo>
                    <a:pt x="311" y="198"/>
                  </a:lnTo>
                  <a:lnTo>
                    <a:pt x="315" y="190"/>
                  </a:lnTo>
                  <a:lnTo>
                    <a:pt x="317" y="181"/>
                  </a:lnTo>
                  <a:lnTo>
                    <a:pt x="320" y="171"/>
                  </a:lnTo>
                  <a:lnTo>
                    <a:pt x="321" y="161"/>
                  </a:lnTo>
                  <a:lnTo>
                    <a:pt x="321" y="151"/>
                  </a:lnTo>
                  <a:lnTo>
                    <a:pt x="321" y="151"/>
                  </a:lnTo>
                  <a:lnTo>
                    <a:pt x="321" y="135"/>
                  </a:lnTo>
                  <a:lnTo>
                    <a:pt x="317" y="120"/>
                  </a:lnTo>
                  <a:lnTo>
                    <a:pt x="312" y="107"/>
                  </a:lnTo>
                  <a:lnTo>
                    <a:pt x="306" y="96"/>
                  </a:lnTo>
                  <a:lnTo>
                    <a:pt x="306" y="96"/>
                  </a:lnTo>
                  <a:lnTo>
                    <a:pt x="297" y="84"/>
                  </a:lnTo>
                  <a:lnTo>
                    <a:pt x="287" y="76"/>
                  </a:lnTo>
                  <a:lnTo>
                    <a:pt x="275" y="70"/>
                  </a:lnTo>
                  <a:lnTo>
                    <a:pt x="262" y="65"/>
                  </a:lnTo>
                  <a:lnTo>
                    <a:pt x="262" y="65"/>
                  </a:lnTo>
                  <a:lnTo>
                    <a:pt x="252" y="62"/>
                  </a:lnTo>
                  <a:lnTo>
                    <a:pt x="238" y="61"/>
                  </a:lnTo>
                  <a:lnTo>
                    <a:pt x="200" y="60"/>
                  </a:lnTo>
                  <a:lnTo>
                    <a:pt x="68" y="60"/>
                  </a:lnTo>
                  <a:lnTo>
                    <a:pt x="68" y="2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Freeform 597"/>
            <p:cNvSpPr>
              <a:spLocks noEditPoints="1"/>
            </p:cNvSpPr>
            <p:nvPr/>
          </p:nvSpPr>
          <p:spPr bwMode="auto">
            <a:xfrm>
              <a:off x="439738" y="2416176"/>
              <a:ext cx="357188" cy="407988"/>
            </a:xfrm>
            <a:custGeom>
              <a:avLst/>
              <a:gdLst>
                <a:gd name="T0" fmla="*/ 0 w 452"/>
                <a:gd name="T1" fmla="*/ 0 h 513"/>
                <a:gd name="T2" fmla="*/ 228 w 452"/>
                <a:gd name="T3" fmla="*/ 0 h 513"/>
                <a:gd name="T4" fmla="*/ 288 w 452"/>
                <a:gd name="T5" fmla="*/ 3 h 513"/>
                <a:gd name="T6" fmla="*/ 331 w 452"/>
                <a:gd name="T7" fmla="*/ 14 h 513"/>
                <a:gd name="T8" fmla="*/ 340 w 452"/>
                <a:gd name="T9" fmla="*/ 17 h 513"/>
                <a:gd name="T10" fmla="*/ 357 w 452"/>
                <a:gd name="T11" fmla="*/ 26 h 513"/>
                <a:gd name="T12" fmla="*/ 371 w 452"/>
                <a:gd name="T13" fmla="*/ 39 h 513"/>
                <a:gd name="T14" fmla="*/ 389 w 452"/>
                <a:gd name="T15" fmla="*/ 62 h 513"/>
                <a:gd name="T16" fmla="*/ 398 w 452"/>
                <a:gd name="T17" fmla="*/ 80 h 513"/>
                <a:gd name="T18" fmla="*/ 408 w 452"/>
                <a:gd name="T19" fmla="*/ 119 h 513"/>
                <a:gd name="T20" fmla="*/ 409 w 452"/>
                <a:gd name="T21" fmla="*/ 140 h 513"/>
                <a:gd name="T22" fmla="*/ 408 w 452"/>
                <a:gd name="T23" fmla="*/ 166 h 513"/>
                <a:gd name="T24" fmla="*/ 402 w 452"/>
                <a:gd name="T25" fmla="*/ 190 h 513"/>
                <a:gd name="T26" fmla="*/ 390 w 452"/>
                <a:gd name="T27" fmla="*/ 212 h 513"/>
                <a:gd name="T28" fmla="*/ 375 w 452"/>
                <a:gd name="T29" fmla="*/ 231 h 513"/>
                <a:gd name="T30" fmla="*/ 365 w 452"/>
                <a:gd name="T31" fmla="*/ 240 h 513"/>
                <a:gd name="T32" fmla="*/ 343 w 452"/>
                <a:gd name="T33" fmla="*/ 256 h 513"/>
                <a:gd name="T34" fmla="*/ 316 w 452"/>
                <a:gd name="T35" fmla="*/ 268 h 513"/>
                <a:gd name="T36" fmla="*/ 283 w 452"/>
                <a:gd name="T37" fmla="*/ 276 h 513"/>
                <a:gd name="T38" fmla="*/ 266 w 452"/>
                <a:gd name="T39" fmla="*/ 280 h 513"/>
                <a:gd name="T40" fmla="*/ 298 w 452"/>
                <a:gd name="T41" fmla="*/ 299 h 513"/>
                <a:gd name="T42" fmla="*/ 307 w 452"/>
                <a:gd name="T43" fmla="*/ 306 h 513"/>
                <a:gd name="T44" fmla="*/ 335 w 452"/>
                <a:gd name="T45" fmla="*/ 336 h 513"/>
                <a:gd name="T46" fmla="*/ 363 w 452"/>
                <a:gd name="T47" fmla="*/ 373 h 513"/>
                <a:gd name="T48" fmla="*/ 367 w 452"/>
                <a:gd name="T49" fmla="*/ 513 h 513"/>
                <a:gd name="T50" fmla="*/ 299 w 452"/>
                <a:gd name="T51" fmla="*/ 407 h 513"/>
                <a:gd name="T52" fmla="*/ 250 w 452"/>
                <a:gd name="T53" fmla="*/ 335 h 513"/>
                <a:gd name="T54" fmla="*/ 241 w 452"/>
                <a:gd name="T55" fmla="*/ 325 h 513"/>
                <a:gd name="T56" fmla="*/ 223 w 452"/>
                <a:gd name="T57" fmla="*/ 307 h 513"/>
                <a:gd name="T58" fmla="*/ 215 w 452"/>
                <a:gd name="T59" fmla="*/ 302 h 513"/>
                <a:gd name="T60" fmla="*/ 184 w 452"/>
                <a:gd name="T61" fmla="*/ 288 h 513"/>
                <a:gd name="T62" fmla="*/ 169 w 452"/>
                <a:gd name="T63" fmla="*/ 285 h 513"/>
                <a:gd name="T64" fmla="*/ 68 w 452"/>
                <a:gd name="T65" fmla="*/ 285 h 513"/>
                <a:gd name="T66" fmla="*/ 0 w 452"/>
                <a:gd name="T67" fmla="*/ 513 h 513"/>
                <a:gd name="T68" fmla="*/ 214 w 452"/>
                <a:gd name="T69" fmla="*/ 226 h 513"/>
                <a:gd name="T70" fmla="*/ 235 w 452"/>
                <a:gd name="T71" fmla="*/ 226 h 513"/>
                <a:gd name="T72" fmla="*/ 273 w 452"/>
                <a:gd name="T73" fmla="*/ 221 h 513"/>
                <a:gd name="T74" fmla="*/ 287 w 452"/>
                <a:gd name="T75" fmla="*/ 217 h 513"/>
                <a:gd name="T76" fmla="*/ 310 w 452"/>
                <a:gd name="T77" fmla="*/ 204 h 513"/>
                <a:gd name="T78" fmla="*/ 326 w 452"/>
                <a:gd name="T79" fmla="*/ 185 h 513"/>
                <a:gd name="T80" fmla="*/ 333 w 452"/>
                <a:gd name="T81" fmla="*/ 175 h 513"/>
                <a:gd name="T82" fmla="*/ 339 w 452"/>
                <a:gd name="T83" fmla="*/ 152 h 513"/>
                <a:gd name="T84" fmla="*/ 340 w 452"/>
                <a:gd name="T85" fmla="*/ 140 h 513"/>
                <a:gd name="T86" fmla="*/ 338 w 452"/>
                <a:gd name="T87" fmla="*/ 122 h 513"/>
                <a:gd name="T88" fmla="*/ 334 w 452"/>
                <a:gd name="T89" fmla="*/ 107 h 513"/>
                <a:gd name="T90" fmla="*/ 325 w 452"/>
                <a:gd name="T91" fmla="*/ 93 h 513"/>
                <a:gd name="T92" fmla="*/ 314 w 452"/>
                <a:gd name="T93" fmla="*/ 80 h 513"/>
                <a:gd name="T94" fmla="*/ 307 w 452"/>
                <a:gd name="T95" fmla="*/ 74 h 513"/>
                <a:gd name="T96" fmla="*/ 289 w 452"/>
                <a:gd name="T97" fmla="*/ 66 h 513"/>
                <a:gd name="T98" fmla="*/ 269 w 452"/>
                <a:gd name="T99" fmla="*/ 60 h 513"/>
                <a:gd name="T100" fmla="*/ 244 w 452"/>
                <a:gd name="T101" fmla="*/ 57 h 513"/>
                <a:gd name="T102" fmla="*/ 68 w 452"/>
                <a:gd name="T103" fmla="*/ 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2" h="513">
                  <a:moveTo>
                    <a:pt x="0" y="513"/>
                  </a:moveTo>
                  <a:lnTo>
                    <a:pt x="0" y="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60" y="1"/>
                  </a:lnTo>
                  <a:lnTo>
                    <a:pt x="288" y="3"/>
                  </a:lnTo>
                  <a:lnTo>
                    <a:pt x="312" y="7"/>
                  </a:lnTo>
                  <a:lnTo>
                    <a:pt x="331" y="14"/>
                  </a:lnTo>
                  <a:lnTo>
                    <a:pt x="331" y="14"/>
                  </a:lnTo>
                  <a:lnTo>
                    <a:pt x="340" y="17"/>
                  </a:lnTo>
                  <a:lnTo>
                    <a:pt x="348" y="21"/>
                  </a:lnTo>
                  <a:lnTo>
                    <a:pt x="357" y="26"/>
                  </a:lnTo>
                  <a:lnTo>
                    <a:pt x="363" y="33"/>
                  </a:lnTo>
                  <a:lnTo>
                    <a:pt x="371" y="39"/>
                  </a:lnTo>
                  <a:lnTo>
                    <a:pt x="377" y="46"/>
                  </a:lnTo>
                  <a:lnTo>
                    <a:pt x="389" y="62"/>
                  </a:lnTo>
                  <a:lnTo>
                    <a:pt x="389" y="62"/>
                  </a:lnTo>
                  <a:lnTo>
                    <a:pt x="398" y="80"/>
                  </a:lnTo>
                  <a:lnTo>
                    <a:pt x="404" y="99"/>
                  </a:lnTo>
                  <a:lnTo>
                    <a:pt x="408" y="119"/>
                  </a:lnTo>
                  <a:lnTo>
                    <a:pt x="409" y="140"/>
                  </a:lnTo>
                  <a:lnTo>
                    <a:pt x="409" y="140"/>
                  </a:lnTo>
                  <a:lnTo>
                    <a:pt x="409" y="153"/>
                  </a:lnTo>
                  <a:lnTo>
                    <a:pt x="408" y="166"/>
                  </a:lnTo>
                  <a:lnTo>
                    <a:pt x="406" y="179"/>
                  </a:lnTo>
                  <a:lnTo>
                    <a:pt x="402" y="190"/>
                  </a:lnTo>
                  <a:lnTo>
                    <a:pt x="397" y="202"/>
                  </a:lnTo>
                  <a:lnTo>
                    <a:pt x="390" y="212"/>
                  </a:lnTo>
                  <a:lnTo>
                    <a:pt x="383" y="222"/>
                  </a:lnTo>
                  <a:lnTo>
                    <a:pt x="375" y="231"/>
                  </a:lnTo>
                  <a:lnTo>
                    <a:pt x="375" y="231"/>
                  </a:lnTo>
                  <a:lnTo>
                    <a:pt x="365" y="240"/>
                  </a:lnTo>
                  <a:lnTo>
                    <a:pt x="354" y="249"/>
                  </a:lnTo>
                  <a:lnTo>
                    <a:pt x="343" y="256"/>
                  </a:lnTo>
                  <a:lnTo>
                    <a:pt x="330" y="262"/>
                  </a:lnTo>
                  <a:lnTo>
                    <a:pt x="316" y="268"/>
                  </a:lnTo>
                  <a:lnTo>
                    <a:pt x="301" y="272"/>
                  </a:lnTo>
                  <a:lnTo>
                    <a:pt x="283" y="276"/>
                  </a:lnTo>
                  <a:lnTo>
                    <a:pt x="266" y="280"/>
                  </a:lnTo>
                  <a:lnTo>
                    <a:pt x="266" y="280"/>
                  </a:lnTo>
                  <a:lnTo>
                    <a:pt x="289" y="293"/>
                  </a:lnTo>
                  <a:lnTo>
                    <a:pt x="298" y="299"/>
                  </a:lnTo>
                  <a:lnTo>
                    <a:pt x="307" y="306"/>
                  </a:lnTo>
                  <a:lnTo>
                    <a:pt x="307" y="306"/>
                  </a:lnTo>
                  <a:lnTo>
                    <a:pt x="321" y="320"/>
                  </a:lnTo>
                  <a:lnTo>
                    <a:pt x="335" y="336"/>
                  </a:lnTo>
                  <a:lnTo>
                    <a:pt x="349" y="354"/>
                  </a:lnTo>
                  <a:lnTo>
                    <a:pt x="363" y="373"/>
                  </a:lnTo>
                  <a:lnTo>
                    <a:pt x="452" y="513"/>
                  </a:lnTo>
                  <a:lnTo>
                    <a:pt x="367" y="513"/>
                  </a:lnTo>
                  <a:lnTo>
                    <a:pt x="299" y="407"/>
                  </a:lnTo>
                  <a:lnTo>
                    <a:pt x="299" y="407"/>
                  </a:lnTo>
                  <a:lnTo>
                    <a:pt x="271" y="366"/>
                  </a:lnTo>
                  <a:lnTo>
                    <a:pt x="250" y="335"/>
                  </a:lnTo>
                  <a:lnTo>
                    <a:pt x="250" y="335"/>
                  </a:lnTo>
                  <a:lnTo>
                    <a:pt x="241" y="325"/>
                  </a:lnTo>
                  <a:lnTo>
                    <a:pt x="232" y="315"/>
                  </a:lnTo>
                  <a:lnTo>
                    <a:pt x="223" y="307"/>
                  </a:lnTo>
                  <a:lnTo>
                    <a:pt x="215" y="302"/>
                  </a:lnTo>
                  <a:lnTo>
                    <a:pt x="215" y="302"/>
                  </a:lnTo>
                  <a:lnTo>
                    <a:pt x="200" y="293"/>
                  </a:lnTo>
                  <a:lnTo>
                    <a:pt x="184" y="288"/>
                  </a:lnTo>
                  <a:lnTo>
                    <a:pt x="184" y="288"/>
                  </a:lnTo>
                  <a:lnTo>
                    <a:pt x="169" y="285"/>
                  </a:lnTo>
                  <a:lnTo>
                    <a:pt x="147" y="285"/>
                  </a:lnTo>
                  <a:lnTo>
                    <a:pt x="68" y="285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26"/>
                  </a:moveTo>
                  <a:lnTo>
                    <a:pt x="214" y="226"/>
                  </a:lnTo>
                  <a:lnTo>
                    <a:pt x="214" y="226"/>
                  </a:lnTo>
                  <a:lnTo>
                    <a:pt x="235" y="226"/>
                  </a:lnTo>
                  <a:lnTo>
                    <a:pt x="255" y="224"/>
                  </a:lnTo>
                  <a:lnTo>
                    <a:pt x="273" y="221"/>
                  </a:lnTo>
                  <a:lnTo>
                    <a:pt x="287" y="217"/>
                  </a:lnTo>
                  <a:lnTo>
                    <a:pt x="287" y="217"/>
                  </a:lnTo>
                  <a:lnTo>
                    <a:pt x="299" y="211"/>
                  </a:lnTo>
                  <a:lnTo>
                    <a:pt x="310" y="204"/>
                  </a:lnTo>
                  <a:lnTo>
                    <a:pt x="319" y="195"/>
                  </a:lnTo>
                  <a:lnTo>
                    <a:pt x="326" y="185"/>
                  </a:lnTo>
                  <a:lnTo>
                    <a:pt x="326" y="185"/>
                  </a:lnTo>
                  <a:lnTo>
                    <a:pt x="333" y="175"/>
                  </a:lnTo>
                  <a:lnTo>
                    <a:pt x="337" y="163"/>
                  </a:lnTo>
                  <a:lnTo>
                    <a:pt x="339" y="152"/>
                  </a:lnTo>
                  <a:lnTo>
                    <a:pt x="340" y="140"/>
                  </a:lnTo>
                  <a:lnTo>
                    <a:pt x="340" y="140"/>
                  </a:lnTo>
                  <a:lnTo>
                    <a:pt x="339" y="131"/>
                  </a:lnTo>
                  <a:lnTo>
                    <a:pt x="338" y="122"/>
                  </a:lnTo>
                  <a:lnTo>
                    <a:pt x="337" y="115"/>
                  </a:lnTo>
                  <a:lnTo>
                    <a:pt x="334" y="107"/>
                  </a:lnTo>
                  <a:lnTo>
                    <a:pt x="330" y="99"/>
                  </a:lnTo>
                  <a:lnTo>
                    <a:pt x="325" y="93"/>
                  </a:lnTo>
                  <a:lnTo>
                    <a:pt x="320" y="87"/>
                  </a:lnTo>
                  <a:lnTo>
                    <a:pt x="314" y="80"/>
                  </a:lnTo>
                  <a:lnTo>
                    <a:pt x="314" y="80"/>
                  </a:lnTo>
                  <a:lnTo>
                    <a:pt x="307" y="74"/>
                  </a:lnTo>
                  <a:lnTo>
                    <a:pt x="298" y="70"/>
                  </a:lnTo>
                  <a:lnTo>
                    <a:pt x="289" y="66"/>
                  </a:lnTo>
                  <a:lnTo>
                    <a:pt x="280" y="62"/>
                  </a:lnTo>
                  <a:lnTo>
                    <a:pt x="269" y="60"/>
                  </a:lnTo>
                  <a:lnTo>
                    <a:pt x="257" y="58"/>
                  </a:lnTo>
                  <a:lnTo>
                    <a:pt x="244" y="57"/>
                  </a:lnTo>
                  <a:lnTo>
                    <a:pt x="230" y="56"/>
                  </a:lnTo>
                  <a:lnTo>
                    <a:pt x="68" y="56"/>
                  </a:lnTo>
                  <a:lnTo>
                    <a:pt x="68" y="2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" name="Freeform 598"/>
            <p:cNvSpPr>
              <a:spLocks noEditPoints="1"/>
            </p:cNvSpPr>
            <p:nvPr/>
          </p:nvSpPr>
          <p:spPr bwMode="auto">
            <a:xfrm>
              <a:off x="811213" y="2408238"/>
              <a:ext cx="388938" cy="422275"/>
            </a:xfrm>
            <a:custGeom>
              <a:avLst/>
              <a:gdLst>
                <a:gd name="T0" fmla="*/ 1 w 489"/>
                <a:gd name="T1" fmla="*/ 242 h 531"/>
                <a:gd name="T2" fmla="*/ 16 w 489"/>
                <a:gd name="T3" fmla="*/ 158 h 531"/>
                <a:gd name="T4" fmla="*/ 52 w 489"/>
                <a:gd name="T5" fmla="*/ 90 h 531"/>
                <a:gd name="T6" fmla="*/ 85 w 489"/>
                <a:gd name="T7" fmla="*/ 55 h 531"/>
                <a:gd name="T8" fmla="*/ 147 w 489"/>
                <a:gd name="T9" fmla="*/ 17 h 531"/>
                <a:gd name="T10" fmla="*/ 218 w 489"/>
                <a:gd name="T11" fmla="*/ 1 h 531"/>
                <a:gd name="T12" fmla="*/ 263 w 489"/>
                <a:gd name="T13" fmla="*/ 0 h 531"/>
                <a:gd name="T14" fmla="*/ 313 w 489"/>
                <a:gd name="T15" fmla="*/ 9 h 531"/>
                <a:gd name="T16" fmla="*/ 359 w 489"/>
                <a:gd name="T17" fmla="*/ 25 h 531"/>
                <a:gd name="T18" fmla="*/ 387 w 489"/>
                <a:gd name="T19" fmla="*/ 43 h 531"/>
                <a:gd name="T20" fmla="*/ 423 w 489"/>
                <a:gd name="T21" fmla="*/ 74 h 531"/>
                <a:gd name="T22" fmla="*/ 452 w 489"/>
                <a:gd name="T23" fmla="*/ 114 h 531"/>
                <a:gd name="T24" fmla="*/ 466 w 489"/>
                <a:gd name="T25" fmla="*/ 144 h 531"/>
                <a:gd name="T26" fmla="*/ 482 w 489"/>
                <a:gd name="T27" fmla="*/ 193 h 531"/>
                <a:gd name="T28" fmla="*/ 489 w 489"/>
                <a:gd name="T29" fmla="*/ 247 h 531"/>
                <a:gd name="T30" fmla="*/ 489 w 489"/>
                <a:gd name="T31" fmla="*/ 285 h 531"/>
                <a:gd name="T32" fmla="*/ 482 w 489"/>
                <a:gd name="T33" fmla="*/ 340 h 531"/>
                <a:gd name="T34" fmla="*/ 465 w 489"/>
                <a:gd name="T35" fmla="*/ 390 h 531"/>
                <a:gd name="T36" fmla="*/ 450 w 489"/>
                <a:gd name="T37" fmla="*/ 421 h 531"/>
                <a:gd name="T38" fmla="*/ 420 w 489"/>
                <a:gd name="T39" fmla="*/ 461 h 531"/>
                <a:gd name="T40" fmla="*/ 383 w 489"/>
                <a:gd name="T41" fmla="*/ 491 h 531"/>
                <a:gd name="T42" fmla="*/ 354 w 489"/>
                <a:gd name="T43" fmla="*/ 507 h 531"/>
                <a:gd name="T44" fmla="*/ 309 w 489"/>
                <a:gd name="T45" fmla="*/ 523 h 531"/>
                <a:gd name="T46" fmla="*/ 260 w 489"/>
                <a:gd name="T47" fmla="*/ 530 h 531"/>
                <a:gd name="T48" fmla="*/ 227 w 489"/>
                <a:gd name="T49" fmla="*/ 530 h 531"/>
                <a:gd name="T50" fmla="*/ 176 w 489"/>
                <a:gd name="T51" fmla="*/ 522 h 531"/>
                <a:gd name="T52" fmla="*/ 130 w 489"/>
                <a:gd name="T53" fmla="*/ 504 h 531"/>
                <a:gd name="T54" fmla="*/ 102 w 489"/>
                <a:gd name="T55" fmla="*/ 486 h 531"/>
                <a:gd name="T56" fmla="*/ 65 w 489"/>
                <a:gd name="T57" fmla="*/ 454 h 531"/>
                <a:gd name="T58" fmla="*/ 37 w 489"/>
                <a:gd name="T59" fmla="*/ 414 h 531"/>
                <a:gd name="T60" fmla="*/ 21 w 489"/>
                <a:gd name="T61" fmla="*/ 385 h 531"/>
                <a:gd name="T62" fmla="*/ 7 w 489"/>
                <a:gd name="T63" fmla="*/ 338 h 531"/>
                <a:gd name="T64" fmla="*/ 0 w 489"/>
                <a:gd name="T65" fmla="*/ 289 h 531"/>
                <a:gd name="T66" fmla="*/ 70 w 489"/>
                <a:gd name="T67" fmla="*/ 274 h 531"/>
                <a:gd name="T68" fmla="*/ 72 w 489"/>
                <a:gd name="T69" fmla="*/ 317 h 531"/>
                <a:gd name="T70" fmla="*/ 89 w 489"/>
                <a:gd name="T71" fmla="*/ 373 h 531"/>
                <a:gd name="T72" fmla="*/ 120 w 489"/>
                <a:gd name="T73" fmla="*/ 420 h 531"/>
                <a:gd name="T74" fmla="*/ 145 w 489"/>
                <a:gd name="T75" fmla="*/ 443 h 531"/>
                <a:gd name="T76" fmla="*/ 191 w 489"/>
                <a:gd name="T77" fmla="*/ 466 h 531"/>
                <a:gd name="T78" fmla="*/ 244 w 489"/>
                <a:gd name="T79" fmla="*/ 472 h 531"/>
                <a:gd name="T80" fmla="*/ 281 w 489"/>
                <a:gd name="T81" fmla="*/ 470 h 531"/>
                <a:gd name="T82" fmla="*/ 329 w 489"/>
                <a:gd name="T83" fmla="*/ 452 h 531"/>
                <a:gd name="T84" fmla="*/ 370 w 489"/>
                <a:gd name="T85" fmla="*/ 418 h 531"/>
                <a:gd name="T86" fmla="*/ 392 w 489"/>
                <a:gd name="T87" fmla="*/ 389 h 531"/>
                <a:gd name="T88" fmla="*/ 413 w 489"/>
                <a:gd name="T89" fmla="*/ 334 h 531"/>
                <a:gd name="T90" fmla="*/ 420 w 489"/>
                <a:gd name="T91" fmla="*/ 266 h 531"/>
                <a:gd name="T92" fmla="*/ 414 w 489"/>
                <a:gd name="T93" fmla="*/ 207 h 531"/>
                <a:gd name="T94" fmla="*/ 399 w 489"/>
                <a:gd name="T95" fmla="*/ 156 h 531"/>
                <a:gd name="T96" fmla="*/ 387 w 489"/>
                <a:gd name="T97" fmla="*/ 134 h 531"/>
                <a:gd name="T98" fmla="*/ 364 w 489"/>
                <a:gd name="T99" fmla="*/ 106 h 531"/>
                <a:gd name="T100" fmla="*/ 337 w 489"/>
                <a:gd name="T101" fmla="*/ 84 h 531"/>
                <a:gd name="T102" fmla="*/ 315 w 489"/>
                <a:gd name="T103" fmla="*/ 73 h 531"/>
                <a:gd name="T104" fmla="*/ 282 w 489"/>
                <a:gd name="T105" fmla="*/ 62 h 531"/>
                <a:gd name="T106" fmla="*/ 245 w 489"/>
                <a:gd name="T107" fmla="*/ 58 h 531"/>
                <a:gd name="T108" fmla="*/ 211 w 489"/>
                <a:gd name="T109" fmla="*/ 61 h 531"/>
                <a:gd name="T110" fmla="*/ 163 w 489"/>
                <a:gd name="T111" fmla="*/ 78 h 531"/>
                <a:gd name="T112" fmla="*/ 121 w 489"/>
                <a:gd name="T113" fmla="*/ 107 h 531"/>
                <a:gd name="T114" fmla="*/ 98 w 489"/>
                <a:gd name="T115" fmla="*/ 137 h 531"/>
                <a:gd name="T116" fmla="*/ 76 w 489"/>
                <a:gd name="T117" fmla="*/ 195 h 531"/>
                <a:gd name="T118" fmla="*/ 70 w 489"/>
                <a:gd name="T119" fmla="*/ 274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9" h="531">
                  <a:moveTo>
                    <a:pt x="0" y="272"/>
                  </a:moveTo>
                  <a:lnTo>
                    <a:pt x="0" y="272"/>
                  </a:lnTo>
                  <a:lnTo>
                    <a:pt x="1" y="242"/>
                  </a:lnTo>
                  <a:lnTo>
                    <a:pt x="3" y="212"/>
                  </a:lnTo>
                  <a:lnTo>
                    <a:pt x="8" y="184"/>
                  </a:lnTo>
                  <a:lnTo>
                    <a:pt x="16" y="158"/>
                  </a:lnTo>
                  <a:lnTo>
                    <a:pt x="26" y="134"/>
                  </a:lnTo>
                  <a:lnTo>
                    <a:pt x="38" y="111"/>
                  </a:lnTo>
                  <a:lnTo>
                    <a:pt x="52" y="90"/>
                  </a:lnTo>
                  <a:lnTo>
                    <a:pt x="67" y="73"/>
                  </a:lnTo>
                  <a:lnTo>
                    <a:pt x="67" y="73"/>
                  </a:lnTo>
                  <a:lnTo>
                    <a:pt x="85" y="55"/>
                  </a:lnTo>
                  <a:lnTo>
                    <a:pt x="104" y="41"/>
                  </a:lnTo>
                  <a:lnTo>
                    <a:pt x="125" y="28"/>
                  </a:lnTo>
                  <a:lnTo>
                    <a:pt x="147" y="17"/>
                  </a:lnTo>
                  <a:lnTo>
                    <a:pt x="170" y="10"/>
                  </a:lnTo>
                  <a:lnTo>
                    <a:pt x="193" y="5"/>
                  </a:lnTo>
                  <a:lnTo>
                    <a:pt x="218" y="1"/>
                  </a:lnTo>
                  <a:lnTo>
                    <a:pt x="245" y="0"/>
                  </a:lnTo>
                  <a:lnTo>
                    <a:pt x="245" y="0"/>
                  </a:lnTo>
                  <a:lnTo>
                    <a:pt x="263" y="0"/>
                  </a:lnTo>
                  <a:lnTo>
                    <a:pt x="280" y="2"/>
                  </a:lnTo>
                  <a:lnTo>
                    <a:pt x="296" y="5"/>
                  </a:lnTo>
                  <a:lnTo>
                    <a:pt x="313" y="9"/>
                  </a:lnTo>
                  <a:lnTo>
                    <a:pt x="328" y="12"/>
                  </a:lnTo>
                  <a:lnTo>
                    <a:pt x="344" y="19"/>
                  </a:lnTo>
                  <a:lnTo>
                    <a:pt x="359" y="25"/>
                  </a:lnTo>
                  <a:lnTo>
                    <a:pt x="373" y="34"/>
                  </a:lnTo>
                  <a:lnTo>
                    <a:pt x="373" y="34"/>
                  </a:lnTo>
                  <a:lnTo>
                    <a:pt x="387" y="43"/>
                  </a:lnTo>
                  <a:lnTo>
                    <a:pt x="400" y="52"/>
                  </a:lnTo>
                  <a:lnTo>
                    <a:pt x="411" y="62"/>
                  </a:lnTo>
                  <a:lnTo>
                    <a:pt x="423" y="74"/>
                  </a:lnTo>
                  <a:lnTo>
                    <a:pt x="433" y="87"/>
                  </a:lnTo>
                  <a:lnTo>
                    <a:pt x="443" y="99"/>
                  </a:lnTo>
                  <a:lnTo>
                    <a:pt x="452" y="114"/>
                  </a:lnTo>
                  <a:lnTo>
                    <a:pt x="460" y="129"/>
                  </a:lnTo>
                  <a:lnTo>
                    <a:pt x="460" y="129"/>
                  </a:lnTo>
                  <a:lnTo>
                    <a:pt x="466" y="144"/>
                  </a:lnTo>
                  <a:lnTo>
                    <a:pt x="473" y="160"/>
                  </a:lnTo>
                  <a:lnTo>
                    <a:pt x="478" y="176"/>
                  </a:lnTo>
                  <a:lnTo>
                    <a:pt x="482" y="193"/>
                  </a:lnTo>
                  <a:lnTo>
                    <a:pt x="485" y="211"/>
                  </a:lnTo>
                  <a:lnTo>
                    <a:pt x="488" y="229"/>
                  </a:lnTo>
                  <a:lnTo>
                    <a:pt x="489" y="247"/>
                  </a:lnTo>
                  <a:lnTo>
                    <a:pt x="489" y="266"/>
                  </a:lnTo>
                  <a:lnTo>
                    <a:pt x="489" y="266"/>
                  </a:lnTo>
                  <a:lnTo>
                    <a:pt x="489" y="285"/>
                  </a:lnTo>
                  <a:lnTo>
                    <a:pt x="488" y="304"/>
                  </a:lnTo>
                  <a:lnTo>
                    <a:pt x="485" y="322"/>
                  </a:lnTo>
                  <a:lnTo>
                    <a:pt x="482" y="340"/>
                  </a:lnTo>
                  <a:lnTo>
                    <a:pt x="478" y="357"/>
                  </a:lnTo>
                  <a:lnTo>
                    <a:pt x="471" y="373"/>
                  </a:lnTo>
                  <a:lnTo>
                    <a:pt x="465" y="390"/>
                  </a:lnTo>
                  <a:lnTo>
                    <a:pt x="459" y="406"/>
                  </a:lnTo>
                  <a:lnTo>
                    <a:pt x="459" y="406"/>
                  </a:lnTo>
                  <a:lnTo>
                    <a:pt x="450" y="421"/>
                  </a:lnTo>
                  <a:lnTo>
                    <a:pt x="441" y="435"/>
                  </a:lnTo>
                  <a:lnTo>
                    <a:pt x="430" y="448"/>
                  </a:lnTo>
                  <a:lnTo>
                    <a:pt x="420" y="461"/>
                  </a:lnTo>
                  <a:lnTo>
                    <a:pt x="409" y="471"/>
                  </a:lnTo>
                  <a:lnTo>
                    <a:pt x="396" y="481"/>
                  </a:lnTo>
                  <a:lnTo>
                    <a:pt x="383" y="491"/>
                  </a:lnTo>
                  <a:lnTo>
                    <a:pt x="369" y="499"/>
                  </a:lnTo>
                  <a:lnTo>
                    <a:pt x="369" y="499"/>
                  </a:lnTo>
                  <a:lnTo>
                    <a:pt x="354" y="507"/>
                  </a:lnTo>
                  <a:lnTo>
                    <a:pt x="340" y="513"/>
                  </a:lnTo>
                  <a:lnTo>
                    <a:pt x="324" y="518"/>
                  </a:lnTo>
                  <a:lnTo>
                    <a:pt x="309" y="523"/>
                  </a:lnTo>
                  <a:lnTo>
                    <a:pt x="294" y="526"/>
                  </a:lnTo>
                  <a:lnTo>
                    <a:pt x="277" y="528"/>
                  </a:lnTo>
                  <a:lnTo>
                    <a:pt x="260" y="530"/>
                  </a:lnTo>
                  <a:lnTo>
                    <a:pt x="245" y="531"/>
                  </a:lnTo>
                  <a:lnTo>
                    <a:pt x="245" y="531"/>
                  </a:lnTo>
                  <a:lnTo>
                    <a:pt x="227" y="530"/>
                  </a:lnTo>
                  <a:lnTo>
                    <a:pt x="209" y="528"/>
                  </a:lnTo>
                  <a:lnTo>
                    <a:pt x="193" y="526"/>
                  </a:lnTo>
                  <a:lnTo>
                    <a:pt x="176" y="522"/>
                  </a:lnTo>
                  <a:lnTo>
                    <a:pt x="159" y="517"/>
                  </a:lnTo>
                  <a:lnTo>
                    <a:pt x="144" y="511"/>
                  </a:lnTo>
                  <a:lnTo>
                    <a:pt x="130" y="504"/>
                  </a:lnTo>
                  <a:lnTo>
                    <a:pt x="115" y="496"/>
                  </a:lnTo>
                  <a:lnTo>
                    <a:pt x="115" y="496"/>
                  </a:lnTo>
                  <a:lnTo>
                    <a:pt x="102" y="486"/>
                  </a:lnTo>
                  <a:lnTo>
                    <a:pt x="88" y="477"/>
                  </a:lnTo>
                  <a:lnTo>
                    <a:pt x="76" y="466"/>
                  </a:lnTo>
                  <a:lnTo>
                    <a:pt x="65" y="454"/>
                  </a:lnTo>
                  <a:lnTo>
                    <a:pt x="55" y="443"/>
                  </a:lnTo>
                  <a:lnTo>
                    <a:pt x="46" y="429"/>
                  </a:lnTo>
                  <a:lnTo>
                    <a:pt x="37" y="414"/>
                  </a:lnTo>
                  <a:lnTo>
                    <a:pt x="29" y="400"/>
                  </a:lnTo>
                  <a:lnTo>
                    <a:pt x="29" y="400"/>
                  </a:lnTo>
                  <a:lnTo>
                    <a:pt x="21" y="385"/>
                  </a:lnTo>
                  <a:lnTo>
                    <a:pt x="16" y="370"/>
                  </a:lnTo>
                  <a:lnTo>
                    <a:pt x="11" y="354"/>
                  </a:lnTo>
                  <a:lnTo>
                    <a:pt x="7" y="338"/>
                  </a:lnTo>
                  <a:lnTo>
                    <a:pt x="3" y="322"/>
                  </a:lnTo>
                  <a:lnTo>
                    <a:pt x="1" y="306"/>
                  </a:lnTo>
                  <a:lnTo>
                    <a:pt x="0" y="289"/>
                  </a:lnTo>
                  <a:lnTo>
                    <a:pt x="0" y="272"/>
                  </a:lnTo>
                  <a:lnTo>
                    <a:pt x="0" y="272"/>
                  </a:lnTo>
                  <a:close/>
                  <a:moveTo>
                    <a:pt x="70" y="274"/>
                  </a:moveTo>
                  <a:lnTo>
                    <a:pt x="70" y="274"/>
                  </a:lnTo>
                  <a:lnTo>
                    <a:pt x="70" y="295"/>
                  </a:lnTo>
                  <a:lnTo>
                    <a:pt x="72" y="317"/>
                  </a:lnTo>
                  <a:lnTo>
                    <a:pt x="76" y="338"/>
                  </a:lnTo>
                  <a:lnTo>
                    <a:pt x="81" y="356"/>
                  </a:lnTo>
                  <a:lnTo>
                    <a:pt x="89" y="373"/>
                  </a:lnTo>
                  <a:lnTo>
                    <a:pt x="97" y="390"/>
                  </a:lnTo>
                  <a:lnTo>
                    <a:pt x="107" y="406"/>
                  </a:lnTo>
                  <a:lnTo>
                    <a:pt x="120" y="420"/>
                  </a:lnTo>
                  <a:lnTo>
                    <a:pt x="120" y="420"/>
                  </a:lnTo>
                  <a:lnTo>
                    <a:pt x="133" y="432"/>
                  </a:lnTo>
                  <a:lnTo>
                    <a:pt x="145" y="443"/>
                  </a:lnTo>
                  <a:lnTo>
                    <a:pt x="161" y="452"/>
                  </a:lnTo>
                  <a:lnTo>
                    <a:pt x="175" y="459"/>
                  </a:lnTo>
                  <a:lnTo>
                    <a:pt x="191" y="466"/>
                  </a:lnTo>
                  <a:lnTo>
                    <a:pt x="208" y="470"/>
                  </a:lnTo>
                  <a:lnTo>
                    <a:pt x="226" y="472"/>
                  </a:lnTo>
                  <a:lnTo>
                    <a:pt x="244" y="472"/>
                  </a:lnTo>
                  <a:lnTo>
                    <a:pt x="244" y="472"/>
                  </a:lnTo>
                  <a:lnTo>
                    <a:pt x="263" y="472"/>
                  </a:lnTo>
                  <a:lnTo>
                    <a:pt x="281" y="470"/>
                  </a:lnTo>
                  <a:lnTo>
                    <a:pt x="297" y="466"/>
                  </a:lnTo>
                  <a:lnTo>
                    <a:pt x="314" y="459"/>
                  </a:lnTo>
                  <a:lnTo>
                    <a:pt x="329" y="452"/>
                  </a:lnTo>
                  <a:lnTo>
                    <a:pt x="344" y="443"/>
                  </a:lnTo>
                  <a:lnTo>
                    <a:pt x="358" y="431"/>
                  </a:lnTo>
                  <a:lnTo>
                    <a:pt x="370" y="418"/>
                  </a:lnTo>
                  <a:lnTo>
                    <a:pt x="370" y="418"/>
                  </a:lnTo>
                  <a:lnTo>
                    <a:pt x="382" y="404"/>
                  </a:lnTo>
                  <a:lnTo>
                    <a:pt x="392" y="389"/>
                  </a:lnTo>
                  <a:lnTo>
                    <a:pt x="400" y="372"/>
                  </a:lnTo>
                  <a:lnTo>
                    <a:pt x="407" y="353"/>
                  </a:lnTo>
                  <a:lnTo>
                    <a:pt x="413" y="334"/>
                  </a:lnTo>
                  <a:lnTo>
                    <a:pt x="416" y="312"/>
                  </a:lnTo>
                  <a:lnTo>
                    <a:pt x="419" y="290"/>
                  </a:lnTo>
                  <a:lnTo>
                    <a:pt x="420" y="266"/>
                  </a:lnTo>
                  <a:lnTo>
                    <a:pt x="420" y="266"/>
                  </a:lnTo>
                  <a:lnTo>
                    <a:pt x="418" y="235"/>
                  </a:lnTo>
                  <a:lnTo>
                    <a:pt x="414" y="207"/>
                  </a:lnTo>
                  <a:lnTo>
                    <a:pt x="407" y="180"/>
                  </a:lnTo>
                  <a:lnTo>
                    <a:pt x="404" y="169"/>
                  </a:lnTo>
                  <a:lnTo>
                    <a:pt x="399" y="156"/>
                  </a:lnTo>
                  <a:lnTo>
                    <a:pt x="399" y="156"/>
                  </a:lnTo>
                  <a:lnTo>
                    <a:pt x="393" y="146"/>
                  </a:lnTo>
                  <a:lnTo>
                    <a:pt x="387" y="134"/>
                  </a:lnTo>
                  <a:lnTo>
                    <a:pt x="379" y="124"/>
                  </a:lnTo>
                  <a:lnTo>
                    <a:pt x="373" y="115"/>
                  </a:lnTo>
                  <a:lnTo>
                    <a:pt x="364" y="106"/>
                  </a:lnTo>
                  <a:lnTo>
                    <a:pt x="356" y="98"/>
                  </a:lnTo>
                  <a:lnTo>
                    <a:pt x="346" y="90"/>
                  </a:lnTo>
                  <a:lnTo>
                    <a:pt x="337" y="84"/>
                  </a:lnTo>
                  <a:lnTo>
                    <a:pt x="337" y="84"/>
                  </a:lnTo>
                  <a:lnTo>
                    <a:pt x="326" y="78"/>
                  </a:lnTo>
                  <a:lnTo>
                    <a:pt x="315" y="73"/>
                  </a:lnTo>
                  <a:lnTo>
                    <a:pt x="305" y="69"/>
                  </a:lnTo>
                  <a:lnTo>
                    <a:pt x="294" y="65"/>
                  </a:lnTo>
                  <a:lnTo>
                    <a:pt x="282" y="62"/>
                  </a:lnTo>
                  <a:lnTo>
                    <a:pt x="269" y="60"/>
                  </a:lnTo>
                  <a:lnTo>
                    <a:pt x="258" y="58"/>
                  </a:lnTo>
                  <a:lnTo>
                    <a:pt x="245" y="58"/>
                  </a:lnTo>
                  <a:lnTo>
                    <a:pt x="245" y="58"/>
                  </a:lnTo>
                  <a:lnTo>
                    <a:pt x="227" y="58"/>
                  </a:lnTo>
                  <a:lnTo>
                    <a:pt x="211" y="61"/>
                  </a:lnTo>
                  <a:lnTo>
                    <a:pt x="194" y="65"/>
                  </a:lnTo>
                  <a:lnTo>
                    <a:pt x="179" y="70"/>
                  </a:lnTo>
                  <a:lnTo>
                    <a:pt x="163" y="78"/>
                  </a:lnTo>
                  <a:lnTo>
                    <a:pt x="148" y="85"/>
                  </a:lnTo>
                  <a:lnTo>
                    <a:pt x="135" y="96"/>
                  </a:lnTo>
                  <a:lnTo>
                    <a:pt x="121" y="107"/>
                  </a:lnTo>
                  <a:lnTo>
                    <a:pt x="121" y="107"/>
                  </a:lnTo>
                  <a:lnTo>
                    <a:pt x="110" y="121"/>
                  </a:lnTo>
                  <a:lnTo>
                    <a:pt x="98" y="137"/>
                  </a:lnTo>
                  <a:lnTo>
                    <a:pt x="89" y="155"/>
                  </a:lnTo>
                  <a:lnTo>
                    <a:pt x="83" y="174"/>
                  </a:lnTo>
                  <a:lnTo>
                    <a:pt x="76" y="195"/>
                  </a:lnTo>
                  <a:lnTo>
                    <a:pt x="72" y="220"/>
                  </a:lnTo>
                  <a:lnTo>
                    <a:pt x="70" y="245"/>
                  </a:lnTo>
                  <a:lnTo>
                    <a:pt x="70" y="274"/>
                  </a:lnTo>
                  <a:lnTo>
                    <a:pt x="70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" name="Freeform 599"/>
            <p:cNvSpPr>
              <a:spLocks noEditPoints="1"/>
            </p:cNvSpPr>
            <p:nvPr/>
          </p:nvSpPr>
          <p:spPr bwMode="auto">
            <a:xfrm>
              <a:off x="1262063" y="2416176"/>
              <a:ext cx="309563" cy="407988"/>
            </a:xfrm>
            <a:custGeom>
              <a:avLst/>
              <a:gdLst>
                <a:gd name="T0" fmla="*/ 0 w 391"/>
                <a:gd name="T1" fmla="*/ 0 h 513"/>
                <a:gd name="T2" fmla="*/ 193 w 391"/>
                <a:gd name="T3" fmla="*/ 0 h 513"/>
                <a:gd name="T4" fmla="*/ 257 w 391"/>
                <a:gd name="T5" fmla="*/ 2 h 513"/>
                <a:gd name="T6" fmla="*/ 271 w 391"/>
                <a:gd name="T7" fmla="*/ 5 h 513"/>
                <a:gd name="T8" fmla="*/ 306 w 391"/>
                <a:gd name="T9" fmla="*/ 14 h 513"/>
                <a:gd name="T10" fmla="*/ 335 w 391"/>
                <a:gd name="T11" fmla="*/ 29 h 513"/>
                <a:gd name="T12" fmla="*/ 347 w 391"/>
                <a:gd name="T13" fmla="*/ 38 h 513"/>
                <a:gd name="T14" fmla="*/ 367 w 391"/>
                <a:gd name="T15" fmla="*/ 64 h 513"/>
                <a:gd name="T16" fmla="*/ 376 w 391"/>
                <a:gd name="T17" fmla="*/ 78 h 513"/>
                <a:gd name="T18" fmla="*/ 388 w 391"/>
                <a:gd name="T19" fmla="*/ 112 h 513"/>
                <a:gd name="T20" fmla="*/ 391 w 391"/>
                <a:gd name="T21" fmla="*/ 148 h 513"/>
                <a:gd name="T22" fmla="*/ 391 w 391"/>
                <a:gd name="T23" fmla="*/ 165 h 513"/>
                <a:gd name="T24" fmla="*/ 385 w 391"/>
                <a:gd name="T25" fmla="*/ 194 h 513"/>
                <a:gd name="T26" fmla="*/ 375 w 391"/>
                <a:gd name="T27" fmla="*/ 222 h 513"/>
                <a:gd name="T28" fmla="*/ 359 w 391"/>
                <a:gd name="T29" fmla="*/ 248 h 513"/>
                <a:gd name="T30" fmla="*/ 349 w 391"/>
                <a:gd name="T31" fmla="*/ 259 h 513"/>
                <a:gd name="T32" fmla="*/ 325 w 391"/>
                <a:gd name="T33" fmla="*/ 279 h 513"/>
                <a:gd name="T34" fmla="*/ 292 w 391"/>
                <a:gd name="T35" fmla="*/ 293 h 513"/>
                <a:gd name="T36" fmla="*/ 249 w 391"/>
                <a:gd name="T37" fmla="*/ 302 h 513"/>
                <a:gd name="T38" fmla="*/ 200 w 391"/>
                <a:gd name="T39" fmla="*/ 304 h 513"/>
                <a:gd name="T40" fmla="*/ 68 w 391"/>
                <a:gd name="T41" fmla="*/ 513 h 513"/>
                <a:gd name="T42" fmla="*/ 68 w 391"/>
                <a:gd name="T43" fmla="*/ 244 h 513"/>
                <a:gd name="T44" fmla="*/ 201 w 391"/>
                <a:gd name="T45" fmla="*/ 244 h 513"/>
                <a:gd name="T46" fmla="*/ 232 w 391"/>
                <a:gd name="T47" fmla="*/ 243 h 513"/>
                <a:gd name="T48" fmla="*/ 257 w 391"/>
                <a:gd name="T49" fmla="*/ 238 h 513"/>
                <a:gd name="T50" fmla="*/ 278 w 391"/>
                <a:gd name="T51" fmla="*/ 230 h 513"/>
                <a:gd name="T52" fmla="*/ 294 w 391"/>
                <a:gd name="T53" fmla="*/ 220 h 513"/>
                <a:gd name="T54" fmla="*/ 301 w 391"/>
                <a:gd name="T55" fmla="*/ 213 h 513"/>
                <a:gd name="T56" fmla="*/ 311 w 391"/>
                <a:gd name="T57" fmla="*/ 198 h 513"/>
                <a:gd name="T58" fmla="*/ 317 w 391"/>
                <a:gd name="T59" fmla="*/ 181 h 513"/>
                <a:gd name="T60" fmla="*/ 321 w 391"/>
                <a:gd name="T61" fmla="*/ 161 h 513"/>
                <a:gd name="T62" fmla="*/ 321 w 391"/>
                <a:gd name="T63" fmla="*/ 151 h 513"/>
                <a:gd name="T64" fmla="*/ 317 w 391"/>
                <a:gd name="T65" fmla="*/ 120 h 513"/>
                <a:gd name="T66" fmla="*/ 306 w 391"/>
                <a:gd name="T67" fmla="*/ 96 h 513"/>
                <a:gd name="T68" fmla="*/ 297 w 391"/>
                <a:gd name="T69" fmla="*/ 84 h 513"/>
                <a:gd name="T70" fmla="*/ 275 w 391"/>
                <a:gd name="T71" fmla="*/ 70 h 513"/>
                <a:gd name="T72" fmla="*/ 262 w 391"/>
                <a:gd name="T73" fmla="*/ 65 h 513"/>
                <a:gd name="T74" fmla="*/ 238 w 391"/>
                <a:gd name="T75" fmla="*/ 61 h 513"/>
                <a:gd name="T76" fmla="*/ 68 w 391"/>
                <a:gd name="T77" fmla="*/ 6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1" h="513">
                  <a:moveTo>
                    <a:pt x="0" y="513"/>
                  </a:moveTo>
                  <a:lnTo>
                    <a:pt x="0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38" y="1"/>
                  </a:lnTo>
                  <a:lnTo>
                    <a:pt x="257" y="2"/>
                  </a:lnTo>
                  <a:lnTo>
                    <a:pt x="271" y="5"/>
                  </a:lnTo>
                  <a:lnTo>
                    <a:pt x="271" y="5"/>
                  </a:lnTo>
                  <a:lnTo>
                    <a:pt x="289" y="8"/>
                  </a:lnTo>
                  <a:lnTo>
                    <a:pt x="306" y="14"/>
                  </a:lnTo>
                  <a:lnTo>
                    <a:pt x="321" y="20"/>
                  </a:lnTo>
                  <a:lnTo>
                    <a:pt x="335" y="29"/>
                  </a:lnTo>
                  <a:lnTo>
                    <a:pt x="335" y="29"/>
                  </a:lnTo>
                  <a:lnTo>
                    <a:pt x="347" y="38"/>
                  </a:lnTo>
                  <a:lnTo>
                    <a:pt x="358" y="49"/>
                  </a:lnTo>
                  <a:lnTo>
                    <a:pt x="367" y="64"/>
                  </a:lnTo>
                  <a:lnTo>
                    <a:pt x="376" y="78"/>
                  </a:lnTo>
                  <a:lnTo>
                    <a:pt x="376" y="78"/>
                  </a:lnTo>
                  <a:lnTo>
                    <a:pt x="382" y="94"/>
                  </a:lnTo>
                  <a:lnTo>
                    <a:pt x="388" y="112"/>
                  </a:lnTo>
                  <a:lnTo>
                    <a:pt x="390" y="130"/>
                  </a:lnTo>
                  <a:lnTo>
                    <a:pt x="391" y="148"/>
                  </a:lnTo>
                  <a:lnTo>
                    <a:pt x="391" y="148"/>
                  </a:lnTo>
                  <a:lnTo>
                    <a:pt x="391" y="165"/>
                  </a:lnTo>
                  <a:lnTo>
                    <a:pt x="389" y="180"/>
                  </a:lnTo>
                  <a:lnTo>
                    <a:pt x="385" y="194"/>
                  </a:lnTo>
                  <a:lnTo>
                    <a:pt x="381" y="208"/>
                  </a:lnTo>
                  <a:lnTo>
                    <a:pt x="375" y="222"/>
                  </a:lnTo>
                  <a:lnTo>
                    <a:pt x="368" y="235"/>
                  </a:lnTo>
                  <a:lnTo>
                    <a:pt x="359" y="248"/>
                  </a:lnTo>
                  <a:lnTo>
                    <a:pt x="349" y="259"/>
                  </a:lnTo>
                  <a:lnTo>
                    <a:pt x="349" y="259"/>
                  </a:lnTo>
                  <a:lnTo>
                    <a:pt x="339" y="270"/>
                  </a:lnTo>
                  <a:lnTo>
                    <a:pt x="325" y="279"/>
                  </a:lnTo>
                  <a:lnTo>
                    <a:pt x="310" y="286"/>
                  </a:lnTo>
                  <a:lnTo>
                    <a:pt x="292" y="293"/>
                  </a:lnTo>
                  <a:lnTo>
                    <a:pt x="271" y="298"/>
                  </a:lnTo>
                  <a:lnTo>
                    <a:pt x="249" y="302"/>
                  </a:lnTo>
                  <a:lnTo>
                    <a:pt x="225" y="303"/>
                  </a:lnTo>
                  <a:lnTo>
                    <a:pt x="200" y="304"/>
                  </a:lnTo>
                  <a:lnTo>
                    <a:pt x="68" y="304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44"/>
                  </a:moveTo>
                  <a:lnTo>
                    <a:pt x="201" y="244"/>
                  </a:lnTo>
                  <a:lnTo>
                    <a:pt x="201" y="244"/>
                  </a:lnTo>
                  <a:lnTo>
                    <a:pt x="216" y="243"/>
                  </a:lnTo>
                  <a:lnTo>
                    <a:pt x="232" y="243"/>
                  </a:lnTo>
                  <a:lnTo>
                    <a:pt x="244" y="240"/>
                  </a:lnTo>
                  <a:lnTo>
                    <a:pt x="257" y="238"/>
                  </a:lnTo>
                  <a:lnTo>
                    <a:pt x="267" y="234"/>
                  </a:lnTo>
                  <a:lnTo>
                    <a:pt x="278" y="230"/>
                  </a:lnTo>
                  <a:lnTo>
                    <a:pt x="287" y="225"/>
                  </a:lnTo>
                  <a:lnTo>
                    <a:pt x="294" y="220"/>
                  </a:lnTo>
                  <a:lnTo>
                    <a:pt x="294" y="220"/>
                  </a:lnTo>
                  <a:lnTo>
                    <a:pt x="301" y="213"/>
                  </a:lnTo>
                  <a:lnTo>
                    <a:pt x="306" y="206"/>
                  </a:lnTo>
                  <a:lnTo>
                    <a:pt x="311" y="198"/>
                  </a:lnTo>
                  <a:lnTo>
                    <a:pt x="315" y="190"/>
                  </a:lnTo>
                  <a:lnTo>
                    <a:pt x="317" y="181"/>
                  </a:lnTo>
                  <a:lnTo>
                    <a:pt x="320" y="171"/>
                  </a:lnTo>
                  <a:lnTo>
                    <a:pt x="321" y="161"/>
                  </a:lnTo>
                  <a:lnTo>
                    <a:pt x="321" y="151"/>
                  </a:lnTo>
                  <a:lnTo>
                    <a:pt x="321" y="151"/>
                  </a:lnTo>
                  <a:lnTo>
                    <a:pt x="321" y="135"/>
                  </a:lnTo>
                  <a:lnTo>
                    <a:pt x="317" y="120"/>
                  </a:lnTo>
                  <a:lnTo>
                    <a:pt x="312" y="107"/>
                  </a:lnTo>
                  <a:lnTo>
                    <a:pt x="306" y="96"/>
                  </a:lnTo>
                  <a:lnTo>
                    <a:pt x="306" y="96"/>
                  </a:lnTo>
                  <a:lnTo>
                    <a:pt x="297" y="84"/>
                  </a:lnTo>
                  <a:lnTo>
                    <a:pt x="287" y="76"/>
                  </a:lnTo>
                  <a:lnTo>
                    <a:pt x="275" y="70"/>
                  </a:lnTo>
                  <a:lnTo>
                    <a:pt x="262" y="65"/>
                  </a:lnTo>
                  <a:lnTo>
                    <a:pt x="262" y="65"/>
                  </a:lnTo>
                  <a:lnTo>
                    <a:pt x="252" y="62"/>
                  </a:lnTo>
                  <a:lnTo>
                    <a:pt x="238" y="61"/>
                  </a:lnTo>
                  <a:lnTo>
                    <a:pt x="200" y="60"/>
                  </a:lnTo>
                  <a:lnTo>
                    <a:pt x="68" y="60"/>
                  </a:lnTo>
                  <a:lnTo>
                    <a:pt x="68" y="2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" name="Freeform 600"/>
            <p:cNvSpPr>
              <a:spLocks/>
            </p:cNvSpPr>
            <p:nvPr/>
          </p:nvSpPr>
          <p:spPr bwMode="auto">
            <a:xfrm>
              <a:off x="1622425" y="2416176"/>
              <a:ext cx="303213" cy="407988"/>
            </a:xfrm>
            <a:custGeom>
              <a:avLst/>
              <a:gdLst>
                <a:gd name="T0" fmla="*/ 0 w 382"/>
                <a:gd name="T1" fmla="*/ 513 h 513"/>
                <a:gd name="T2" fmla="*/ 0 w 382"/>
                <a:gd name="T3" fmla="*/ 0 h 513"/>
                <a:gd name="T4" fmla="*/ 371 w 382"/>
                <a:gd name="T5" fmla="*/ 0 h 513"/>
                <a:gd name="T6" fmla="*/ 371 w 382"/>
                <a:gd name="T7" fmla="*/ 60 h 513"/>
                <a:gd name="T8" fmla="*/ 68 w 382"/>
                <a:gd name="T9" fmla="*/ 60 h 513"/>
                <a:gd name="T10" fmla="*/ 68 w 382"/>
                <a:gd name="T11" fmla="*/ 217 h 513"/>
                <a:gd name="T12" fmla="*/ 352 w 382"/>
                <a:gd name="T13" fmla="*/ 217 h 513"/>
                <a:gd name="T14" fmla="*/ 352 w 382"/>
                <a:gd name="T15" fmla="*/ 277 h 513"/>
                <a:gd name="T16" fmla="*/ 68 w 382"/>
                <a:gd name="T17" fmla="*/ 277 h 513"/>
                <a:gd name="T18" fmla="*/ 68 w 382"/>
                <a:gd name="T19" fmla="*/ 453 h 513"/>
                <a:gd name="T20" fmla="*/ 382 w 382"/>
                <a:gd name="T21" fmla="*/ 453 h 513"/>
                <a:gd name="T22" fmla="*/ 382 w 382"/>
                <a:gd name="T23" fmla="*/ 513 h 513"/>
                <a:gd name="T24" fmla="*/ 0 w 382"/>
                <a:gd name="T25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2" h="513">
                  <a:moveTo>
                    <a:pt x="0" y="513"/>
                  </a:moveTo>
                  <a:lnTo>
                    <a:pt x="0" y="0"/>
                  </a:lnTo>
                  <a:lnTo>
                    <a:pt x="371" y="0"/>
                  </a:lnTo>
                  <a:lnTo>
                    <a:pt x="371" y="60"/>
                  </a:lnTo>
                  <a:lnTo>
                    <a:pt x="68" y="60"/>
                  </a:lnTo>
                  <a:lnTo>
                    <a:pt x="68" y="217"/>
                  </a:lnTo>
                  <a:lnTo>
                    <a:pt x="352" y="217"/>
                  </a:lnTo>
                  <a:lnTo>
                    <a:pt x="352" y="277"/>
                  </a:lnTo>
                  <a:lnTo>
                    <a:pt x="68" y="277"/>
                  </a:lnTo>
                  <a:lnTo>
                    <a:pt x="68" y="453"/>
                  </a:lnTo>
                  <a:lnTo>
                    <a:pt x="382" y="453"/>
                  </a:lnTo>
                  <a:lnTo>
                    <a:pt x="382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" name="Freeform 601"/>
            <p:cNvSpPr>
              <a:spLocks noEditPoints="1"/>
            </p:cNvSpPr>
            <p:nvPr/>
          </p:nvSpPr>
          <p:spPr bwMode="auto">
            <a:xfrm>
              <a:off x="1981200" y="2416176"/>
              <a:ext cx="358775" cy="407988"/>
            </a:xfrm>
            <a:custGeom>
              <a:avLst/>
              <a:gdLst>
                <a:gd name="T0" fmla="*/ 0 w 451"/>
                <a:gd name="T1" fmla="*/ 0 h 513"/>
                <a:gd name="T2" fmla="*/ 226 w 451"/>
                <a:gd name="T3" fmla="*/ 0 h 513"/>
                <a:gd name="T4" fmla="*/ 286 w 451"/>
                <a:gd name="T5" fmla="*/ 3 h 513"/>
                <a:gd name="T6" fmla="*/ 331 w 451"/>
                <a:gd name="T7" fmla="*/ 14 h 513"/>
                <a:gd name="T8" fmla="*/ 340 w 451"/>
                <a:gd name="T9" fmla="*/ 17 h 513"/>
                <a:gd name="T10" fmla="*/ 355 w 451"/>
                <a:gd name="T11" fmla="*/ 26 h 513"/>
                <a:gd name="T12" fmla="*/ 369 w 451"/>
                <a:gd name="T13" fmla="*/ 39 h 513"/>
                <a:gd name="T14" fmla="*/ 387 w 451"/>
                <a:gd name="T15" fmla="*/ 62 h 513"/>
                <a:gd name="T16" fmla="*/ 397 w 451"/>
                <a:gd name="T17" fmla="*/ 80 h 513"/>
                <a:gd name="T18" fmla="*/ 408 w 451"/>
                <a:gd name="T19" fmla="*/ 119 h 513"/>
                <a:gd name="T20" fmla="*/ 409 w 451"/>
                <a:gd name="T21" fmla="*/ 140 h 513"/>
                <a:gd name="T22" fmla="*/ 406 w 451"/>
                <a:gd name="T23" fmla="*/ 166 h 513"/>
                <a:gd name="T24" fmla="*/ 400 w 451"/>
                <a:gd name="T25" fmla="*/ 190 h 513"/>
                <a:gd name="T26" fmla="*/ 390 w 451"/>
                <a:gd name="T27" fmla="*/ 212 h 513"/>
                <a:gd name="T28" fmla="*/ 373 w 451"/>
                <a:gd name="T29" fmla="*/ 231 h 513"/>
                <a:gd name="T30" fmla="*/ 364 w 451"/>
                <a:gd name="T31" fmla="*/ 240 h 513"/>
                <a:gd name="T32" fmla="*/ 343 w 451"/>
                <a:gd name="T33" fmla="*/ 256 h 513"/>
                <a:gd name="T34" fmla="*/ 314 w 451"/>
                <a:gd name="T35" fmla="*/ 268 h 513"/>
                <a:gd name="T36" fmla="*/ 282 w 451"/>
                <a:gd name="T37" fmla="*/ 276 h 513"/>
                <a:gd name="T38" fmla="*/ 264 w 451"/>
                <a:gd name="T39" fmla="*/ 280 h 513"/>
                <a:gd name="T40" fmla="*/ 298 w 451"/>
                <a:gd name="T41" fmla="*/ 299 h 513"/>
                <a:gd name="T42" fmla="*/ 305 w 451"/>
                <a:gd name="T43" fmla="*/ 306 h 513"/>
                <a:gd name="T44" fmla="*/ 335 w 451"/>
                <a:gd name="T45" fmla="*/ 336 h 513"/>
                <a:gd name="T46" fmla="*/ 362 w 451"/>
                <a:gd name="T47" fmla="*/ 373 h 513"/>
                <a:gd name="T48" fmla="*/ 366 w 451"/>
                <a:gd name="T49" fmla="*/ 513 h 513"/>
                <a:gd name="T50" fmla="*/ 298 w 451"/>
                <a:gd name="T51" fmla="*/ 407 h 513"/>
                <a:gd name="T52" fmla="*/ 249 w 451"/>
                <a:gd name="T53" fmla="*/ 335 h 513"/>
                <a:gd name="T54" fmla="*/ 240 w 451"/>
                <a:gd name="T55" fmla="*/ 325 h 513"/>
                <a:gd name="T56" fmla="*/ 222 w 451"/>
                <a:gd name="T57" fmla="*/ 307 h 513"/>
                <a:gd name="T58" fmla="*/ 215 w 451"/>
                <a:gd name="T59" fmla="*/ 302 h 513"/>
                <a:gd name="T60" fmla="*/ 184 w 451"/>
                <a:gd name="T61" fmla="*/ 288 h 513"/>
                <a:gd name="T62" fmla="*/ 169 w 451"/>
                <a:gd name="T63" fmla="*/ 285 h 513"/>
                <a:gd name="T64" fmla="*/ 68 w 451"/>
                <a:gd name="T65" fmla="*/ 285 h 513"/>
                <a:gd name="T66" fmla="*/ 0 w 451"/>
                <a:gd name="T67" fmla="*/ 513 h 513"/>
                <a:gd name="T68" fmla="*/ 213 w 451"/>
                <a:gd name="T69" fmla="*/ 226 h 513"/>
                <a:gd name="T70" fmla="*/ 235 w 451"/>
                <a:gd name="T71" fmla="*/ 226 h 513"/>
                <a:gd name="T72" fmla="*/ 271 w 451"/>
                <a:gd name="T73" fmla="*/ 221 h 513"/>
                <a:gd name="T74" fmla="*/ 286 w 451"/>
                <a:gd name="T75" fmla="*/ 217 h 513"/>
                <a:gd name="T76" fmla="*/ 309 w 451"/>
                <a:gd name="T77" fmla="*/ 204 h 513"/>
                <a:gd name="T78" fmla="*/ 326 w 451"/>
                <a:gd name="T79" fmla="*/ 185 h 513"/>
                <a:gd name="T80" fmla="*/ 331 w 451"/>
                <a:gd name="T81" fmla="*/ 175 h 513"/>
                <a:gd name="T82" fmla="*/ 339 w 451"/>
                <a:gd name="T83" fmla="*/ 152 h 513"/>
                <a:gd name="T84" fmla="*/ 339 w 451"/>
                <a:gd name="T85" fmla="*/ 140 h 513"/>
                <a:gd name="T86" fmla="*/ 337 w 451"/>
                <a:gd name="T87" fmla="*/ 122 h 513"/>
                <a:gd name="T88" fmla="*/ 332 w 451"/>
                <a:gd name="T89" fmla="*/ 107 h 513"/>
                <a:gd name="T90" fmla="*/ 325 w 451"/>
                <a:gd name="T91" fmla="*/ 93 h 513"/>
                <a:gd name="T92" fmla="*/ 313 w 451"/>
                <a:gd name="T93" fmla="*/ 80 h 513"/>
                <a:gd name="T94" fmla="*/ 305 w 451"/>
                <a:gd name="T95" fmla="*/ 74 h 513"/>
                <a:gd name="T96" fmla="*/ 289 w 451"/>
                <a:gd name="T97" fmla="*/ 66 h 513"/>
                <a:gd name="T98" fmla="*/ 268 w 451"/>
                <a:gd name="T99" fmla="*/ 60 h 513"/>
                <a:gd name="T100" fmla="*/ 243 w 451"/>
                <a:gd name="T101" fmla="*/ 57 h 513"/>
                <a:gd name="T102" fmla="*/ 68 w 451"/>
                <a:gd name="T103" fmla="*/ 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1" h="513">
                  <a:moveTo>
                    <a:pt x="0" y="513"/>
                  </a:moveTo>
                  <a:lnTo>
                    <a:pt x="0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59" y="1"/>
                  </a:lnTo>
                  <a:lnTo>
                    <a:pt x="286" y="3"/>
                  </a:lnTo>
                  <a:lnTo>
                    <a:pt x="311" y="7"/>
                  </a:lnTo>
                  <a:lnTo>
                    <a:pt x="331" y="14"/>
                  </a:lnTo>
                  <a:lnTo>
                    <a:pt x="331" y="14"/>
                  </a:lnTo>
                  <a:lnTo>
                    <a:pt x="340" y="17"/>
                  </a:lnTo>
                  <a:lnTo>
                    <a:pt x="348" y="21"/>
                  </a:lnTo>
                  <a:lnTo>
                    <a:pt x="355" y="26"/>
                  </a:lnTo>
                  <a:lnTo>
                    <a:pt x="363" y="33"/>
                  </a:lnTo>
                  <a:lnTo>
                    <a:pt x="369" y="39"/>
                  </a:lnTo>
                  <a:lnTo>
                    <a:pt x="376" y="46"/>
                  </a:lnTo>
                  <a:lnTo>
                    <a:pt x="387" y="62"/>
                  </a:lnTo>
                  <a:lnTo>
                    <a:pt x="387" y="62"/>
                  </a:lnTo>
                  <a:lnTo>
                    <a:pt x="397" y="80"/>
                  </a:lnTo>
                  <a:lnTo>
                    <a:pt x="404" y="99"/>
                  </a:lnTo>
                  <a:lnTo>
                    <a:pt x="408" y="119"/>
                  </a:lnTo>
                  <a:lnTo>
                    <a:pt x="409" y="140"/>
                  </a:lnTo>
                  <a:lnTo>
                    <a:pt x="409" y="140"/>
                  </a:lnTo>
                  <a:lnTo>
                    <a:pt x="409" y="153"/>
                  </a:lnTo>
                  <a:lnTo>
                    <a:pt x="406" y="166"/>
                  </a:lnTo>
                  <a:lnTo>
                    <a:pt x="404" y="179"/>
                  </a:lnTo>
                  <a:lnTo>
                    <a:pt x="400" y="190"/>
                  </a:lnTo>
                  <a:lnTo>
                    <a:pt x="395" y="202"/>
                  </a:lnTo>
                  <a:lnTo>
                    <a:pt x="390" y="212"/>
                  </a:lnTo>
                  <a:lnTo>
                    <a:pt x="382" y="222"/>
                  </a:lnTo>
                  <a:lnTo>
                    <a:pt x="373" y="231"/>
                  </a:lnTo>
                  <a:lnTo>
                    <a:pt x="373" y="231"/>
                  </a:lnTo>
                  <a:lnTo>
                    <a:pt x="364" y="240"/>
                  </a:lnTo>
                  <a:lnTo>
                    <a:pt x="354" y="249"/>
                  </a:lnTo>
                  <a:lnTo>
                    <a:pt x="343" y="256"/>
                  </a:lnTo>
                  <a:lnTo>
                    <a:pt x="328" y="262"/>
                  </a:lnTo>
                  <a:lnTo>
                    <a:pt x="314" y="268"/>
                  </a:lnTo>
                  <a:lnTo>
                    <a:pt x="299" y="272"/>
                  </a:lnTo>
                  <a:lnTo>
                    <a:pt x="282" y="276"/>
                  </a:lnTo>
                  <a:lnTo>
                    <a:pt x="264" y="280"/>
                  </a:lnTo>
                  <a:lnTo>
                    <a:pt x="264" y="280"/>
                  </a:lnTo>
                  <a:lnTo>
                    <a:pt x="289" y="293"/>
                  </a:lnTo>
                  <a:lnTo>
                    <a:pt x="298" y="299"/>
                  </a:lnTo>
                  <a:lnTo>
                    <a:pt x="305" y="306"/>
                  </a:lnTo>
                  <a:lnTo>
                    <a:pt x="305" y="306"/>
                  </a:lnTo>
                  <a:lnTo>
                    <a:pt x="321" y="320"/>
                  </a:lnTo>
                  <a:lnTo>
                    <a:pt x="335" y="336"/>
                  </a:lnTo>
                  <a:lnTo>
                    <a:pt x="349" y="354"/>
                  </a:lnTo>
                  <a:lnTo>
                    <a:pt x="362" y="373"/>
                  </a:lnTo>
                  <a:lnTo>
                    <a:pt x="451" y="513"/>
                  </a:lnTo>
                  <a:lnTo>
                    <a:pt x="366" y="513"/>
                  </a:lnTo>
                  <a:lnTo>
                    <a:pt x="298" y="407"/>
                  </a:lnTo>
                  <a:lnTo>
                    <a:pt x="298" y="407"/>
                  </a:lnTo>
                  <a:lnTo>
                    <a:pt x="271" y="366"/>
                  </a:lnTo>
                  <a:lnTo>
                    <a:pt x="249" y="335"/>
                  </a:lnTo>
                  <a:lnTo>
                    <a:pt x="249" y="335"/>
                  </a:lnTo>
                  <a:lnTo>
                    <a:pt x="240" y="325"/>
                  </a:lnTo>
                  <a:lnTo>
                    <a:pt x="231" y="315"/>
                  </a:lnTo>
                  <a:lnTo>
                    <a:pt x="222" y="307"/>
                  </a:lnTo>
                  <a:lnTo>
                    <a:pt x="215" y="302"/>
                  </a:lnTo>
                  <a:lnTo>
                    <a:pt x="215" y="302"/>
                  </a:lnTo>
                  <a:lnTo>
                    <a:pt x="199" y="293"/>
                  </a:lnTo>
                  <a:lnTo>
                    <a:pt x="184" y="288"/>
                  </a:lnTo>
                  <a:lnTo>
                    <a:pt x="184" y="288"/>
                  </a:lnTo>
                  <a:lnTo>
                    <a:pt x="169" y="285"/>
                  </a:lnTo>
                  <a:lnTo>
                    <a:pt x="146" y="285"/>
                  </a:lnTo>
                  <a:lnTo>
                    <a:pt x="68" y="285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26"/>
                  </a:moveTo>
                  <a:lnTo>
                    <a:pt x="213" y="226"/>
                  </a:lnTo>
                  <a:lnTo>
                    <a:pt x="213" y="226"/>
                  </a:lnTo>
                  <a:lnTo>
                    <a:pt x="235" y="226"/>
                  </a:lnTo>
                  <a:lnTo>
                    <a:pt x="254" y="224"/>
                  </a:lnTo>
                  <a:lnTo>
                    <a:pt x="271" y="221"/>
                  </a:lnTo>
                  <a:lnTo>
                    <a:pt x="286" y="217"/>
                  </a:lnTo>
                  <a:lnTo>
                    <a:pt x="286" y="217"/>
                  </a:lnTo>
                  <a:lnTo>
                    <a:pt x="298" y="211"/>
                  </a:lnTo>
                  <a:lnTo>
                    <a:pt x="309" y="204"/>
                  </a:lnTo>
                  <a:lnTo>
                    <a:pt x="318" y="195"/>
                  </a:lnTo>
                  <a:lnTo>
                    <a:pt x="326" y="185"/>
                  </a:lnTo>
                  <a:lnTo>
                    <a:pt x="326" y="185"/>
                  </a:lnTo>
                  <a:lnTo>
                    <a:pt x="331" y="175"/>
                  </a:lnTo>
                  <a:lnTo>
                    <a:pt x="336" y="163"/>
                  </a:lnTo>
                  <a:lnTo>
                    <a:pt x="339" y="152"/>
                  </a:lnTo>
                  <a:lnTo>
                    <a:pt x="339" y="140"/>
                  </a:lnTo>
                  <a:lnTo>
                    <a:pt x="339" y="140"/>
                  </a:lnTo>
                  <a:lnTo>
                    <a:pt x="339" y="131"/>
                  </a:lnTo>
                  <a:lnTo>
                    <a:pt x="337" y="122"/>
                  </a:lnTo>
                  <a:lnTo>
                    <a:pt x="335" y="115"/>
                  </a:lnTo>
                  <a:lnTo>
                    <a:pt x="332" y="107"/>
                  </a:lnTo>
                  <a:lnTo>
                    <a:pt x="328" y="99"/>
                  </a:lnTo>
                  <a:lnTo>
                    <a:pt x="325" y="93"/>
                  </a:lnTo>
                  <a:lnTo>
                    <a:pt x="319" y="87"/>
                  </a:lnTo>
                  <a:lnTo>
                    <a:pt x="313" y="80"/>
                  </a:lnTo>
                  <a:lnTo>
                    <a:pt x="313" y="80"/>
                  </a:lnTo>
                  <a:lnTo>
                    <a:pt x="305" y="74"/>
                  </a:lnTo>
                  <a:lnTo>
                    <a:pt x="298" y="70"/>
                  </a:lnTo>
                  <a:lnTo>
                    <a:pt x="289" y="66"/>
                  </a:lnTo>
                  <a:lnTo>
                    <a:pt x="279" y="62"/>
                  </a:lnTo>
                  <a:lnTo>
                    <a:pt x="268" y="60"/>
                  </a:lnTo>
                  <a:lnTo>
                    <a:pt x="256" y="58"/>
                  </a:lnTo>
                  <a:lnTo>
                    <a:pt x="243" y="57"/>
                  </a:lnTo>
                  <a:lnTo>
                    <a:pt x="230" y="56"/>
                  </a:lnTo>
                  <a:lnTo>
                    <a:pt x="68" y="56"/>
                  </a:lnTo>
                  <a:lnTo>
                    <a:pt x="68" y="2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" name="Freeform 602"/>
            <p:cNvSpPr>
              <a:spLocks/>
            </p:cNvSpPr>
            <p:nvPr/>
          </p:nvSpPr>
          <p:spPr bwMode="auto">
            <a:xfrm>
              <a:off x="2339975" y="2416176"/>
              <a:ext cx="323850" cy="407988"/>
            </a:xfrm>
            <a:custGeom>
              <a:avLst/>
              <a:gdLst>
                <a:gd name="T0" fmla="*/ 169 w 407"/>
                <a:gd name="T1" fmla="*/ 513 h 513"/>
                <a:gd name="T2" fmla="*/ 169 w 407"/>
                <a:gd name="T3" fmla="*/ 60 h 513"/>
                <a:gd name="T4" fmla="*/ 0 w 407"/>
                <a:gd name="T5" fmla="*/ 60 h 513"/>
                <a:gd name="T6" fmla="*/ 0 w 407"/>
                <a:gd name="T7" fmla="*/ 0 h 513"/>
                <a:gd name="T8" fmla="*/ 407 w 407"/>
                <a:gd name="T9" fmla="*/ 0 h 513"/>
                <a:gd name="T10" fmla="*/ 407 w 407"/>
                <a:gd name="T11" fmla="*/ 60 h 513"/>
                <a:gd name="T12" fmla="*/ 237 w 407"/>
                <a:gd name="T13" fmla="*/ 60 h 513"/>
                <a:gd name="T14" fmla="*/ 237 w 407"/>
                <a:gd name="T15" fmla="*/ 513 h 513"/>
                <a:gd name="T16" fmla="*/ 169 w 407"/>
                <a:gd name="T17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513">
                  <a:moveTo>
                    <a:pt x="169" y="513"/>
                  </a:moveTo>
                  <a:lnTo>
                    <a:pt x="169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407" y="0"/>
                  </a:lnTo>
                  <a:lnTo>
                    <a:pt x="407" y="60"/>
                  </a:lnTo>
                  <a:lnTo>
                    <a:pt x="237" y="60"/>
                  </a:lnTo>
                  <a:lnTo>
                    <a:pt x="237" y="513"/>
                  </a:lnTo>
                  <a:lnTo>
                    <a:pt x="169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" name="Freeform 603"/>
            <p:cNvSpPr>
              <a:spLocks/>
            </p:cNvSpPr>
            <p:nvPr/>
          </p:nvSpPr>
          <p:spPr bwMode="auto">
            <a:xfrm>
              <a:off x="2687638" y="2416176"/>
              <a:ext cx="373063" cy="407988"/>
            </a:xfrm>
            <a:custGeom>
              <a:avLst/>
              <a:gdLst>
                <a:gd name="T0" fmla="*/ 197 w 469"/>
                <a:gd name="T1" fmla="*/ 513 h 513"/>
                <a:gd name="T2" fmla="*/ 197 w 469"/>
                <a:gd name="T3" fmla="*/ 295 h 513"/>
                <a:gd name="T4" fmla="*/ 0 w 469"/>
                <a:gd name="T5" fmla="*/ 0 h 513"/>
                <a:gd name="T6" fmla="*/ 82 w 469"/>
                <a:gd name="T7" fmla="*/ 0 h 513"/>
                <a:gd name="T8" fmla="*/ 183 w 469"/>
                <a:gd name="T9" fmla="*/ 154 h 513"/>
                <a:gd name="T10" fmla="*/ 183 w 469"/>
                <a:gd name="T11" fmla="*/ 154 h 513"/>
                <a:gd name="T12" fmla="*/ 210 w 469"/>
                <a:gd name="T13" fmla="*/ 198 h 513"/>
                <a:gd name="T14" fmla="*/ 235 w 469"/>
                <a:gd name="T15" fmla="*/ 242 h 513"/>
                <a:gd name="T16" fmla="*/ 235 w 469"/>
                <a:gd name="T17" fmla="*/ 242 h 513"/>
                <a:gd name="T18" fmla="*/ 261 w 469"/>
                <a:gd name="T19" fmla="*/ 198 h 513"/>
                <a:gd name="T20" fmla="*/ 291 w 469"/>
                <a:gd name="T21" fmla="*/ 151 h 513"/>
                <a:gd name="T22" fmla="*/ 390 w 469"/>
                <a:gd name="T23" fmla="*/ 0 h 513"/>
                <a:gd name="T24" fmla="*/ 469 w 469"/>
                <a:gd name="T25" fmla="*/ 0 h 513"/>
                <a:gd name="T26" fmla="*/ 265 w 469"/>
                <a:gd name="T27" fmla="*/ 295 h 513"/>
                <a:gd name="T28" fmla="*/ 265 w 469"/>
                <a:gd name="T29" fmla="*/ 513 h 513"/>
                <a:gd name="T30" fmla="*/ 197 w 469"/>
                <a:gd name="T3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9" h="513">
                  <a:moveTo>
                    <a:pt x="197" y="513"/>
                  </a:moveTo>
                  <a:lnTo>
                    <a:pt x="197" y="295"/>
                  </a:lnTo>
                  <a:lnTo>
                    <a:pt x="0" y="0"/>
                  </a:lnTo>
                  <a:lnTo>
                    <a:pt x="82" y="0"/>
                  </a:lnTo>
                  <a:lnTo>
                    <a:pt x="183" y="154"/>
                  </a:lnTo>
                  <a:lnTo>
                    <a:pt x="183" y="154"/>
                  </a:lnTo>
                  <a:lnTo>
                    <a:pt x="210" y="198"/>
                  </a:lnTo>
                  <a:lnTo>
                    <a:pt x="235" y="242"/>
                  </a:lnTo>
                  <a:lnTo>
                    <a:pt x="235" y="242"/>
                  </a:lnTo>
                  <a:lnTo>
                    <a:pt x="261" y="198"/>
                  </a:lnTo>
                  <a:lnTo>
                    <a:pt x="291" y="151"/>
                  </a:lnTo>
                  <a:lnTo>
                    <a:pt x="390" y="0"/>
                  </a:lnTo>
                  <a:lnTo>
                    <a:pt x="469" y="0"/>
                  </a:lnTo>
                  <a:lnTo>
                    <a:pt x="265" y="295"/>
                  </a:lnTo>
                  <a:lnTo>
                    <a:pt x="265" y="513"/>
                  </a:lnTo>
                  <a:lnTo>
                    <a:pt x="197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" name="Freeform 604"/>
            <p:cNvSpPr>
              <a:spLocks noEditPoints="1"/>
            </p:cNvSpPr>
            <p:nvPr/>
          </p:nvSpPr>
          <p:spPr bwMode="auto">
            <a:xfrm>
              <a:off x="3249613" y="2408238"/>
              <a:ext cx="390525" cy="422275"/>
            </a:xfrm>
            <a:custGeom>
              <a:avLst/>
              <a:gdLst>
                <a:gd name="T0" fmla="*/ 2 w 491"/>
                <a:gd name="T1" fmla="*/ 242 h 531"/>
                <a:gd name="T2" fmla="*/ 18 w 491"/>
                <a:gd name="T3" fmla="*/ 158 h 531"/>
                <a:gd name="T4" fmla="*/ 53 w 491"/>
                <a:gd name="T5" fmla="*/ 90 h 531"/>
                <a:gd name="T6" fmla="*/ 87 w 491"/>
                <a:gd name="T7" fmla="*/ 55 h 531"/>
                <a:gd name="T8" fmla="*/ 147 w 491"/>
                <a:gd name="T9" fmla="*/ 17 h 531"/>
                <a:gd name="T10" fmla="*/ 219 w 491"/>
                <a:gd name="T11" fmla="*/ 1 h 531"/>
                <a:gd name="T12" fmla="*/ 264 w 491"/>
                <a:gd name="T13" fmla="*/ 0 h 531"/>
                <a:gd name="T14" fmla="*/ 314 w 491"/>
                <a:gd name="T15" fmla="*/ 9 h 531"/>
                <a:gd name="T16" fmla="*/ 360 w 491"/>
                <a:gd name="T17" fmla="*/ 25 h 531"/>
                <a:gd name="T18" fmla="*/ 388 w 491"/>
                <a:gd name="T19" fmla="*/ 43 h 531"/>
                <a:gd name="T20" fmla="*/ 424 w 491"/>
                <a:gd name="T21" fmla="*/ 74 h 531"/>
                <a:gd name="T22" fmla="*/ 453 w 491"/>
                <a:gd name="T23" fmla="*/ 114 h 531"/>
                <a:gd name="T24" fmla="*/ 468 w 491"/>
                <a:gd name="T25" fmla="*/ 144 h 531"/>
                <a:gd name="T26" fmla="*/ 484 w 491"/>
                <a:gd name="T27" fmla="*/ 193 h 531"/>
                <a:gd name="T28" fmla="*/ 490 w 491"/>
                <a:gd name="T29" fmla="*/ 247 h 531"/>
                <a:gd name="T30" fmla="*/ 490 w 491"/>
                <a:gd name="T31" fmla="*/ 285 h 531"/>
                <a:gd name="T32" fmla="*/ 482 w 491"/>
                <a:gd name="T33" fmla="*/ 340 h 531"/>
                <a:gd name="T34" fmla="*/ 467 w 491"/>
                <a:gd name="T35" fmla="*/ 390 h 531"/>
                <a:gd name="T36" fmla="*/ 451 w 491"/>
                <a:gd name="T37" fmla="*/ 421 h 531"/>
                <a:gd name="T38" fmla="*/ 421 w 491"/>
                <a:gd name="T39" fmla="*/ 461 h 531"/>
                <a:gd name="T40" fmla="*/ 384 w 491"/>
                <a:gd name="T41" fmla="*/ 491 h 531"/>
                <a:gd name="T42" fmla="*/ 356 w 491"/>
                <a:gd name="T43" fmla="*/ 507 h 531"/>
                <a:gd name="T44" fmla="*/ 310 w 491"/>
                <a:gd name="T45" fmla="*/ 523 h 531"/>
                <a:gd name="T46" fmla="*/ 263 w 491"/>
                <a:gd name="T47" fmla="*/ 530 h 531"/>
                <a:gd name="T48" fmla="*/ 228 w 491"/>
                <a:gd name="T49" fmla="*/ 530 h 531"/>
                <a:gd name="T50" fmla="*/ 177 w 491"/>
                <a:gd name="T51" fmla="*/ 522 h 531"/>
                <a:gd name="T52" fmla="*/ 131 w 491"/>
                <a:gd name="T53" fmla="*/ 504 h 531"/>
                <a:gd name="T54" fmla="*/ 103 w 491"/>
                <a:gd name="T55" fmla="*/ 486 h 531"/>
                <a:gd name="T56" fmla="*/ 67 w 491"/>
                <a:gd name="T57" fmla="*/ 454 h 531"/>
                <a:gd name="T58" fmla="*/ 37 w 491"/>
                <a:gd name="T59" fmla="*/ 414 h 531"/>
                <a:gd name="T60" fmla="*/ 23 w 491"/>
                <a:gd name="T61" fmla="*/ 385 h 531"/>
                <a:gd name="T62" fmla="*/ 8 w 491"/>
                <a:gd name="T63" fmla="*/ 338 h 531"/>
                <a:gd name="T64" fmla="*/ 2 w 491"/>
                <a:gd name="T65" fmla="*/ 289 h 531"/>
                <a:gd name="T66" fmla="*/ 71 w 491"/>
                <a:gd name="T67" fmla="*/ 274 h 531"/>
                <a:gd name="T68" fmla="*/ 73 w 491"/>
                <a:gd name="T69" fmla="*/ 317 h 531"/>
                <a:gd name="T70" fmla="*/ 90 w 491"/>
                <a:gd name="T71" fmla="*/ 373 h 531"/>
                <a:gd name="T72" fmla="*/ 121 w 491"/>
                <a:gd name="T73" fmla="*/ 420 h 531"/>
                <a:gd name="T74" fmla="*/ 147 w 491"/>
                <a:gd name="T75" fmla="*/ 443 h 531"/>
                <a:gd name="T76" fmla="*/ 192 w 491"/>
                <a:gd name="T77" fmla="*/ 466 h 531"/>
                <a:gd name="T78" fmla="*/ 246 w 491"/>
                <a:gd name="T79" fmla="*/ 472 h 531"/>
                <a:gd name="T80" fmla="*/ 282 w 491"/>
                <a:gd name="T81" fmla="*/ 470 h 531"/>
                <a:gd name="T82" fmla="*/ 330 w 491"/>
                <a:gd name="T83" fmla="*/ 452 h 531"/>
                <a:gd name="T84" fmla="*/ 371 w 491"/>
                <a:gd name="T85" fmla="*/ 418 h 531"/>
                <a:gd name="T86" fmla="*/ 393 w 491"/>
                <a:gd name="T87" fmla="*/ 389 h 531"/>
                <a:gd name="T88" fmla="*/ 413 w 491"/>
                <a:gd name="T89" fmla="*/ 334 h 531"/>
                <a:gd name="T90" fmla="*/ 421 w 491"/>
                <a:gd name="T91" fmla="*/ 266 h 531"/>
                <a:gd name="T92" fmla="*/ 416 w 491"/>
                <a:gd name="T93" fmla="*/ 207 h 531"/>
                <a:gd name="T94" fmla="*/ 399 w 491"/>
                <a:gd name="T95" fmla="*/ 156 h 531"/>
                <a:gd name="T96" fmla="*/ 388 w 491"/>
                <a:gd name="T97" fmla="*/ 134 h 531"/>
                <a:gd name="T98" fmla="*/ 366 w 491"/>
                <a:gd name="T99" fmla="*/ 106 h 531"/>
                <a:gd name="T100" fmla="*/ 338 w 491"/>
                <a:gd name="T101" fmla="*/ 84 h 531"/>
                <a:gd name="T102" fmla="*/ 316 w 491"/>
                <a:gd name="T103" fmla="*/ 73 h 531"/>
                <a:gd name="T104" fmla="*/ 283 w 491"/>
                <a:gd name="T105" fmla="*/ 62 h 531"/>
                <a:gd name="T106" fmla="*/ 246 w 491"/>
                <a:gd name="T107" fmla="*/ 58 h 531"/>
                <a:gd name="T108" fmla="*/ 211 w 491"/>
                <a:gd name="T109" fmla="*/ 61 h 531"/>
                <a:gd name="T110" fmla="*/ 164 w 491"/>
                <a:gd name="T111" fmla="*/ 78 h 531"/>
                <a:gd name="T112" fmla="*/ 122 w 491"/>
                <a:gd name="T113" fmla="*/ 107 h 531"/>
                <a:gd name="T114" fmla="*/ 100 w 491"/>
                <a:gd name="T115" fmla="*/ 137 h 531"/>
                <a:gd name="T116" fmla="*/ 78 w 491"/>
                <a:gd name="T117" fmla="*/ 195 h 531"/>
                <a:gd name="T118" fmla="*/ 71 w 491"/>
                <a:gd name="T119" fmla="*/ 274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1" h="531">
                  <a:moveTo>
                    <a:pt x="0" y="272"/>
                  </a:moveTo>
                  <a:lnTo>
                    <a:pt x="0" y="272"/>
                  </a:lnTo>
                  <a:lnTo>
                    <a:pt x="2" y="242"/>
                  </a:lnTo>
                  <a:lnTo>
                    <a:pt x="5" y="212"/>
                  </a:lnTo>
                  <a:lnTo>
                    <a:pt x="11" y="184"/>
                  </a:lnTo>
                  <a:lnTo>
                    <a:pt x="18" y="158"/>
                  </a:lnTo>
                  <a:lnTo>
                    <a:pt x="27" y="134"/>
                  </a:lnTo>
                  <a:lnTo>
                    <a:pt x="39" y="111"/>
                  </a:lnTo>
                  <a:lnTo>
                    <a:pt x="53" y="90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7" y="55"/>
                  </a:lnTo>
                  <a:lnTo>
                    <a:pt x="106" y="41"/>
                  </a:lnTo>
                  <a:lnTo>
                    <a:pt x="126" y="28"/>
                  </a:lnTo>
                  <a:lnTo>
                    <a:pt x="147" y="17"/>
                  </a:lnTo>
                  <a:lnTo>
                    <a:pt x="170" y="10"/>
                  </a:lnTo>
                  <a:lnTo>
                    <a:pt x="195" y="5"/>
                  </a:lnTo>
                  <a:lnTo>
                    <a:pt x="219" y="1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64" y="0"/>
                  </a:lnTo>
                  <a:lnTo>
                    <a:pt x="280" y="2"/>
                  </a:lnTo>
                  <a:lnTo>
                    <a:pt x="297" y="5"/>
                  </a:lnTo>
                  <a:lnTo>
                    <a:pt x="314" y="9"/>
                  </a:lnTo>
                  <a:lnTo>
                    <a:pt x="329" y="12"/>
                  </a:lnTo>
                  <a:lnTo>
                    <a:pt x="344" y="19"/>
                  </a:lnTo>
                  <a:lnTo>
                    <a:pt x="360" y="25"/>
                  </a:lnTo>
                  <a:lnTo>
                    <a:pt x="374" y="34"/>
                  </a:lnTo>
                  <a:lnTo>
                    <a:pt x="374" y="34"/>
                  </a:lnTo>
                  <a:lnTo>
                    <a:pt x="388" y="43"/>
                  </a:lnTo>
                  <a:lnTo>
                    <a:pt x="401" y="52"/>
                  </a:lnTo>
                  <a:lnTo>
                    <a:pt x="413" y="62"/>
                  </a:lnTo>
                  <a:lnTo>
                    <a:pt x="424" y="74"/>
                  </a:lnTo>
                  <a:lnTo>
                    <a:pt x="435" y="87"/>
                  </a:lnTo>
                  <a:lnTo>
                    <a:pt x="444" y="99"/>
                  </a:lnTo>
                  <a:lnTo>
                    <a:pt x="453" y="114"/>
                  </a:lnTo>
                  <a:lnTo>
                    <a:pt x="461" y="129"/>
                  </a:lnTo>
                  <a:lnTo>
                    <a:pt x="461" y="129"/>
                  </a:lnTo>
                  <a:lnTo>
                    <a:pt x="468" y="144"/>
                  </a:lnTo>
                  <a:lnTo>
                    <a:pt x="474" y="160"/>
                  </a:lnTo>
                  <a:lnTo>
                    <a:pt x="479" y="176"/>
                  </a:lnTo>
                  <a:lnTo>
                    <a:pt x="484" y="193"/>
                  </a:lnTo>
                  <a:lnTo>
                    <a:pt x="486" y="211"/>
                  </a:lnTo>
                  <a:lnTo>
                    <a:pt x="489" y="229"/>
                  </a:lnTo>
                  <a:lnTo>
                    <a:pt x="490" y="247"/>
                  </a:lnTo>
                  <a:lnTo>
                    <a:pt x="491" y="266"/>
                  </a:lnTo>
                  <a:lnTo>
                    <a:pt x="491" y="266"/>
                  </a:lnTo>
                  <a:lnTo>
                    <a:pt x="490" y="285"/>
                  </a:lnTo>
                  <a:lnTo>
                    <a:pt x="489" y="304"/>
                  </a:lnTo>
                  <a:lnTo>
                    <a:pt x="486" y="322"/>
                  </a:lnTo>
                  <a:lnTo>
                    <a:pt x="482" y="340"/>
                  </a:lnTo>
                  <a:lnTo>
                    <a:pt x="479" y="357"/>
                  </a:lnTo>
                  <a:lnTo>
                    <a:pt x="474" y="373"/>
                  </a:lnTo>
                  <a:lnTo>
                    <a:pt x="467" y="390"/>
                  </a:lnTo>
                  <a:lnTo>
                    <a:pt x="459" y="406"/>
                  </a:lnTo>
                  <a:lnTo>
                    <a:pt x="459" y="406"/>
                  </a:lnTo>
                  <a:lnTo>
                    <a:pt x="451" y="421"/>
                  </a:lnTo>
                  <a:lnTo>
                    <a:pt x="442" y="435"/>
                  </a:lnTo>
                  <a:lnTo>
                    <a:pt x="433" y="448"/>
                  </a:lnTo>
                  <a:lnTo>
                    <a:pt x="421" y="461"/>
                  </a:lnTo>
                  <a:lnTo>
                    <a:pt x="410" y="471"/>
                  </a:lnTo>
                  <a:lnTo>
                    <a:pt x="397" y="481"/>
                  </a:lnTo>
                  <a:lnTo>
                    <a:pt x="384" y="491"/>
                  </a:lnTo>
                  <a:lnTo>
                    <a:pt x="370" y="499"/>
                  </a:lnTo>
                  <a:lnTo>
                    <a:pt x="370" y="499"/>
                  </a:lnTo>
                  <a:lnTo>
                    <a:pt x="356" y="507"/>
                  </a:lnTo>
                  <a:lnTo>
                    <a:pt x="341" y="513"/>
                  </a:lnTo>
                  <a:lnTo>
                    <a:pt x="325" y="518"/>
                  </a:lnTo>
                  <a:lnTo>
                    <a:pt x="310" y="523"/>
                  </a:lnTo>
                  <a:lnTo>
                    <a:pt x="294" y="526"/>
                  </a:lnTo>
                  <a:lnTo>
                    <a:pt x="279" y="528"/>
                  </a:lnTo>
                  <a:lnTo>
                    <a:pt x="263" y="530"/>
                  </a:lnTo>
                  <a:lnTo>
                    <a:pt x="246" y="531"/>
                  </a:lnTo>
                  <a:lnTo>
                    <a:pt x="246" y="531"/>
                  </a:lnTo>
                  <a:lnTo>
                    <a:pt x="228" y="530"/>
                  </a:lnTo>
                  <a:lnTo>
                    <a:pt x="210" y="528"/>
                  </a:lnTo>
                  <a:lnTo>
                    <a:pt x="193" y="526"/>
                  </a:lnTo>
                  <a:lnTo>
                    <a:pt x="177" y="522"/>
                  </a:lnTo>
                  <a:lnTo>
                    <a:pt x="161" y="517"/>
                  </a:lnTo>
                  <a:lnTo>
                    <a:pt x="146" y="511"/>
                  </a:lnTo>
                  <a:lnTo>
                    <a:pt x="131" y="504"/>
                  </a:lnTo>
                  <a:lnTo>
                    <a:pt x="117" y="496"/>
                  </a:lnTo>
                  <a:lnTo>
                    <a:pt x="117" y="496"/>
                  </a:lnTo>
                  <a:lnTo>
                    <a:pt x="103" y="486"/>
                  </a:lnTo>
                  <a:lnTo>
                    <a:pt x="90" y="477"/>
                  </a:lnTo>
                  <a:lnTo>
                    <a:pt x="77" y="466"/>
                  </a:lnTo>
                  <a:lnTo>
                    <a:pt x="67" y="454"/>
                  </a:lnTo>
                  <a:lnTo>
                    <a:pt x="55" y="443"/>
                  </a:lnTo>
                  <a:lnTo>
                    <a:pt x="46" y="429"/>
                  </a:lnTo>
                  <a:lnTo>
                    <a:pt x="37" y="414"/>
                  </a:lnTo>
                  <a:lnTo>
                    <a:pt x="30" y="400"/>
                  </a:lnTo>
                  <a:lnTo>
                    <a:pt x="30" y="400"/>
                  </a:lnTo>
                  <a:lnTo>
                    <a:pt x="23" y="385"/>
                  </a:lnTo>
                  <a:lnTo>
                    <a:pt x="17" y="370"/>
                  </a:lnTo>
                  <a:lnTo>
                    <a:pt x="12" y="354"/>
                  </a:lnTo>
                  <a:lnTo>
                    <a:pt x="8" y="338"/>
                  </a:lnTo>
                  <a:lnTo>
                    <a:pt x="4" y="322"/>
                  </a:lnTo>
                  <a:lnTo>
                    <a:pt x="3" y="306"/>
                  </a:lnTo>
                  <a:lnTo>
                    <a:pt x="2" y="289"/>
                  </a:lnTo>
                  <a:lnTo>
                    <a:pt x="0" y="272"/>
                  </a:lnTo>
                  <a:lnTo>
                    <a:pt x="0" y="272"/>
                  </a:lnTo>
                  <a:close/>
                  <a:moveTo>
                    <a:pt x="71" y="274"/>
                  </a:moveTo>
                  <a:lnTo>
                    <a:pt x="71" y="274"/>
                  </a:lnTo>
                  <a:lnTo>
                    <a:pt x="71" y="295"/>
                  </a:lnTo>
                  <a:lnTo>
                    <a:pt x="73" y="317"/>
                  </a:lnTo>
                  <a:lnTo>
                    <a:pt x="77" y="338"/>
                  </a:lnTo>
                  <a:lnTo>
                    <a:pt x="83" y="356"/>
                  </a:lnTo>
                  <a:lnTo>
                    <a:pt x="90" y="373"/>
                  </a:lnTo>
                  <a:lnTo>
                    <a:pt x="99" y="390"/>
                  </a:lnTo>
                  <a:lnTo>
                    <a:pt x="109" y="406"/>
                  </a:lnTo>
                  <a:lnTo>
                    <a:pt x="121" y="420"/>
                  </a:lnTo>
                  <a:lnTo>
                    <a:pt x="121" y="420"/>
                  </a:lnTo>
                  <a:lnTo>
                    <a:pt x="133" y="432"/>
                  </a:lnTo>
                  <a:lnTo>
                    <a:pt x="147" y="443"/>
                  </a:lnTo>
                  <a:lnTo>
                    <a:pt x="161" y="452"/>
                  </a:lnTo>
                  <a:lnTo>
                    <a:pt x="177" y="459"/>
                  </a:lnTo>
                  <a:lnTo>
                    <a:pt x="192" y="466"/>
                  </a:lnTo>
                  <a:lnTo>
                    <a:pt x="209" y="470"/>
                  </a:lnTo>
                  <a:lnTo>
                    <a:pt x="227" y="472"/>
                  </a:lnTo>
                  <a:lnTo>
                    <a:pt x="246" y="472"/>
                  </a:lnTo>
                  <a:lnTo>
                    <a:pt x="246" y="472"/>
                  </a:lnTo>
                  <a:lnTo>
                    <a:pt x="264" y="472"/>
                  </a:lnTo>
                  <a:lnTo>
                    <a:pt x="282" y="470"/>
                  </a:lnTo>
                  <a:lnTo>
                    <a:pt x="300" y="466"/>
                  </a:lnTo>
                  <a:lnTo>
                    <a:pt x="315" y="459"/>
                  </a:lnTo>
                  <a:lnTo>
                    <a:pt x="330" y="452"/>
                  </a:lnTo>
                  <a:lnTo>
                    <a:pt x="344" y="443"/>
                  </a:lnTo>
                  <a:lnTo>
                    <a:pt x="358" y="431"/>
                  </a:lnTo>
                  <a:lnTo>
                    <a:pt x="371" y="418"/>
                  </a:lnTo>
                  <a:lnTo>
                    <a:pt x="371" y="418"/>
                  </a:lnTo>
                  <a:lnTo>
                    <a:pt x="383" y="404"/>
                  </a:lnTo>
                  <a:lnTo>
                    <a:pt x="393" y="389"/>
                  </a:lnTo>
                  <a:lnTo>
                    <a:pt x="402" y="372"/>
                  </a:lnTo>
                  <a:lnTo>
                    <a:pt x="408" y="353"/>
                  </a:lnTo>
                  <a:lnTo>
                    <a:pt x="413" y="334"/>
                  </a:lnTo>
                  <a:lnTo>
                    <a:pt x="417" y="312"/>
                  </a:lnTo>
                  <a:lnTo>
                    <a:pt x="420" y="290"/>
                  </a:lnTo>
                  <a:lnTo>
                    <a:pt x="421" y="266"/>
                  </a:lnTo>
                  <a:lnTo>
                    <a:pt x="421" y="266"/>
                  </a:lnTo>
                  <a:lnTo>
                    <a:pt x="420" y="235"/>
                  </a:lnTo>
                  <a:lnTo>
                    <a:pt x="416" y="207"/>
                  </a:lnTo>
                  <a:lnTo>
                    <a:pt x="410" y="180"/>
                  </a:lnTo>
                  <a:lnTo>
                    <a:pt x="404" y="169"/>
                  </a:lnTo>
                  <a:lnTo>
                    <a:pt x="399" y="156"/>
                  </a:lnTo>
                  <a:lnTo>
                    <a:pt x="399" y="156"/>
                  </a:lnTo>
                  <a:lnTo>
                    <a:pt x="394" y="146"/>
                  </a:lnTo>
                  <a:lnTo>
                    <a:pt x="388" y="134"/>
                  </a:lnTo>
                  <a:lnTo>
                    <a:pt x="381" y="124"/>
                  </a:lnTo>
                  <a:lnTo>
                    <a:pt x="374" y="115"/>
                  </a:lnTo>
                  <a:lnTo>
                    <a:pt x="366" y="106"/>
                  </a:lnTo>
                  <a:lnTo>
                    <a:pt x="357" y="98"/>
                  </a:lnTo>
                  <a:lnTo>
                    <a:pt x="348" y="90"/>
                  </a:lnTo>
                  <a:lnTo>
                    <a:pt x="338" y="84"/>
                  </a:lnTo>
                  <a:lnTo>
                    <a:pt x="338" y="84"/>
                  </a:lnTo>
                  <a:lnTo>
                    <a:pt x="328" y="78"/>
                  </a:lnTo>
                  <a:lnTo>
                    <a:pt x="316" y="73"/>
                  </a:lnTo>
                  <a:lnTo>
                    <a:pt x="306" y="69"/>
                  </a:lnTo>
                  <a:lnTo>
                    <a:pt x="294" y="65"/>
                  </a:lnTo>
                  <a:lnTo>
                    <a:pt x="283" y="62"/>
                  </a:lnTo>
                  <a:lnTo>
                    <a:pt x="271" y="60"/>
                  </a:lnTo>
                  <a:lnTo>
                    <a:pt x="259" y="58"/>
                  </a:lnTo>
                  <a:lnTo>
                    <a:pt x="246" y="58"/>
                  </a:lnTo>
                  <a:lnTo>
                    <a:pt x="246" y="58"/>
                  </a:lnTo>
                  <a:lnTo>
                    <a:pt x="229" y="58"/>
                  </a:lnTo>
                  <a:lnTo>
                    <a:pt x="211" y="61"/>
                  </a:lnTo>
                  <a:lnTo>
                    <a:pt x="195" y="65"/>
                  </a:lnTo>
                  <a:lnTo>
                    <a:pt x="179" y="70"/>
                  </a:lnTo>
                  <a:lnTo>
                    <a:pt x="164" y="78"/>
                  </a:lnTo>
                  <a:lnTo>
                    <a:pt x="150" y="85"/>
                  </a:lnTo>
                  <a:lnTo>
                    <a:pt x="136" y="96"/>
                  </a:lnTo>
                  <a:lnTo>
                    <a:pt x="122" y="107"/>
                  </a:lnTo>
                  <a:lnTo>
                    <a:pt x="122" y="107"/>
                  </a:lnTo>
                  <a:lnTo>
                    <a:pt x="110" y="121"/>
                  </a:lnTo>
                  <a:lnTo>
                    <a:pt x="100" y="137"/>
                  </a:lnTo>
                  <a:lnTo>
                    <a:pt x="91" y="155"/>
                  </a:lnTo>
                  <a:lnTo>
                    <a:pt x="83" y="174"/>
                  </a:lnTo>
                  <a:lnTo>
                    <a:pt x="78" y="195"/>
                  </a:lnTo>
                  <a:lnTo>
                    <a:pt x="73" y="220"/>
                  </a:lnTo>
                  <a:lnTo>
                    <a:pt x="71" y="245"/>
                  </a:lnTo>
                  <a:lnTo>
                    <a:pt x="71" y="274"/>
                  </a:lnTo>
                  <a:lnTo>
                    <a:pt x="71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" name="Freeform 605"/>
            <p:cNvSpPr>
              <a:spLocks/>
            </p:cNvSpPr>
            <p:nvPr/>
          </p:nvSpPr>
          <p:spPr bwMode="auto">
            <a:xfrm>
              <a:off x="3702050" y="2416176"/>
              <a:ext cx="273050" cy="407988"/>
            </a:xfrm>
            <a:custGeom>
              <a:avLst/>
              <a:gdLst>
                <a:gd name="T0" fmla="*/ 0 w 346"/>
                <a:gd name="T1" fmla="*/ 513 h 513"/>
                <a:gd name="T2" fmla="*/ 0 w 346"/>
                <a:gd name="T3" fmla="*/ 0 h 513"/>
                <a:gd name="T4" fmla="*/ 346 w 346"/>
                <a:gd name="T5" fmla="*/ 0 h 513"/>
                <a:gd name="T6" fmla="*/ 346 w 346"/>
                <a:gd name="T7" fmla="*/ 60 h 513"/>
                <a:gd name="T8" fmla="*/ 68 w 346"/>
                <a:gd name="T9" fmla="*/ 60 h 513"/>
                <a:gd name="T10" fmla="*/ 68 w 346"/>
                <a:gd name="T11" fmla="*/ 220 h 513"/>
                <a:gd name="T12" fmla="*/ 309 w 346"/>
                <a:gd name="T13" fmla="*/ 220 h 513"/>
                <a:gd name="T14" fmla="*/ 309 w 346"/>
                <a:gd name="T15" fmla="*/ 280 h 513"/>
                <a:gd name="T16" fmla="*/ 68 w 346"/>
                <a:gd name="T17" fmla="*/ 280 h 513"/>
                <a:gd name="T18" fmla="*/ 68 w 346"/>
                <a:gd name="T19" fmla="*/ 513 h 513"/>
                <a:gd name="T20" fmla="*/ 0 w 346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6" h="513">
                  <a:moveTo>
                    <a:pt x="0" y="513"/>
                  </a:moveTo>
                  <a:lnTo>
                    <a:pt x="0" y="0"/>
                  </a:lnTo>
                  <a:lnTo>
                    <a:pt x="346" y="0"/>
                  </a:lnTo>
                  <a:lnTo>
                    <a:pt x="346" y="60"/>
                  </a:lnTo>
                  <a:lnTo>
                    <a:pt x="68" y="60"/>
                  </a:lnTo>
                  <a:lnTo>
                    <a:pt x="68" y="220"/>
                  </a:lnTo>
                  <a:lnTo>
                    <a:pt x="309" y="220"/>
                  </a:lnTo>
                  <a:lnTo>
                    <a:pt x="309" y="280"/>
                  </a:lnTo>
                  <a:lnTo>
                    <a:pt x="68" y="280"/>
                  </a:lnTo>
                  <a:lnTo>
                    <a:pt x="68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" name="Freeform 606"/>
            <p:cNvSpPr>
              <a:spLocks/>
            </p:cNvSpPr>
            <p:nvPr/>
          </p:nvSpPr>
          <p:spPr bwMode="auto">
            <a:xfrm>
              <a:off x="4189413" y="2408238"/>
              <a:ext cx="377825" cy="422275"/>
            </a:xfrm>
            <a:custGeom>
              <a:avLst/>
              <a:gdLst>
                <a:gd name="T0" fmla="*/ 474 w 474"/>
                <a:gd name="T1" fmla="*/ 260 h 531"/>
                <a:gd name="T2" fmla="*/ 448 w 474"/>
                <a:gd name="T3" fmla="*/ 470 h 531"/>
                <a:gd name="T4" fmla="*/ 370 w 474"/>
                <a:gd name="T5" fmla="*/ 511 h 531"/>
                <a:gd name="T6" fmla="*/ 317 w 474"/>
                <a:gd name="T7" fmla="*/ 526 h 531"/>
                <a:gd name="T8" fmla="*/ 262 w 474"/>
                <a:gd name="T9" fmla="*/ 531 h 531"/>
                <a:gd name="T10" fmla="*/ 207 w 474"/>
                <a:gd name="T11" fmla="*/ 526 h 531"/>
                <a:gd name="T12" fmla="*/ 156 w 474"/>
                <a:gd name="T13" fmla="*/ 513 h 531"/>
                <a:gd name="T14" fmla="*/ 125 w 474"/>
                <a:gd name="T15" fmla="*/ 499 h 531"/>
                <a:gd name="T16" fmla="*/ 83 w 474"/>
                <a:gd name="T17" fmla="*/ 470 h 531"/>
                <a:gd name="T18" fmla="*/ 48 w 474"/>
                <a:gd name="T19" fmla="*/ 434 h 531"/>
                <a:gd name="T20" fmla="*/ 32 w 474"/>
                <a:gd name="T21" fmla="*/ 404 h 531"/>
                <a:gd name="T22" fmla="*/ 12 w 474"/>
                <a:gd name="T23" fmla="*/ 357 h 531"/>
                <a:gd name="T24" fmla="*/ 2 w 474"/>
                <a:gd name="T25" fmla="*/ 304 h 531"/>
                <a:gd name="T26" fmla="*/ 0 w 474"/>
                <a:gd name="T27" fmla="*/ 267 h 531"/>
                <a:gd name="T28" fmla="*/ 5 w 474"/>
                <a:gd name="T29" fmla="*/ 213 h 531"/>
                <a:gd name="T30" fmla="*/ 17 w 474"/>
                <a:gd name="T31" fmla="*/ 161 h 531"/>
                <a:gd name="T32" fmla="*/ 32 w 474"/>
                <a:gd name="T33" fmla="*/ 128 h 531"/>
                <a:gd name="T34" fmla="*/ 58 w 474"/>
                <a:gd name="T35" fmla="*/ 84 h 531"/>
                <a:gd name="T36" fmla="*/ 93 w 474"/>
                <a:gd name="T37" fmla="*/ 49 h 531"/>
                <a:gd name="T38" fmla="*/ 121 w 474"/>
                <a:gd name="T39" fmla="*/ 32 h 531"/>
                <a:gd name="T40" fmla="*/ 167 w 474"/>
                <a:gd name="T41" fmla="*/ 12 h 531"/>
                <a:gd name="T42" fmla="*/ 220 w 474"/>
                <a:gd name="T43" fmla="*/ 2 h 531"/>
                <a:gd name="T44" fmla="*/ 257 w 474"/>
                <a:gd name="T45" fmla="*/ 0 h 531"/>
                <a:gd name="T46" fmla="*/ 333 w 474"/>
                <a:gd name="T47" fmla="*/ 10 h 531"/>
                <a:gd name="T48" fmla="*/ 378 w 474"/>
                <a:gd name="T49" fmla="*/ 28 h 531"/>
                <a:gd name="T50" fmla="*/ 427 w 474"/>
                <a:gd name="T51" fmla="*/ 69 h 531"/>
                <a:gd name="T52" fmla="*/ 450 w 474"/>
                <a:gd name="T53" fmla="*/ 106 h 531"/>
                <a:gd name="T54" fmla="*/ 405 w 474"/>
                <a:gd name="T55" fmla="*/ 169 h 531"/>
                <a:gd name="T56" fmla="*/ 392 w 474"/>
                <a:gd name="T57" fmla="*/ 134 h 531"/>
                <a:gd name="T58" fmla="*/ 377 w 474"/>
                <a:gd name="T59" fmla="*/ 107 h 531"/>
                <a:gd name="T60" fmla="*/ 342 w 474"/>
                <a:gd name="T61" fmla="*/ 79 h 531"/>
                <a:gd name="T62" fmla="*/ 310 w 474"/>
                <a:gd name="T63" fmla="*/ 66 h 531"/>
                <a:gd name="T64" fmla="*/ 257 w 474"/>
                <a:gd name="T65" fmla="*/ 58 h 531"/>
                <a:gd name="T66" fmla="*/ 213 w 474"/>
                <a:gd name="T67" fmla="*/ 61 h 531"/>
                <a:gd name="T68" fmla="*/ 176 w 474"/>
                <a:gd name="T69" fmla="*/ 73 h 531"/>
                <a:gd name="T70" fmla="*/ 133 w 474"/>
                <a:gd name="T71" fmla="*/ 98 h 531"/>
                <a:gd name="T72" fmla="*/ 112 w 474"/>
                <a:gd name="T73" fmla="*/ 121 h 531"/>
                <a:gd name="T74" fmla="*/ 89 w 474"/>
                <a:gd name="T75" fmla="*/ 161 h 531"/>
                <a:gd name="T76" fmla="*/ 75 w 474"/>
                <a:gd name="T77" fmla="*/ 210 h 531"/>
                <a:gd name="T78" fmla="*/ 70 w 474"/>
                <a:gd name="T79" fmla="*/ 263 h 531"/>
                <a:gd name="T80" fmla="*/ 72 w 474"/>
                <a:gd name="T81" fmla="*/ 312 h 531"/>
                <a:gd name="T82" fmla="*/ 83 w 474"/>
                <a:gd name="T83" fmla="*/ 354 h 531"/>
                <a:gd name="T84" fmla="*/ 93 w 474"/>
                <a:gd name="T85" fmla="*/ 379 h 531"/>
                <a:gd name="T86" fmla="*/ 113 w 474"/>
                <a:gd name="T87" fmla="*/ 409 h 531"/>
                <a:gd name="T88" fmla="*/ 140 w 474"/>
                <a:gd name="T89" fmla="*/ 435 h 531"/>
                <a:gd name="T90" fmla="*/ 162 w 474"/>
                <a:gd name="T91" fmla="*/ 446 h 531"/>
                <a:gd name="T92" fmla="*/ 232 w 474"/>
                <a:gd name="T93" fmla="*/ 468 h 531"/>
                <a:gd name="T94" fmla="*/ 280 w 474"/>
                <a:gd name="T95" fmla="*/ 468 h 531"/>
                <a:gd name="T96" fmla="*/ 344 w 474"/>
                <a:gd name="T97" fmla="*/ 453 h 531"/>
                <a:gd name="T98" fmla="*/ 381 w 474"/>
                <a:gd name="T99" fmla="*/ 435 h 531"/>
                <a:gd name="T100" fmla="*/ 408 w 474"/>
                <a:gd name="T101" fmla="*/ 321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74" h="531">
                  <a:moveTo>
                    <a:pt x="257" y="321"/>
                  </a:moveTo>
                  <a:lnTo>
                    <a:pt x="257" y="261"/>
                  </a:lnTo>
                  <a:lnTo>
                    <a:pt x="474" y="260"/>
                  </a:lnTo>
                  <a:lnTo>
                    <a:pt x="474" y="450"/>
                  </a:lnTo>
                  <a:lnTo>
                    <a:pt x="474" y="450"/>
                  </a:lnTo>
                  <a:lnTo>
                    <a:pt x="448" y="470"/>
                  </a:lnTo>
                  <a:lnTo>
                    <a:pt x="423" y="486"/>
                  </a:lnTo>
                  <a:lnTo>
                    <a:pt x="397" y="499"/>
                  </a:lnTo>
                  <a:lnTo>
                    <a:pt x="370" y="511"/>
                  </a:lnTo>
                  <a:lnTo>
                    <a:pt x="370" y="511"/>
                  </a:lnTo>
                  <a:lnTo>
                    <a:pt x="344" y="519"/>
                  </a:lnTo>
                  <a:lnTo>
                    <a:pt x="317" y="526"/>
                  </a:lnTo>
                  <a:lnTo>
                    <a:pt x="290" y="530"/>
                  </a:lnTo>
                  <a:lnTo>
                    <a:pt x="262" y="531"/>
                  </a:lnTo>
                  <a:lnTo>
                    <a:pt x="262" y="531"/>
                  </a:lnTo>
                  <a:lnTo>
                    <a:pt x="243" y="530"/>
                  </a:lnTo>
                  <a:lnTo>
                    <a:pt x="225" y="528"/>
                  </a:lnTo>
                  <a:lnTo>
                    <a:pt x="207" y="526"/>
                  </a:lnTo>
                  <a:lnTo>
                    <a:pt x="190" y="523"/>
                  </a:lnTo>
                  <a:lnTo>
                    <a:pt x="172" y="518"/>
                  </a:lnTo>
                  <a:lnTo>
                    <a:pt x="156" y="513"/>
                  </a:lnTo>
                  <a:lnTo>
                    <a:pt x="140" y="505"/>
                  </a:lnTo>
                  <a:lnTo>
                    <a:pt x="125" y="499"/>
                  </a:lnTo>
                  <a:lnTo>
                    <a:pt x="125" y="499"/>
                  </a:lnTo>
                  <a:lnTo>
                    <a:pt x="110" y="490"/>
                  </a:lnTo>
                  <a:lnTo>
                    <a:pt x="95" y="481"/>
                  </a:lnTo>
                  <a:lnTo>
                    <a:pt x="83" y="470"/>
                  </a:lnTo>
                  <a:lnTo>
                    <a:pt x="70" y="459"/>
                  </a:lnTo>
                  <a:lnTo>
                    <a:pt x="58" y="446"/>
                  </a:lnTo>
                  <a:lnTo>
                    <a:pt x="48" y="434"/>
                  </a:lnTo>
                  <a:lnTo>
                    <a:pt x="39" y="420"/>
                  </a:lnTo>
                  <a:lnTo>
                    <a:pt x="32" y="404"/>
                  </a:lnTo>
                  <a:lnTo>
                    <a:pt x="32" y="404"/>
                  </a:lnTo>
                  <a:lnTo>
                    <a:pt x="24" y="389"/>
                  </a:lnTo>
                  <a:lnTo>
                    <a:pt x="17" y="373"/>
                  </a:lnTo>
                  <a:lnTo>
                    <a:pt x="12" y="357"/>
                  </a:lnTo>
                  <a:lnTo>
                    <a:pt x="7" y="340"/>
                  </a:lnTo>
                  <a:lnTo>
                    <a:pt x="5" y="322"/>
                  </a:lnTo>
                  <a:lnTo>
                    <a:pt x="2" y="304"/>
                  </a:lnTo>
                  <a:lnTo>
                    <a:pt x="0" y="286"/>
                  </a:lnTo>
                  <a:lnTo>
                    <a:pt x="0" y="267"/>
                  </a:lnTo>
                  <a:lnTo>
                    <a:pt x="0" y="267"/>
                  </a:lnTo>
                  <a:lnTo>
                    <a:pt x="0" y="249"/>
                  </a:lnTo>
                  <a:lnTo>
                    <a:pt x="2" y="231"/>
                  </a:lnTo>
                  <a:lnTo>
                    <a:pt x="5" y="213"/>
                  </a:lnTo>
                  <a:lnTo>
                    <a:pt x="7" y="195"/>
                  </a:lnTo>
                  <a:lnTo>
                    <a:pt x="12" y="178"/>
                  </a:lnTo>
                  <a:lnTo>
                    <a:pt x="17" y="161"/>
                  </a:lnTo>
                  <a:lnTo>
                    <a:pt x="24" y="144"/>
                  </a:lnTo>
                  <a:lnTo>
                    <a:pt x="32" y="128"/>
                  </a:lnTo>
                  <a:lnTo>
                    <a:pt x="32" y="128"/>
                  </a:lnTo>
                  <a:lnTo>
                    <a:pt x="39" y="112"/>
                  </a:lnTo>
                  <a:lnTo>
                    <a:pt x="48" y="98"/>
                  </a:lnTo>
                  <a:lnTo>
                    <a:pt x="58" y="84"/>
                  </a:lnTo>
                  <a:lnTo>
                    <a:pt x="69" y="71"/>
                  </a:lnTo>
                  <a:lnTo>
                    <a:pt x="81" y="60"/>
                  </a:lnTo>
                  <a:lnTo>
                    <a:pt x="93" y="49"/>
                  </a:lnTo>
                  <a:lnTo>
                    <a:pt x="107" y="39"/>
                  </a:lnTo>
                  <a:lnTo>
                    <a:pt x="121" y="32"/>
                  </a:lnTo>
                  <a:lnTo>
                    <a:pt x="121" y="32"/>
                  </a:lnTo>
                  <a:lnTo>
                    <a:pt x="136" y="24"/>
                  </a:lnTo>
                  <a:lnTo>
                    <a:pt x="152" y="17"/>
                  </a:lnTo>
                  <a:lnTo>
                    <a:pt x="167" y="12"/>
                  </a:lnTo>
                  <a:lnTo>
                    <a:pt x="184" y="7"/>
                  </a:lnTo>
                  <a:lnTo>
                    <a:pt x="202" y="5"/>
                  </a:lnTo>
                  <a:lnTo>
                    <a:pt x="220" y="2"/>
                  </a:lnTo>
                  <a:lnTo>
                    <a:pt x="237" y="1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83" y="1"/>
                  </a:lnTo>
                  <a:lnTo>
                    <a:pt x="309" y="5"/>
                  </a:lnTo>
                  <a:lnTo>
                    <a:pt x="333" y="10"/>
                  </a:lnTo>
                  <a:lnTo>
                    <a:pt x="356" y="17"/>
                  </a:lnTo>
                  <a:lnTo>
                    <a:pt x="356" y="17"/>
                  </a:lnTo>
                  <a:lnTo>
                    <a:pt x="378" y="28"/>
                  </a:lnTo>
                  <a:lnTo>
                    <a:pt x="397" y="39"/>
                  </a:lnTo>
                  <a:lnTo>
                    <a:pt x="414" y="53"/>
                  </a:lnTo>
                  <a:lnTo>
                    <a:pt x="427" y="69"/>
                  </a:lnTo>
                  <a:lnTo>
                    <a:pt x="427" y="69"/>
                  </a:lnTo>
                  <a:lnTo>
                    <a:pt x="440" y="85"/>
                  </a:lnTo>
                  <a:lnTo>
                    <a:pt x="450" y="106"/>
                  </a:lnTo>
                  <a:lnTo>
                    <a:pt x="459" y="128"/>
                  </a:lnTo>
                  <a:lnTo>
                    <a:pt x="466" y="152"/>
                  </a:lnTo>
                  <a:lnTo>
                    <a:pt x="405" y="169"/>
                  </a:lnTo>
                  <a:lnTo>
                    <a:pt x="405" y="169"/>
                  </a:lnTo>
                  <a:lnTo>
                    <a:pt x="399" y="151"/>
                  </a:lnTo>
                  <a:lnTo>
                    <a:pt x="392" y="134"/>
                  </a:lnTo>
                  <a:lnTo>
                    <a:pt x="385" y="120"/>
                  </a:lnTo>
                  <a:lnTo>
                    <a:pt x="377" y="107"/>
                  </a:lnTo>
                  <a:lnTo>
                    <a:pt x="377" y="107"/>
                  </a:lnTo>
                  <a:lnTo>
                    <a:pt x="367" y="97"/>
                  </a:lnTo>
                  <a:lnTo>
                    <a:pt x="355" y="88"/>
                  </a:lnTo>
                  <a:lnTo>
                    <a:pt x="342" y="79"/>
                  </a:lnTo>
                  <a:lnTo>
                    <a:pt x="327" y="71"/>
                  </a:lnTo>
                  <a:lnTo>
                    <a:pt x="327" y="71"/>
                  </a:lnTo>
                  <a:lnTo>
                    <a:pt x="310" y="66"/>
                  </a:lnTo>
                  <a:lnTo>
                    <a:pt x="294" y="61"/>
                  </a:lnTo>
                  <a:lnTo>
                    <a:pt x="276" y="58"/>
                  </a:lnTo>
                  <a:lnTo>
                    <a:pt x="257" y="58"/>
                  </a:lnTo>
                  <a:lnTo>
                    <a:pt x="257" y="58"/>
                  </a:lnTo>
                  <a:lnTo>
                    <a:pt x="234" y="58"/>
                  </a:lnTo>
                  <a:lnTo>
                    <a:pt x="213" y="61"/>
                  </a:lnTo>
                  <a:lnTo>
                    <a:pt x="194" y="66"/>
                  </a:lnTo>
                  <a:lnTo>
                    <a:pt x="176" y="73"/>
                  </a:lnTo>
                  <a:lnTo>
                    <a:pt x="176" y="73"/>
                  </a:lnTo>
                  <a:lnTo>
                    <a:pt x="161" y="80"/>
                  </a:lnTo>
                  <a:lnTo>
                    <a:pt x="145" y="89"/>
                  </a:lnTo>
                  <a:lnTo>
                    <a:pt x="133" y="98"/>
                  </a:lnTo>
                  <a:lnTo>
                    <a:pt x="121" y="110"/>
                  </a:lnTo>
                  <a:lnTo>
                    <a:pt x="121" y="110"/>
                  </a:lnTo>
                  <a:lnTo>
                    <a:pt x="112" y="121"/>
                  </a:lnTo>
                  <a:lnTo>
                    <a:pt x="103" y="134"/>
                  </a:lnTo>
                  <a:lnTo>
                    <a:pt x="95" y="147"/>
                  </a:lnTo>
                  <a:lnTo>
                    <a:pt x="89" y="161"/>
                  </a:lnTo>
                  <a:lnTo>
                    <a:pt x="89" y="161"/>
                  </a:lnTo>
                  <a:lnTo>
                    <a:pt x="80" y="185"/>
                  </a:lnTo>
                  <a:lnTo>
                    <a:pt x="75" y="210"/>
                  </a:lnTo>
                  <a:lnTo>
                    <a:pt x="71" y="236"/>
                  </a:lnTo>
                  <a:lnTo>
                    <a:pt x="70" y="263"/>
                  </a:lnTo>
                  <a:lnTo>
                    <a:pt x="70" y="263"/>
                  </a:lnTo>
                  <a:lnTo>
                    <a:pt x="70" y="280"/>
                  </a:lnTo>
                  <a:lnTo>
                    <a:pt x="71" y="297"/>
                  </a:lnTo>
                  <a:lnTo>
                    <a:pt x="72" y="312"/>
                  </a:lnTo>
                  <a:lnTo>
                    <a:pt x="75" y="326"/>
                  </a:lnTo>
                  <a:lnTo>
                    <a:pt x="79" y="340"/>
                  </a:lnTo>
                  <a:lnTo>
                    <a:pt x="83" y="354"/>
                  </a:lnTo>
                  <a:lnTo>
                    <a:pt x="88" y="367"/>
                  </a:lnTo>
                  <a:lnTo>
                    <a:pt x="93" y="379"/>
                  </a:lnTo>
                  <a:lnTo>
                    <a:pt x="93" y="379"/>
                  </a:lnTo>
                  <a:lnTo>
                    <a:pt x="99" y="390"/>
                  </a:lnTo>
                  <a:lnTo>
                    <a:pt x="106" y="400"/>
                  </a:lnTo>
                  <a:lnTo>
                    <a:pt x="113" y="409"/>
                  </a:lnTo>
                  <a:lnTo>
                    <a:pt x="122" y="418"/>
                  </a:lnTo>
                  <a:lnTo>
                    <a:pt x="131" y="427"/>
                  </a:lnTo>
                  <a:lnTo>
                    <a:pt x="140" y="435"/>
                  </a:lnTo>
                  <a:lnTo>
                    <a:pt x="150" y="441"/>
                  </a:lnTo>
                  <a:lnTo>
                    <a:pt x="162" y="446"/>
                  </a:lnTo>
                  <a:lnTo>
                    <a:pt x="162" y="446"/>
                  </a:lnTo>
                  <a:lnTo>
                    <a:pt x="185" y="457"/>
                  </a:lnTo>
                  <a:lnTo>
                    <a:pt x="208" y="464"/>
                  </a:lnTo>
                  <a:lnTo>
                    <a:pt x="232" y="468"/>
                  </a:lnTo>
                  <a:lnTo>
                    <a:pt x="258" y="470"/>
                  </a:lnTo>
                  <a:lnTo>
                    <a:pt x="258" y="470"/>
                  </a:lnTo>
                  <a:lnTo>
                    <a:pt x="280" y="468"/>
                  </a:lnTo>
                  <a:lnTo>
                    <a:pt x="301" y="466"/>
                  </a:lnTo>
                  <a:lnTo>
                    <a:pt x="323" y="461"/>
                  </a:lnTo>
                  <a:lnTo>
                    <a:pt x="344" y="453"/>
                  </a:lnTo>
                  <a:lnTo>
                    <a:pt x="344" y="453"/>
                  </a:lnTo>
                  <a:lnTo>
                    <a:pt x="364" y="444"/>
                  </a:lnTo>
                  <a:lnTo>
                    <a:pt x="381" y="435"/>
                  </a:lnTo>
                  <a:lnTo>
                    <a:pt x="395" y="426"/>
                  </a:lnTo>
                  <a:lnTo>
                    <a:pt x="408" y="416"/>
                  </a:lnTo>
                  <a:lnTo>
                    <a:pt x="408" y="321"/>
                  </a:lnTo>
                  <a:lnTo>
                    <a:pt x="257" y="3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" name="Freeform 607"/>
            <p:cNvSpPr>
              <a:spLocks noEditPoints="1"/>
            </p:cNvSpPr>
            <p:nvPr/>
          </p:nvSpPr>
          <p:spPr bwMode="auto">
            <a:xfrm>
              <a:off x="4640263" y="2416176"/>
              <a:ext cx="357188" cy="407988"/>
            </a:xfrm>
            <a:custGeom>
              <a:avLst/>
              <a:gdLst>
                <a:gd name="T0" fmla="*/ 0 w 452"/>
                <a:gd name="T1" fmla="*/ 0 h 513"/>
                <a:gd name="T2" fmla="*/ 226 w 452"/>
                <a:gd name="T3" fmla="*/ 0 h 513"/>
                <a:gd name="T4" fmla="*/ 287 w 452"/>
                <a:gd name="T5" fmla="*/ 3 h 513"/>
                <a:gd name="T6" fmla="*/ 331 w 452"/>
                <a:gd name="T7" fmla="*/ 14 h 513"/>
                <a:gd name="T8" fmla="*/ 340 w 452"/>
                <a:gd name="T9" fmla="*/ 17 h 513"/>
                <a:gd name="T10" fmla="*/ 356 w 452"/>
                <a:gd name="T11" fmla="*/ 26 h 513"/>
                <a:gd name="T12" fmla="*/ 370 w 452"/>
                <a:gd name="T13" fmla="*/ 39 h 513"/>
                <a:gd name="T14" fmla="*/ 388 w 452"/>
                <a:gd name="T15" fmla="*/ 62 h 513"/>
                <a:gd name="T16" fmla="*/ 398 w 452"/>
                <a:gd name="T17" fmla="*/ 80 h 513"/>
                <a:gd name="T18" fmla="*/ 408 w 452"/>
                <a:gd name="T19" fmla="*/ 119 h 513"/>
                <a:gd name="T20" fmla="*/ 409 w 452"/>
                <a:gd name="T21" fmla="*/ 140 h 513"/>
                <a:gd name="T22" fmla="*/ 407 w 452"/>
                <a:gd name="T23" fmla="*/ 166 h 513"/>
                <a:gd name="T24" fmla="*/ 400 w 452"/>
                <a:gd name="T25" fmla="*/ 190 h 513"/>
                <a:gd name="T26" fmla="*/ 389 w 452"/>
                <a:gd name="T27" fmla="*/ 212 h 513"/>
                <a:gd name="T28" fmla="*/ 374 w 452"/>
                <a:gd name="T29" fmla="*/ 231 h 513"/>
                <a:gd name="T30" fmla="*/ 365 w 452"/>
                <a:gd name="T31" fmla="*/ 240 h 513"/>
                <a:gd name="T32" fmla="*/ 342 w 452"/>
                <a:gd name="T33" fmla="*/ 256 h 513"/>
                <a:gd name="T34" fmla="*/ 315 w 452"/>
                <a:gd name="T35" fmla="*/ 268 h 513"/>
                <a:gd name="T36" fmla="*/ 283 w 452"/>
                <a:gd name="T37" fmla="*/ 276 h 513"/>
                <a:gd name="T38" fmla="*/ 265 w 452"/>
                <a:gd name="T39" fmla="*/ 280 h 513"/>
                <a:gd name="T40" fmla="*/ 298 w 452"/>
                <a:gd name="T41" fmla="*/ 299 h 513"/>
                <a:gd name="T42" fmla="*/ 306 w 452"/>
                <a:gd name="T43" fmla="*/ 306 h 513"/>
                <a:gd name="T44" fmla="*/ 335 w 452"/>
                <a:gd name="T45" fmla="*/ 336 h 513"/>
                <a:gd name="T46" fmla="*/ 362 w 452"/>
                <a:gd name="T47" fmla="*/ 373 h 513"/>
                <a:gd name="T48" fmla="*/ 366 w 452"/>
                <a:gd name="T49" fmla="*/ 513 h 513"/>
                <a:gd name="T50" fmla="*/ 298 w 452"/>
                <a:gd name="T51" fmla="*/ 407 h 513"/>
                <a:gd name="T52" fmla="*/ 249 w 452"/>
                <a:gd name="T53" fmla="*/ 335 h 513"/>
                <a:gd name="T54" fmla="*/ 239 w 452"/>
                <a:gd name="T55" fmla="*/ 325 h 513"/>
                <a:gd name="T56" fmla="*/ 223 w 452"/>
                <a:gd name="T57" fmla="*/ 307 h 513"/>
                <a:gd name="T58" fmla="*/ 215 w 452"/>
                <a:gd name="T59" fmla="*/ 302 h 513"/>
                <a:gd name="T60" fmla="*/ 184 w 452"/>
                <a:gd name="T61" fmla="*/ 288 h 513"/>
                <a:gd name="T62" fmla="*/ 169 w 452"/>
                <a:gd name="T63" fmla="*/ 285 h 513"/>
                <a:gd name="T64" fmla="*/ 68 w 452"/>
                <a:gd name="T65" fmla="*/ 285 h 513"/>
                <a:gd name="T66" fmla="*/ 0 w 452"/>
                <a:gd name="T67" fmla="*/ 513 h 513"/>
                <a:gd name="T68" fmla="*/ 214 w 452"/>
                <a:gd name="T69" fmla="*/ 226 h 513"/>
                <a:gd name="T70" fmla="*/ 235 w 452"/>
                <a:gd name="T71" fmla="*/ 226 h 513"/>
                <a:gd name="T72" fmla="*/ 271 w 452"/>
                <a:gd name="T73" fmla="*/ 221 h 513"/>
                <a:gd name="T74" fmla="*/ 285 w 452"/>
                <a:gd name="T75" fmla="*/ 217 h 513"/>
                <a:gd name="T76" fmla="*/ 310 w 452"/>
                <a:gd name="T77" fmla="*/ 204 h 513"/>
                <a:gd name="T78" fmla="*/ 326 w 452"/>
                <a:gd name="T79" fmla="*/ 185 h 513"/>
                <a:gd name="T80" fmla="*/ 331 w 452"/>
                <a:gd name="T81" fmla="*/ 175 h 513"/>
                <a:gd name="T82" fmla="*/ 339 w 452"/>
                <a:gd name="T83" fmla="*/ 152 h 513"/>
                <a:gd name="T84" fmla="*/ 339 w 452"/>
                <a:gd name="T85" fmla="*/ 140 h 513"/>
                <a:gd name="T86" fmla="*/ 338 w 452"/>
                <a:gd name="T87" fmla="*/ 122 h 513"/>
                <a:gd name="T88" fmla="*/ 333 w 452"/>
                <a:gd name="T89" fmla="*/ 107 h 513"/>
                <a:gd name="T90" fmla="*/ 325 w 452"/>
                <a:gd name="T91" fmla="*/ 93 h 513"/>
                <a:gd name="T92" fmla="*/ 313 w 452"/>
                <a:gd name="T93" fmla="*/ 80 h 513"/>
                <a:gd name="T94" fmla="*/ 306 w 452"/>
                <a:gd name="T95" fmla="*/ 74 h 513"/>
                <a:gd name="T96" fmla="*/ 289 w 452"/>
                <a:gd name="T97" fmla="*/ 66 h 513"/>
                <a:gd name="T98" fmla="*/ 269 w 452"/>
                <a:gd name="T99" fmla="*/ 60 h 513"/>
                <a:gd name="T100" fmla="*/ 243 w 452"/>
                <a:gd name="T101" fmla="*/ 57 h 513"/>
                <a:gd name="T102" fmla="*/ 68 w 452"/>
                <a:gd name="T103" fmla="*/ 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2" h="513">
                  <a:moveTo>
                    <a:pt x="0" y="513"/>
                  </a:moveTo>
                  <a:lnTo>
                    <a:pt x="0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58" y="1"/>
                  </a:lnTo>
                  <a:lnTo>
                    <a:pt x="287" y="3"/>
                  </a:lnTo>
                  <a:lnTo>
                    <a:pt x="311" y="7"/>
                  </a:lnTo>
                  <a:lnTo>
                    <a:pt x="331" y="14"/>
                  </a:lnTo>
                  <a:lnTo>
                    <a:pt x="331" y="14"/>
                  </a:lnTo>
                  <a:lnTo>
                    <a:pt x="340" y="17"/>
                  </a:lnTo>
                  <a:lnTo>
                    <a:pt x="348" y="21"/>
                  </a:lnTo>
                  <a:lnTo>
                    <a:pt x="356" y="26"/>
                  </a:lnTo>
                  <a:lnTo>
                    <a:pt x="363" y="33"/>
                  </a:lnTo>
                  <a:lnTo>
                    <a:pt x="370" y="39"/>
                  </a:lnTo>
                  <a:lnTo>
                    <a:pt x="376" y="46"/>
                  </a:lnTo>
                  <a:lnTo>
                    <a:pt x="388" y="62"/>
                  </a:lnTo>
                  <a:lnTo>
                    <a:pt x="388" y="62"/>
                  </a:lnTo>
                  <a:lnTo>
                    <a:pt x="398" y="80"/>
                  </a:lnTo>
                  <a:lnTo>
                    <a:pt x="404" y="99"/>
                  </a:lnTo>
                  <a:lnTo>
                    <a:pt x="408" y="119"/>
                  </a:lnTo>
                  <a:lnTo>
                    <a:pt x="409" y="140"/>
                  </a:lnTo>
                  <a:lnTo>
                    <a:pt x="409" y="140"/>
                  </a:lnTo>
                  <a:lnTo>
                    <a:pt x="409" y="153"/>
                  </a:lnTo>
                  <a:lnTo>
                    <a:pt x="407" y="166"/>
                  </a:lnTo>
                  <a:lnTo>
                    <a:pt x="404" y="179"/>
                  </a:lnTo>
                  <a:lnTo>
                    <a:pt x="400" y="190"/>
                  </a:lnTo>
                  <a:lnTo>
                    <a:pt x="395" y="202"/>
                  </a:lnTo>
                  <a:lnTo>
                    <a:pt x="389" y="212"/>
                  </a:lnTo>
                  <a:lnTo>
                    <a:pt x="382" y="222"/>
                  </a:lnTo>
                  <a:lnTo>
                    <a:pt x="374" y="231"/>
                  </a:lnTo>
                  <a:lnTo>
                    <a:pt x="374" y="231"/>
                  </a:lnTo>
                  <a:lnTo>
                    <a:pt x="365" y="240"/>
                  </a:lnTo>
                  <a:lnTo>
                    <a:pt x="354" y="249"/>
                  </a:lnTo>
                  <a:lnTo>
                    <a:pt x="342" y="256"/>
                  </a:lnTo>
                  <a:lnTo>
                    <a:pt x="329" y="262"/>
                  </a:lnTo>
                  <a:lnTo>
                    <a:pt x="315" y="268"/>
                  </a:lnTo>
                  <a:lnTo>
                    <a:pt x="299" y="272"/>
                  </a:lnTo>
                  <a:lnTo>
                    <a:pt x="283" y="276"/>
                  </a:lnTo>
                  <a:lnTo>
                    <a:pt x="265" y="280"/>
                  </a:lnTo>
                  <a:lnTo>
                    <a:pt x="265" y="280"/>
                  </a:lnTo>
                  <a:lnTo>
                    <a:pt x="289" y="293"/>
                  </a:lnTo>
                  <a:lnTo>
                    <a:pt x="298" y="299"/>
                  </a:lnTo>
                  <a:lnTo>
                    <a:pt x="306" y="306"/>
                  </a:lnTo>
                  <a:lnTo>
                    <a:pt x="306" y="306"/>
                  </a:lnTo>
                  <a:lnTo>
                    <a:pt x="321" y="320"/>
                  </a:lnTo>
                  <a:lnTo>
                    <a:pt x="335" y="336"/>
                  </a:lnTo>
                  <a:lnTo>
                    <a:pt x="349" y="354"/>
                  </a:lnTo>
                  <a:lnTo>
                    <a:pt x="362" y="373"/>
                  </a:lnTo>
                  <a:lnTo>
                    <a:pt x="452" y="513"/>
                  </a:lnTo>
                  <a:lnTo>
                    <a:pt x="366" y="513"/>
                  </a:lnTo>
                  <a:lnTo>
                    <a:pt x="298" y="407"/>
                  </a:lnTo>
                  <a:lnTo>
                    <a:pt x="298" y="407"/>
                  </a:lnTo>
                  <a:lnTo>
                    <a:pt x="271" y="366"/>
                  </a:lnTo>
                  <a:lnTo>
                    <a:pt x="249" y="335"/>
                  </a:lnTo>
                  <a:lnTo>
                    <a:pt x="249" y="335"/>
                  </a:lnTo>
                  <a:lnTo>
                    <a:pt x="239" y="325"/>
                  </a:lnTo>
                  <a:lnTo>
                    <a:pt x="232" y="315"/>
                  </a:lnTo>
                  <a:lnTo>
                    <a:pt x="223" y="307"/>
                  </a:lnTo>
                  <a:lnTo>
                    <a:pt x="215" y="302"/>
                  </a:lnTo>
                  <a:lnTo>
                    <a:pt x="215" y="302"/>
                  </a:lnTo>
                  <a:lnTo>
                    <a:pt x="200" y="293"/>
                  </a:lnTo>
                  <a:lnTo>
                    <a:pt x="184" y="288"/>
                  </a:lnTo>
                  <a:lnTo>
                    <a:pt x="184" y="288"/>
                  </a:lnTo>
                  <a:lnTo>
                    <a:pt x="169" y="285"/>
                  </a:lnTo>
                  <a:lnTo>
                    <a:pt x="146" y="285"/>
                  </a:lnTo>
                  <a:lnTo>
                    <a:pt x="68" y="285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26"/>
                  </a:moveTo>
                  <a:lnTo>
                    <a:pt x="214" y="226"/>
                  </a:lnTo>
                  <a:lnTo>
                    <a:pt x="214" y="226"/>
                  </a:lnTo>
                  <a:lnTo>
                    <a:pt x="235" y="226"/>
                  </a:lnTo>
                  <a:lnTo>
                    <a:pt x="255" y="224"/>
                  </a:lnTo>
                  <a:lnTo>
                    <a:pt x="271" y="221"/>
                  </a:lnTo>
                  <a:lnTo>
                    <a:pt x="285" y="217"/>
                  </a:lnTo>
                  <a:lnTo>
                    <a:pt x="285" y="217"/>
                  </a:lnTo>
                  <a:lnTo>
                    <a:pt x="298" y="211"/>
                  </a:lnTo>
                  <a:lnTo>
                    <a:pt x="310" y="204"/>
                  </a:lnTo>
                  <a:lnTo>
                    <a:pt x="319" y="195"/>
                  </a:lnTo>
                  <a:lnTo>
                    <a:pt x="326" y="185"/>
                  </a:lnTo>
                  <a:lnTo>
                    <a:pt x="326" y="185"/>
                  </a:lnTo>
                  <a:lnTo>
                    <a:pt x="331" y="175"/>
                  </a:lnTo>
                  <a:lnTo>
                    <a:pt x="336" y="163"/>
                  </a:lnTo>
                  <a:lnTo>
                    <a:pt x="339" y="152"/>
                  </a:lnTo>
                  <a:lnTo>
                    <a:pt x="339" y="140"/>
                  </a:lnTo>
                  <a:lnTo>
                    <a:pt x="339" y="140"/>
                  </a:lnTo>
                  <a:lnTo>
                    <a:pt x="339" y="131"/>
                  </a:lnTo>
                  <a:lnTo>
                    <a:pt x="338" y="122"/>
                  </a:lnTo>
                  <a:lnTo>
                    <a:pt x="335" y="115"/>
                  </a:lnTo>
                  <a:lnTo>
                    <a:pt x="333" y="107"/>
                  </a:lnTo>
                  <a:lnTo>
                    <a:pt x="329" y="99"/>
                  </a:lnTo>
                  <a:lnTo>
                    <a:pt x="325" y="93"/>
                  </a:lnTo>
                  <a:lnTo>
                    <a:pt x="320" y="87"/>
                  </a:lnTo>
                  <a:lnTo>
                    <a:pt x="313" y="80"/>
                  </a:lnTo>
                  <a:lnTo>
                    <a:pt x="313" y="80"/>
                  </a:lnTo>
                  <a:lnTo>
                    <a:pt x="306" y="74"/>
                  </a:lnTo>
                  <a:lnTo>
                    <a:pt x="298" y="70"/>
                  </a:lnTo>
                  <a:lnTo>
                    <a:pt x="289" y="66"/>
                  </a:lnTo>
                  <a:lnTo>
                    <a:pt x="279" y="62"/>
                  </a:lnTo>
                  <a:lnTo>
                    <a:pt x="269" y="60"/>
                  </a:lnTo>
                  <a:lnTo>
                    <a:pt x="256" y="58"/>
                  </a:lnTo>
                  <a:lnTo>
                    <a:pt x="243" y="57"/>
                  </a:lnTo>
                  <a:lnTo>
                    <a:pt x="229" y="56"/>
                  </a:lnTo>
                  <a:lnTo>
                    <a:pt x="68" y="56"/>
                  </a:lnTo>
                  <a:lnTo>
                    <a:pt x="68" y="2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" name="Freeform 608"/>
            <p:cNvSpPr>
              <a:spLocks noEditPoints="1"/>
            </p:cNvSpPr>
            <p:nvPr/>
          </p:nvSpPr>
          <p:spPr bwMode="auto">
            <a:xfrm>
              <a:off x="5011738" y="2408238"/>
              <a:ext cx="388938" cy="422275"/>
            </a:xfrm>
            <a:custGeom>
              <a:avLst/>
              <a:gdLst>
                <a:gd name="T0" fmla="*/ 1 w 491"/>
                <a:gd name="T1" fmla="*/ 242 h 531"/>
                <a:gd name="T2" fmla="*/ 18 w 491"/>
                <a:gd name="T3" fmla="*/ 158 h 531"/>
                <a:gd name="T4" fmla="*/ 53 w 491"/>
                <a:gd name="T5" fmla="*/ 90 h 531"/>
                <a:gd name="T6" fmla="*/ 87 w 491"/>
                <a:gd name="T7" fmla="*/ 55 h 531"/>
                <a:gd name="T8" fmla="*/ 147 w 491"/>
                <a:gd name="T9" fmla="*/ 17 h 531"/>
                <a:gd name="T10" fmla="*/ 220 w 491"/>
                <a:gd name="T11" fmla="*/ 1 h 531"/>
                <a:gd name="T12" fmla="*/ 264 w 491"/>
                <a:gd name="T13" fmla="*/ 0 h 531"/>
                <a:gd name="T14" fmla="*/ 314 w 491"/>
                <a:gd name="T15" fmla="*/ 9 h 531"/>
                <a:gd name="T16" fmla="*/ 360 w 491"/>
                <a:gd name="T17" fmla="*/ 25 h 531"/>
                <a:gd name="T18" fmla="*/ 388 w 491"/>
                <a:gd name="T19" fmla="*/ 43 h 531"/>
                <a:gd name="T20" fmla="*/ 425 w 491"/>
                <a:gd name="T21" fmla="*/ 74 h 531"/>
                <a:gd name="T22" fmla="*/ 453 w 491"/>
                <a:gd name="T23" fmla="*/ 114 h 531"/>
                <a:gd name="T24" fmla="*/ 468 w 491"/>
                <a:gd name="T25" fmla="*/ 144 h 531"/>
                <a:gd name="T26" fmla="*/ 484 w 491"/>
                <a:gd name="T27" fmla="*/ 193 h 531"/>
                <a:gd name="T28" fmla="*/ 490 w 491"/>
                <a:gd name="T29" fmla="*/ 247 h 531"/>
                <a:gd name="T30" fmla="*/ 490 w 491"/>
                <a:gd name="T31" fmla="*/ 285 h 531"/>
                <a:gd name="T32" fmla="*/ 484 w 491"/>
                <a:gd name="T33" fmla="*/ 340 h 531"/>
                <a:gd name="T34" fmla="*/ 467 w 491"/>
                <a:gd name="T35" fmla="*/ 390 h 531"/>
                <a:gd name="T36" fmla="*/ 452 w 491"/>
                <a:gd name="T37" fmla="*/ 421 h 531"/>
                <a:gd name="T38" fmla="*/ 421 w 491"/>
                <a:gd name="T39" fmla="*/ 461 h 531"/>
                <a:gd name="T40" fmla="*/ 384 w 491"/>
                <a:gd name="T41" fmla="*/ 491 h 531"/>
                <a:gd name="T42" fmla="*/ 356 w 491"/>
                <a:gd name="T43" fmla="*/ 507 h 531"/>
                <a:gd name="T44" fmla="*/ 311 w 491"/>
                <a:gd name="T45" fmla="*/ 523 h 531"/>
                <a:gd name="T46" fmla="*/ 262 w 491"/>
                <a:gd name="T47" fmla="*/ 530 h 531"/>
                <a:gd name="T48" fmla="*/ 228 w 491"/>
                <a:gd name="T49" fmla="*/ 530 h 531"/>
                <a:gd name="T50" fmla="*/ 177 w 491"/>
                <a:gd name="T51" fmla="*/ 522 h 531"/>
                <a:gd name="T52" fmla="*/ 131 w 491"/>
                <a:gd name="T53" fmla="*/ 504 h 531"/>
                <a:gd name="T54" fmla="*/ 102 w 491"/>
                <a:gd name="T55" fmla="*/ 486 h 531"/>
                <a:gd name="T56" fmla="*/ 67 w 491"/>
                <a:gd name="T57" fmla="*/ 454 h 531"/>
                <a:gd name="T58" fmla="*/ 37 w 491"/>
                <a:gd name="T59" fmla="*/ 414 h 531"/>
                <a:gd name="T60" fmla="*/ 23 w 491"/>
                <a:gd name="T61" fmla="*/ 385 h 531"/>
                <a:gd name="T62" fmla="*/ 8 w 491"/>
                <a:gd name="T63" fmla="*/ 338 h 531"/>
                <a:gd name="T64" fmla="*/ 1 w 491"/>
                <a:gd name="T65" fmla="*/ 289 h 531"/>
                <a:gd name="T66" fmla="*/ 71 w 491"/>
                <a:gd name="T67" fmla="*/ 274 h 531"/>
                <a:gd name="T68" fmla="*/ 74 w 491"/>
                <a:gd name="T69" fmla="*/ 317 h 531"/>
                <a:gd name="T70" fmla="*/ 90 w 491"/>
                <a:gd name="T71" fmla="*/ 373 h 531"/>
                <a:gd name="T72" fmla="*/ 120 w 491"/>
                <a:gd name="T73" fmla="*/ 420 h 531"/>
                <a:gd name="T74" fmla="*/ 147 w 491"/>
                <a:gd name="T75" fmla="*/ 443 h 531"/>
                <a:gd name="T76" fmla="*/ 192 w 491"/>
                <a:gd name="T77" fmla="*/ 466 h 531"/>
                <a:gd name="T78" fmla="*/ 246 w 491"/>
                <a:gd name="T79" fmla="*/ 472 h 531"/>
                <a:gd name="T80" fmla="*/ 282 w 491"/>
                <a:gd name="T81" fmla="*/ 470 h 531"/>
                <a:gd name="T82" fmla="*/ 330 w 491"/>
                <a:gd name="T83" fmla="*/ 452 h 531"/>
                <a:gd name="T84" fmla="*/ 371 w 491"/>
                <a:gd name="T85" fmla="*/ 418 h 531"/>
                <a:gd name="T86" fmla="*/ 393 w 491"/>
                <a:gd name="T87" fmla="*/ 389 h 531"/>
                <a:gd name="T88" fmla="*/ 415 w 491"/>
                <a:gd name="T89" fmla="*/ 334 h 531"/>
                <a:gd name="T90" fmla="*/ 421 w 491"/>
                <a:gd name="T91" fmla="*/ 266 h 531"/>
                <a:gd name="T92" fmla="*/ 416 w 491"/>
                <a:gd name="T93" fmla="*/ 207 h 531"/>
                <a:gd name="T94" fmla="*/ 400 w 491"/>
                <a:gd name="T95" fmla="*/ 156 h 531"/>
                <a:gd name="T96" fmla="*/ 388 w 491"/>
                <a:gd name="T97" fmla="*/ 134 h 531"/>
                <a:gd name="T98" fmla="*/ 366 w 491"/>
                <a:gd name="T99" fmla="*/ 106 h 531"/>
                <a:gd name="T100" fmla="*/ 338 w 491"/>
                <a:gd name="T101" fmla="*/ 84 h 531"/>
                <a:gd name="T102" fmla="*/ 317 w 491"/>
                <a:gd name="T103" fmla="*/ 73 h 531"/>
                <a:gd name="T104" fmla="*/ 283 w 491"/>
                <a:gd name="T105" fmla="*/ 62 h 531"/>
                <a:gd name="T106" fmla="*/ 247 w 491"/>
                <a:gd name="T107" fmla="*/ 58 h 531"/>
                <a:gd name="T108" fmla="*/ 211 w 491"/>
                <a:gd name="T109" fmla="*/ 61 h 531"/>
                <a:gd name="T110" fmla="*/ 164 w 491"/>
                <a:gd name="T111" fmla="*/ 78 h 531"/>
                <a:gd name="T112" fmla="*/ 123 w 491"/>
                <a:gd name="T113" fmla="*/ 107 h 531"/>
                <a:gd name="T114" fmla="*/ 100 w 491"/>
                <a:gd name="T115" fmla="*/ 137 h 531"/>
                <a:gd name="T116" fmla="*/ 78 w 491"/>
                <a:gd name="T117" fmla="*/ 195 h 531"/>
                <a:gd name="T118" fmla="*/ 71 w 491"/>
                <a:gd name="T119" fmla="*/ 274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1" h="531">
                  <a:moveTo>
                    <a:pt x="0" y="272"/>
                  </a:moveTo>
                  <a:lnTo>
                    <a:pt x="0" y="272"/>
                  </a:lnTo>
                  <a:lnTo>
                    <a:pt x="1" y="242"/>
                  </a:lnTo>
                  <a:lnTo>
                    <a:pt x="5" y="212"/>
                  </a:lnTo>
                  <a:lnTo>
                    <a:pt x="10" y="184"/>
                  </a:lnTo>
                  <a:lnTo>
                    <a:pt x="18" y="158"/>
                  </a:lnTo>
                  <a:lnTo>
                    <a:pt x="27" y="134"/>
                  </a:lnTo>
                  <a:lnTo>
                    <a:pt x="40" y="111"/>
                  </a:lnTo>
                  <a:lnTo>
                    <a:pt x="53" y="90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7" y="55"/>
                  </a:lnTo>
                  <a:lnTo>
                    <a:pt x="106" y="41"/>
                  </a:lnTo>
                  <a:lnTo>
                    <a:pt x="127" y="28"/>
                  </a:lnTo>
                  <a:lnTo>
                    <a:pt x="147" y="17"/>
                  </a:lnTo>
                  <a:lnTo>
                    <a:pt x="170" y="10"/>
                  </a:lnTo>
                  <a:lnTo>
                    <a:pt x="195" y="5"/>
                  </a:lnTo>
                  <a:lnTo>
                    <a:pt x="220" y="1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64" y="0"/>
                  </a:lnTo>
                  <a:lnTo>
                    <a:pt x="280" y="2"/>
                  </a:lnTo>
                  <a:lnTo>
                    <a:pt x="297" y="5"/>
                  </a:lnTo>
                  <a:lnTo>
                    <a:pt x="314" y="9"/>
                  </a:lnTo>
                  <a:lnTo>
                    <a:pt x="329" y="12"/>
                  </a:lnTo>
                  <a:lnTo>
                    <a:pt x="344" y="19"/>
                  </a:lnTo>
                  <a:lnTo>
                    <a:pt x="360" y="25"/>
                  </a:lnTo>
                  <a:lnTo>
                    <a:pt x="374" y="34"/>
                  </a:lnTo>
                  <a:lnTo>
                    <a:pt x="374" y="34"/>
                  </a:lnTo>
                  <a:lnTo>
                    <a:pt x="388" y="43"/>
                  </a:lnTo>
                  <a:lnTo>
                    <a:pt x="400" y="52"/>
                  </a:lnTo>
                  <a:lnTo>
                    <a:pt x="413" y="62"/>
                  </a:lnTo>
                  <a:lnTo>
                    <a:pt x="425" y="74"/>
                  </a:lnTo>
                  <a:lnTo>
                    <a:pt x="435" y="87"/>
                  </a:lnTo>
                  <a:lnTo>
                    <a:pt x="444" y="99"/>
                  </a:lnTo>
                  <a:lnTo>
                    <a:pt x="453" y="114"/>
                  </a:lnTo>
                  <a:lnTo>
                    <a:pt x="461" y="129"/>
                  </a:lnTo>
                  <a:lnTo>
                    <a:pt x="461" y="129"/>
                  </a:lnTo>
                  <a:lnTo>
                    <a:pt x="468" y="144"/>
                  </a:lnTo>
                  <a:lnTo>
                    <a:pt x="475" y="160"/>
                  </a:lnTo>
                  <a:lnTo>
                    <a:pt x="480" y="176"/>
                  </a:lnTo>
                  <a:lnTo>
                    <a:pt x="484" y="193"/>
                  </a:lnTo>
                  <a:lnTo>
                    <a:pt x="486" y="211"/>
                  </a:lnTo>
                  <a:lnTo>
                    <a:pt x="489" y="229"/>
                  </a:lnTo>
                  <a:lnTo>
                    <a:pt x="490" y="247"/>
                  </a:lnTo>
                  <a:lnTo>
                    <a:pt x="491" y="266"/>
                  </a:lnTo>
                  <a:lnTo>
                    <a:pt x="491" y="266"/>
                  </a:lnTo>
                  <a:lnTo>
                    <a:pt x="490" y="285"/>
                  </a:lnTo>
                  <a:lnTo>
                    <a:pt x="489" y="304"/>
                  </a:lnTo>
                  <a:lnTo>
                    <a:pt x="486" y="322"/>
                  </a:lnTo>
                  <a:lnTo>
                    <a:pt x="484" y="340"/>
                  </a:lnTo>
                  <a:lnTo>
                    <a:pt x="478" y="357"/>
                  </a:lnTo>
                  <a:lnTo>
                    <a:pt x="473" y="373"/>
                  </a:lnTo>
                  <a:lnTo>
                    <a:pt x="467" y="390"/>
                  </a:lnTo>
                  <a:lnTo>
                    <a:pt x="459" y="406"/>
                  </a:lnTo>
                  <a:lnTo>
                    <a:pt x="459" y="406"/>
                  </a:lnTo>
                  <a:lnTo>
                    <a:pt x="452" y="421"/>
                  </a:lnTo>
                  <a:lnTo>
                    <a:pt x="443" y="435"/>
                  </a:lnTo>
                  <a:lnTo>
                    <a:pt x="432" y="448"/>
                  </a:lnTo>
                  <a:lnTo>
                    <a:pt x="421" y="461"/>
                  </a:lnTo>
                  <a:lnTo>
                    <a:pt x="409" y="471"/>
                  </a:lnTo>
                  <a:lnTo>
                    <a:pt x="398" y="481"/>
                  </a:lnTo>
                  <a:lnTo>
                    <a:pt x="384" y="491"/>
                  </a:lnTo>
                  <a:lnTo>
                    <a:pt x="370" y="499"/>
                  </a:lnTo>
                  <a:lnTo>
                    <a:pt x="370" y="499"/>
                  </a:lnTo>
                  <a:lnTo>
                    <a:pt x="356" y="507"/>
                  </a:lnTo>
                  <a:lnTo>
                    <a:pt x="340" y="513"/>
                  </a:lnTo>
                  <a:lnTo>
                    <a:pt x="326" y="518"/>
                  </a:lnTo>
                  <a:lnTo>
                    <a:pt x="311" y="523"/>
                  </a:lnTo>
                  <a:lnTo>
                    <a:pt x="294" y="526"/>
                  </a:lnTo>
                  <a:lnTo>
                    <a:pt x="279" y="528"/>
                  </a:lnTo>
                  <a:lnTo>
                    <a:pt x="262" y="530"/>
                  </a:lnTo>
                  <a:lnTo>
                    <a:pt x="246" y="531"/>
                  </a:lnTo>
                  <a:lnTo>
                    <a:pt x="246" y="531"/>
                  </a:lnTo>
                  <a:lnTo>
                    <a:pt x="228" y="530"/>
                  </a:lnTo>
                  <a:lnTo>
                    <a:pt x="211" y="528"/>
                  </a:lnTo>
                  <a:lnTo>
                    <a:pt x="193" y="526"/>
                  </a:lnTo>
                  <a:lnTo>
                    <a:pt x="177" y="522"/>
                  </a:lnTo>
                  <a:lnTo>
                    <a:pt x="161" y="517"/>
                  </a:lnTo>
                  <a:lnTo>
                    <a:pt x="146" y="511"/>
                  </a:lnTo>
                  <a:lnTo>
                    <a:pt x="131" y="504"/>
                  </a:lnTo>
                  <a:lnTo>
                    <a:pt x="117" y="496"/>
                  </a:lnTo>
                  <a:lnTo>
                    <a:pt x="117" y="496"/>
                  </a:lnTo>
                  <a:lnTo>
                    <a:pt x="102" y="486"/>
                  </a:lnTo>
                  <a:lnTo>
                    <a:pt x="90" y="477"/>
                  </a:lnTo>
                  <a:lnTo>
                    <a:pt x="78" y="466"/>
                  </a:lnTo>
                  <a:lnTo>
                    <a:pt x="67" y="454"/>
                  </a:lnTo>
                  <a:lnTo>
                    <a:pt x="56" y="443"/>
                  </a:lnTo>
                  <a:lnTo>
                    <a:pt x="46" y="429"/>
                  </a:lnTo>
                  <a:lnTo>
                    <a:pt x="37" y="414"/>
                  </a:lnTo>
                  <a:lnTo>
                    <a:pt x="30" y="400"/>
                  </a:lnTo>
                  <a:lnTo>
                    <a:pt x="30" y="400"/>
                  </a:lnTo>
                  <a:lnTo>
                    <a:pt x="23" y="385"/>
                  </a:lnTo>
                  <a:lnTo>
                    <a:pt x="17" y="370"/>
                  </a:lnTo>
                  <a:lnTo>
                    <a:pt x="12" y="354"/>
                  </a:lnTo>
                  <a:lnTo>
                    <a:pt x="8" y="338"/>
                  </a:lnTo>
                  <a:lnTo>
                    <a:pt x="5" y="322"/>
                  </a:lnTo>
                  <a:lnTo>
                    <a:pt x="3" y="306"/>
                  </a:lnTo>
                  <a:lnTo>
                    <a:pt x="1" y="289"/>
                  </a:lnTo>
                  <a:lnTo>
                    <a:pt x="0" y="272"/>
                  </a:lnTo>
                  <a:lnTo>
                    <a:pt x="0" y="272"/>
                  </a:lnTo>
                  <a:close/>
                  <a:moveTo>
                    <a:pt x="71" y="274"/>
                  </a:moveTo>
                  <a:lnTo>
                    <a:pt x="71" y="274"/>
                  </a:lnTo>
                  <a:lnTo>
                    <a:pt x="72" y="295"/>
                  </a:lnTo>
                  <a:lnTo>
                    <a:pt x="74" y="317"/>
                  </a:lnTo>
                  <a:lnTo>
                    <a:pt x="78" y="338"/>
                  </a:lnTo>
                  <a:lnTo>
                    <a:pt x="83" y="356"/>
                  </a:lnTo>
                  <a:lnTo>
                    <a:pt x="90" y="373"/>
                  </a:lnTo>
                  <a:lnTo>
                    <a:pt x="99" y="390"/>
                  </a:lnTo>
                  <a:lnTo>
                    <a:pt x="109" y="406"/>
                  </a:lnTo>
                  <a:lnTo>
                    <a:pt x="120" y="420"/>
                  </a:lnTo>
                  <a:lnTo>
                    <a:pt x="120" y="420"/>
                  </a:lnTo>
                  <a:lnTo>
                    <a:pt x="133" y="432"/>
                  </a:lnTo>
                  <a:lnTo>
                    <a:pt x="147" y="443"/>
                  </a:lnTo>
                  <a:lnTo>
                    <a:pt x="161" y="452"/>
                  </a:lnTo>
                  <a:lnTo>
                    <a:pt x="177" y="459"/>
                  </a:lnTo>
                  <a:lnTo>
                    <a:pt x="192" y="466"/>
                  </a:lnTo>
                  <a:lnTo>
                    <a:pt x="210" y="470"/>
                  </a:lnTo>
                  <a:lnTo>
                    <a:pt x="227" y="472"/>
                  </a:lnTo>
                  <a:lnTo>
                    <a:pt x="246" y="472"/>
                  </a:lnTo>
                  <a:lnTo>
                    <a:pt x="246" y="472"/>
                  </a:lnTo>
                  <a:lnTo>
                    <a:pt x="264" y="472"/>
                  </a:lnTo>
                  <a:lnTo>
                    <a:pt x="282" y="470"/>
                  </a:lnTo>
                  <a:lnTo>
                    <a:pt x="299" y="466"/>
                  </a:lnTo>
                  <a:lnTo>
                    <a:pt x="315" y="459"/>
                  </a:lnTo>
                  <a:lnTo>
                    <a:pt x="330" y="452"/>
                  </a:lnTo>
                  <a:lnTo>
                    <a:pt x="345" y="443"/>
                  </a:lnTo>
                  <a:lnTo>
                    <a:pt x="358" y="431"/>
                  </a:lnTo>
                  <a:lnTo>
                    <a:pt x="371" y="418"/>
                  </a:lnTo>
                  <a:lnTo>
                    <a:pt x="371" y="418"/>
                  </a:lnTo>
                  <a:lnTo>
                    <a:pt x="383" y="404"/>
                  </a:lnTo>
                  <a:lnTo>
                    <a:pt x="393" y="389"/>
                  </a:lnTo>
                  <a:lnTo>
                    <a:pt x="402" y="372"/>
                  </a:lnTo>
                  <a:lnTo>
                    <a:pt x="408" y="353"/>
                  </a:lnTo>
                  <a:lnTo>
                    <a:pt x="415" y="334"/>
                  </a:lnTo>
                  <a:lnTo>
                    <a:pt x="418" y="312"/>
                  </a:lnTo>
                  <a:lnTo>
                    <a:pt x="420" y="290"/>
                  </a:lnTo>
                  <a:lnTo>
                    <a:pt x="421" y="266"/>
                  </a:lnTo>
                  <a:lnTo>
                    <a:pt x="421" y="266"/>
                  </a:lnTo>
                  <a:lnTo>
                    <a:pt x="420" y="235"/>
                  </a:lnTo>
                  <a:lnTo>
                    <a:pt x="416" y="207"/>
                  </a:lnTo>
                  <a:lnTo>
                    <a:pt x="409" y="180"/>
                  </a:lnTo>
                  <a:lnTo>
                    <a:pt x="404" y="169"/>
                  </a:lnTo>
                  <a:lnTo>
                    <a:pt x="400" y="156"/>
                  </a:lnTo>
                  <a:lnTo>
                    <a:pt x="400" y="156"/>
                  </a:lnTo>
                  <a:lnTo>
                    <a:pt x="394" y="146"/>
                  </a:lnTo>
                  <a:lnTo>
                    <a:pt x="388" y="134"/>
                  </a:lnTo>
                  <a:lnTo>
                    <a:pt x="381" y="124"/>
                  </a:lnTo>
                  <a:lnTo>
                    <a:pt x="374" y="115"/>
                  </a:lnTo>
                  <a:lnTo>
                    <a:pt x="366" y="106"/>
                  </a:lnTo>
                  <a:lnTo>
                    <a:pt x="357" y="98"/>
                  </a:lnTo>
                  <a:lnTo>
                    <a:pt x="348" y="90"/>
                  </a:lnTo>
                  <a:lnTo>
                    <a:pt x="338" y="84"/>
                  </a:lnTo>
                  <a:lnTo>
                    <a:pt x="338" y="84"/>
                  </a:lnTo>
                  <a:lnTo>
                    <a:pt x="328" y="78"/>
                  </a:lnTo>
                  <a:lnTo>
                    <a:pt x="317" y="73"/>
                  </a:lnTo>
                  <a:lnTo>
                    <a:pt x="306" y="69"/>
                  </a:lnTo>
                  <a:lnTo>
                    <a:pt x="294" y="65"/>
                  </a:lnTo>
                  <a:lnTo>
                    <a:pt x="283" y="62"/>
                  </a:lnTo>
                  <a:lnTo>
                    <a:pt x="271" y="60"/>
                  </a:lnTo>
                  <a:lnTo>
                    <a:pt x="259" y="58"/>
                  </a:lnTo>
                  <a:lnTo>
                    <a:pt x="247" y="58"/>
                  </a:lnTo>
                  <a:lnTo>
                    <a:pt x="247" y="58"/>
                  </a:lnTo>
                  <a:lnTo>
                    <a:pt x="229" y="58"/>
                  </a:lnTo>
                  <a:lnTo>
                    <a:pt x="211" y="61"/>
                  </a:lnTo>
                  <a:lnTo>
                    <a:pt x="196" y="65"/>
                  </a:lnTo>
                  <a:lnTo>
                    <a:pt x="179" y="70"/>
                  </a:lnTo>
                  <a:lnTo>
                    <a:pt x="164" y="78"/>
                  </a:lnTo>
                  <a:lnTo>
                    <a:pt x="150" y="85"/>
                  </a:lnTo>
                  <a:lnTo>
                    <a:pt x="136" y="96"/>
                  </a:lnTo>
                  <a:lnTo>
                    <a:pt x="123" y="107"/>
                  </a:lnTo>
                  <a:lnTo>
                    <a:pt x="123" y="107"/>
                  </a:lnTo>
                  <a:lnTo>
                    <a:pt x="110" y="121"/>
                  </a:lnTo>
                  <a:lnTo>
                    <a:pt x="100" y="137"/>
                  </a:lnTo>
                  <a:lnTo>
                    <a:pt x="91" y="155"/>
                  </a:lnTo>
                  <a:lnTo>
                    <a:pt x="83" y="174"/>
                  </a:lnTo>
                  <a:lnTo>
                    <a:pt x="78" y="195"/>
                  </a:lnTo>
                  <a:lnTo>
                    <a:pt x="74" y="220"/>
                  </a:lnTo>
                  <a:lnTo>
                    <a:pt x="72" y="245"/>
                  </a:lnTo>
                  <a:lnTo>
                    <a:pt x="71" y="274"/>
                  </a:lnTo>
                  <a:lnTo>
                    <a:pt x="71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" name="Freeform 609"/>
            <p:cNvSpPr>
              <a:spLocks/>
            </p:cNvSpPr>
            <p:nvPr/>
          </p:nvSpPr>
          <p:spPr bwMode="auto">
            <a:xfrm>
              <a:off x="5459413" y="2416176"/>
              <a:ext cx="320675" cy="414338"/>
            </a:xfrm>
            <a:custGeom>
              <a:avLst/>
              <a:gdLst>
                <a:gd name="T0" fmla="*/ 403 w 403"/>
                <a:gd name="T1" fmla="*/ 0 h 522"/>
                <a:gd name="T2" fmla="*/ 403 w 403"/>
                <a:gd name="T3" fmla="*/ 297 h 522"/>
                <a:gd name="T4" fmla="*/ 398 w 403"/>
                <a:gd name="T5" fmla="*/ 366 h 522"/>
                <a:gd name="T6" fmla="*/ 389 w 403"/>
                <a:gd name="T7" fmla="*/ 407 h 522"/>
                <a:gd name="T8" fmla="*/ 385 w 403"/>
                <a:gd name="T9" fmla="*/ 420 h 522"/>
                <a:gd name="T10" fmla="*/ 375 w 403"/>
                <a:gd name="T11" fmla="*/ 441 h 522"/>
                <a:gd name="T12" fmla="*/ 361 w 403"/>
                <a:gd name="T13" fmla="*/ 461 h 522"/>
                <a:gd name="T14" fmla="*/ 343 w 403"/>
                <a:gd name="T15" fmla="*/ 478 h 522"/>
                <a:gd name="T16" fmla="*/ 323 w 403"/>
                <a:gd name="T17" fmla="*/ 494 h 522"/>
                <a:gd name="T18" fmla="*/ 311 w 403"/>
                <a:gd name="T19" fmla="*/ 500 h 522"/>
                <a:gd name="T20" fmla="*/ 284 w 403"/>
                <a:gd name="T21" fmla="*/ 510 h 522"/>
                <a:gd name="T22" fmla="*/ 255 w 403"/>
                <a:gd name="T23" fmla="*/ 518 h 522"/>
                <a:gd name="T24" fmla="*/ 220 w 403"/>
                <a:gd name="T25" fmla="*/ 522 h 522"/>
                <a:gd name="T26" fmla="*/ 202 w 403"/>
                <a:gd name="T27" fmla="*/ 522 h 522"/>
                <a:gd name="T28" fmla="*/ 168 w 403"/>
                <a:gd name="T29" fmla="*/ 521 h 522"/>
                <a:gd name="T30" fmla="*/ 137 w 403"/>
                <a:gd name="T31" fmla="*/ 516 h 522"/>
                <a:gd name="T32" fmla="*/ 109 w 403"/>
                <a:gd name="T33" fmla="*/ 508 h 522"/>
                <a:gd name="T34" fmla="*/ 85 w 403"/>
                <a:gd name="T35" fmla="*/ 496 h 522"/>
                <a:gd name="T36" fmla="*/ 73 w 403"/>
                <a:gd name="T37" fmla="*/ 490 h 522"/>
                <a:gd name="T38" fmla="*/ 54 w 403"/>
                <a:gd name="T39" fmla="*/ 475 h 522"/>
                <a:gd name="T40" fmla="*/ 38 w 403"/>
                <a:gd name="T41" fmla="*/ 457 h 522"/>
                <a:gd name="T42" fmla="*/ 25 w 403"/>
                <a:gd name="T43" fmla="*/ 436 h 522"/>
                <a:gd name="T44" fmla="*/ 20 w 403"/>
                <a:gd name="T45" fmla="*/ 425 h 522"/>
                <a:gd name="T46" fmla="*/ 11 w 403"/>
                <a:gd name="T47" fmla="*/ 399 h 522"/>
                <a:gd name="T48" fmla="*/ 4 w 403"/>
                <a:gd name="T49" fmla="*/ 370 h 522"/>
                <a:gd name="T50" fmla="*/ 0 w 403"/>
                <a:gd name="T51" fmla="*/ 297 h 522"/>
                <a:gd name="T52" fmla="*/ 68 w 403"/>
                <a:gd name="T53" fmla="*/ 0 h 522"/>
                <a:gd name="T54" fmla="*/ 68 w 403"/>
                <a:gd name="T55" fmla="*/ 295 h 522"/>
                <a:gd name="T56" fmla="*/ 71 w 403"/>
                <a:gd name="T57" fmla="*/ 354 h 522"/>
                <a:gd name="T58" fmla="*/ 80 w 403"/>
                <a:gd name="T59" fmla="*/ 394 h 522"/>
                <a:gd name="T60" fmla="*/ 87 w 403"/>
                <a:gd name="T61" fmla="*/ 409 h 522"/>
                <a:gd name="T62" fmla="*/ 109 w 403"/>
                <a:gd name="T63" fmla="*/ 434 h 522"/>
                <a:gd name="T64" fmla="*/ 123 w 403"/>
                <a:gd name="T65" fmla="*/ 444 h 522"/>
                <a:gd name="T66" fmla="*/ 156 w 403"/>
                <a:gd name="T67" fmla="*/ 457 h 522"/>
                <a:gd name="T68" fmla="*/ 197 w 403"/>
                <a:gd name="T69" fmla="*/ 461 h 522"/>
                <a:gd name="T70" fmla="*/ 215 w 403"/>
                <a:gd name="T71" fmla="*/ 461 h 522"/>
                <a:gd name="T72" fmla="*/ 247 w 403"/>
                <a:gd name="T73" fmla="*/ 455 h 522"/>
                <a:gd name="T74" fmla="*/ 274 w 403"/>
                <a:gd name="T75" fmla="*/ 448 h 522"/>
                <a:gd name="T76" fmla="*/ 295 w 403"/>
                <a:gd name="T77" fmla="*/ 435 h 522"/>
                <a:gd name="T78" fmla="*/ 304 w 403"/>
                <a:gd name="T79" fmla="*/ 426 h 522"/>
                <a:gd name="T80" fmla="*/ 318 w 403"/>
                <a:gd name="T81" fmla="*/ 405 h 522"/>
                <a:gd name="T82" fmla="*/ 328 w 403"/>
                <a:gd name="T83" fmla="*/ 377 h 522"/>
                <a:gd name="T84" fmla="*/ 333 w 403"/>
                <a:gd name="T85" fmla="*/ 340 h 522"/>
                <a:gd name="T86" fmla="*/ 335 w 403"/>
                <a:gd name="T87" fmla="*/ 295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3" h="522">
                  <a:moveTo>
                    <a:pt x="335" y="0"/>
                  </a:moveTo>
                  <a:lnTo>
                    <a:pt x="403" y="0"/>
                  </a:lnTo>
                  <a:lnTo>
                    <a:pt x="403" y="297"/>
                  </a:lnTo>
                  <a:lnTo>
                    <a:pt x="403" y="297"/>
                  </a:lnTo>
                  <a:lnTo>
                    <a:pt x="402" y="332"/>
                  </a:lnTo>
                  <a:lnTo>
                    <a:pt x="398" y="366"/>
                  </a:lnTo>
                  <a:lnTo>
                    <a:pt x="393" y="394"/>
                  </a:lnTo>
                  <a:lnTo>
                    <a:pt x="389" y="407"/>
                  </a:lnTo>
                  <a:lnTo>
                    <a:pt x="385" y="420"/>
                  </a:lnTo>
                  <a:lnTo>
                    <a:pt x="385" y="420"/>
                  </a:lnTo>
                  <a:lnTo>
                    <a:pt x="380" y="430"/>
                  </a:lnTo>
                  <a:lnTo>
                    <a:pt x="375" y="441"/>
                  </a:lnTo>
                  <a:lnTo>
                    <a:pt x="369" y="452"/>
                  </a:lnTo>
                  <a:lnTo>
                    <a:pt x="361" y="461"/>
                  </a:lnTo>
                  <a:lnTo>
                    <a:pt x="353" y="469"/>
                  </a:lnTo>
                  <a:lnTo>
                    <a:pt x="343" y="478"/>
                  </a:lnTo>
                  <a:lnTo>
                    <a:pt x="333" y="486"/>
                  </a:lnTo>
                  <a:lnTo>
                    <a:pt x="323" y="494"/>
                  </a:lnTo>
                  <a:lnTo>
                    <a:pt x="323" y="494"/>
                  </a:lnTo>
                  <a:lnTo>
                    <a:pt x="311" y="500"/>
                  </a:lnTo>
                  <a:lnTo>
                    <a:pt x="298" y="505"/>
                  </a:lnTo>
                  <a:lnTo>
                    <a:pt x="284" y="510"/>
                  </a:lnTo>
                  <a:lnTo>
                    <a:pt x="270" y="514"/>
                  </a:lnTo>
                  <a:lnTo>
                    <a:pt x="255" y="518"/>
                  </a:lnTo>
                  <a:lnTo>
                    <a:pt x="238" y="519"/>
                  </a:lnTo>
                  <a:lnTo>
                    <a:pt x="220" y="522"/>
                  </a:lnTo>
                  <a:lnTo>
                    <a:pt x="202" y="522"/>
                  </a:lnTo>
                  <a:lnTo>
                    <a:pt x="202" y="522"/>
                  </a:lnTo>
                  <a:lnTo>
                    <a:pt x="185" y="522"/>
                  </a:lnTo>
                  <a:lnTo>
                    <a:pt x="168" y="521"/>
                  </a:lnTo>
                  <a:lnTo>
                    <a:pt x="153" y="518"/>
                  </a:lnTo>
                  <a:lnTo>
                    <a:pt x="137" y="516"/>
                  </a:lnTo>
                  <a:lnTo>
                    <a:pt x="123" y="512"/>
                  </a:lnTo>
                  <a:lnTo>
                    <a:pt x="109" y="508"/>
                  </a:lnTo>
                  <a:lnTo>
                    <a:pt x="96" y="503"/>
                  </a:lnTo>
                  <a:lnTo>
                    <a:pt x="85" y="496"/>
                  </a:lnTo>
                  <a:lnTo>
                    <a:pt x="85" y="496"/>
                  </a:lnTo>
                  <a:lnTo>
                    <a:pt x="73" y="490"/>
                  </a:lnTo>
                  <a:lnTo>
                    <a:pt x="63" y="484"/>
                  </a:lnTo>
                  <a:lnTo>
                    <a:pt x="54" y="475"/>
                  </a:lnTo>
                  <a:lnTo>
                    <a:pt x="45" y="467"/>
                  </a:lnTo>
                  <a:lnTo>
                    <a:pt x="38" y="457"/>
                  </a:lnTo>
                  <a:lnTo>
                    <a:pt x="31" y="448"/>
                  </a:lnTo>
                  <a:lnTo>
                    <a:pt x="25" y="436"/>
                  </a:lnTo>
                  <a:lnTo>
                    <a:pt x="20" y="425"/>
                  </a:lnTo>
                  <a:lnTo>
                    <a:pt x="20" y="425"/>
                  </a:lnTo>
                  <a:lnTo>
                    <a:pt x="15" y="413"/>
                  </a:lnTo>
                  <a:lnTo>
                    <a:pt x="11" y="399"/>
                  </a:lnTo>
                  <a:lnTo>
                    <a:pt x="8" y="385"/>
                  </a:lnTo>
                  <a:lnTo>
                    <a:pt x="4" y="370"/>
                  </a:lnTo>
                  <a:lnTo>
                    <a:pt x="2" y="335"/>
                  </a:lnTo>
                  <a:lnTo>
                    <a:pt x="0" y="29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295"/>
                  </a:lnTo>
                  <a:lnTo>
                    <a:pt x="68" y="295"/>
                  </a:lnTo>
                  <a:lnTo>
                    <a:pt x="68" y="327"/>
                  </a:lnTo>
                  <a:lnTo>
                    <a:pt x="71" y="354"/>
                  </a:lnTo>
                  <a:lnTo>
                    <a:pt x="75" y="376"/>
                  </a:lnTo>
                  <a:lnTo>
                    <a:pt x="80" y="394"/>
                  </a:lnTo>
                  <a:lnTo>
                    <a:pt x="80" y="394"/>
                  </a:lnTo>
                  <a:lnTo>
                    <a:pt x="87" y="409"/>
                  </a:lnTo>
                  <a:lnTo>
                    <a:pt x="98" y="422"/>
                  </a:lnTo>
                  <a:lnTo>
                    <a:pt x="109" y="434"/>
                  </a:lnTo>
                  <a:lnTo>
                    <a:pt x="123" y="444"/>
                  </a:lnTo>
                  <a:lnTo>
                    <a:pt x="123" y="444"/>
                  </a:lnTo>
                  <a:lnTo>
                    <a:pt x="139" y="450"/>
                  </a:lnTo>
                  <a:lnTo>
                    <a:pt x="156" y="457"/>
                  </a:lnTo>
                  <a:lnTo>
                    <a:pt x="176" y="459"/>
                  </a:lnTo>
                  <a:lnTo>
                    <a:pt x="197" y="461"/>
                  </a:lnTo>
                  <a:lnTo>
                    <a:pt x="197" y="461"/>
                  </a:lnTo>
                  <a:lnTo>
                    <a:pt x="215" y="461"/>
                  </a:lnTo>
                  <a:lnTo>
                    <a:pt x="232" y="458"/>
                  </a:lnTo>
                  <a:lnTo>
                    <a:pt x="247" y="455"/>
                  </a:lnTo>
                  <a:lnTo>
                    <a:pt x="261" y="452"/>
                  </a:lnTo>
                  <a:lnTo>
                    <a:pt x="274" y="448"/>
                  </a:lnTo>
                  <a:lnTo>
                    <a:pt x="284" y="441"/>
                  </a:lnTo>
                  <a:lnTo>
                    <a:pt x="295" y="435"/>
                  </a:lnTo>
                  <a:lnTo>
                    <a:pt x="304" y="426"/>
                  </a:lnTo>
                  <a:lnTo>
                    <a:pt x="304" y="426"/>
                  </a:lnTo>
                  <a:lnTo>
                    <a:pt x="311" y="417"/>
                  </a:lnTo>
                  <a:lnTo>
                    <a:pt x="318" y="405"/>
                  </a:lnTo>
                  <a:lnTo>
                    <a:pt x="323" y="393"/>
                  </a:lnTo>
                  <a:lnTo>
                    <a:pt x="328" y="377"/>
                  </a:lnTo>
                  <a:lnTo>
                    <a:pt x="330" y="359"/>
                  </a:lnTo>
                  <a:lnTo>
                    <a:pt x="333" y="340"/>
                  </a:lnTo>
                  <a:lnTo>
                    <a:pt x="334" y="320"/>
                  </a:lnTo>
                  <a:lnTo>
                    <a:pt x="335" y="29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" name="Freeform 610"/>
            <p:cNvSpPr>
              <a:spLocks noEditPoints="1"/>
            </p:cNvSpPr>
            <p:nvPr/>
          </p:nvSpPr>
          <p:spPr bwMode="auto">
            <a:xfrm>
              <a:off x="5859463" y="2416176"/>
              <a:ext cx="311150" cy="407988"/>
            </a:xfrm>
            <a:custGeom>
              <a:avLst/>
              <a:gdLst>
                <a:gd name="T0" fmla="*/ 0 w 392"/>
                <a:gd name="T1" fmla="*/ 0 h 513"/>
                <a:gd name="T2" fmla="*/ 193 w 392"/>
                <a:gd name="T3" fmla="*/ 0 h 513"/>
                <a:gd name="T4" fmla="*/ 256 w 392"/>
                <a:gd name="T5" fmla="*/ 2 h 513"/>
                <a:gd name="T6" fmla="*/ 271 w 392"/>
                <a:gd name="T7" fmla="*/ 5 h 513"/>
                <a:gd name="T8" fmla="*/ 306 w 392"/>
                <a:gd name="T9" fmla="*/ 14 h 513"/>
                <a:gd name="T10" fmla="*/ 334 w 392"/>
                <a:gd name="T11" fmla="*/ 29 h 513"/>
                <a:gd name="T12" fmla="*/ 347 w 392"/>
                <a:gd name="T13" fmla="*/ 38 h 513"/>
                <a:gd name="T14" fmla="*/ 367 w 392"/>
                <a:gd name="T15" fmla="*/ 64 h 513"/>
                <a:gd name="T16" fmla="*/ 376 w 392"/>
                <a:gd name="T17" fmla="*/ 78 h 513"/>
                <a:gd name="T18" fmla="*/ 388 w 392"/>
                <a:gd name="T19" fmla="*/ 112 h 513"/>
                <a:gd name="T20" fmla="*/ 392 w 392"/>
                <a:gd name="T21" fmla="*/ 148 h 513"/>
                <a:gd name="T22" fmla="*/ 390 w 392"/>
                <a:gd name="T23" fmla="*/ 165 h 513"/>
                <a:gd name="T24" fmla="*/ 385 w 392"/>
                <a:gd name="T25" fmla="*/ 194 h 513"/>
                <a:gd name="T26" fmla="*/ 375 w 392"/>
                <a:gd name="T27" fmla="*/ 222 h 513"/>
                <a:gd name="T28" fmla="*/ 360 w 392"/>
                <a:gd name="T29" fmla="*/ 248 h 513"/>
                <a:gd name="T30" fmla="*/ 349 w 392"/>
                <a:gd name="T31" fmla="*/ 259 h 513"/>
                <a:gd name="T32" fmla="*/ 325 w 392"/>
                <a:gd name="T33" fmla="*/ 279 h 513"/>
                <a:gd name="T34" fmla="*/ 292 w 392"/>
                <a:gd name="T35" fmla="*/ 293 h 513"/>
                <a:gd name="T36" fmla="*/ 250 w 392"/>
                <a:gd name="T37" fmla="*/ 302 h 513"/>
                <a:gd name="T38" fmla="*/ 200 w 392"/>
                <a:gd name="T39" fmla="*/ 304 h 513"/>
                <a:gd name="T40" fmla="*/ 68 w 392"/>
                <a:gd name="T41" fmla="*/ 513 h 513"/>
                <a:gd name="T42" fmla="*/ 68 w 392"/>
                <a:gd name="T43" fmla="*/ 244 h 513"/>
                <a:gd name="T44" fmla="*/ 200 w 392"/>
                <a:gd name="T45" fmla="*/ 244 h 513"/>
                <a:gd name="T46" fmla="*/ 231 w 392"/>
                <a:gd name="T47" fmla="*/ 243 h 513"/>
                <a:gd name="T48" fmla="*/ 256 w 392"/>
                <a:gd name="T49" fmla="*/ 238 h 513"/>
                <a:gd name="T50" fmla="*/ 278 w 392"/>
                <a:gd name="T51" fmla="*/ 230 h 513"/>
                <a:gd name="T52" fmla="*/ 293 w 392"/>
                <a:gd name="T53" fmla="*/ 220 h 513"/>
                <a:gd name="T54" fmla="*/ 301 w 392"/>
                <a:gd name="T55" fmla="*/ 213 h 513"/>
                <a:gd name="T56" fmla="*/ 311 w 392"/>
                <a:gd name="T57" fmla="*/ 198 h 513"/>
                <a:gd name="T58" fmla="*/ 317 w 392"/>
                <a:gd name="T59" fmla="*/ 181 h 513"/>
                <a:gd name="T60" fmla="*/ 321 w 392"/>
                <a:gd name="T61" fmla="*/ 161 h 513"/>
                <a:gd name="T62" fmla="*/ 321 w 392"/>
                <a:gd name="T63" fmla="*/ 151 h 513"/>
                <a:gd name="T64" fmla="*/ 317 w 392"/>
                <a:gd name="T65" fmla="*/ 120 h 513"/>
                <a:gd name="T66" fmla="*/ 305 w 392"/>
                <a:gd name="T67" fmla="*/ 96 h 513"/>
                <a:gd name="T68" fmla="*/ 297 w 392"/>
                <a:gd name="T69" fmla="*/ 84 h 513"/>
                <a:gd name="T70" fmla="*/ 275 w 392"/>
                <a:gd name="T71" fmla="*/ 70 h 513"/>
                <a:gd name="T72" fmla="*/ 262 w 392"/>
                <a:gd name="T73" fmla="*/ 65 h 513"/>
                <a:gd name="T74" fmla="*/ 238 w 392"/>
                <a:gd name="T75" fmla="*/ 61 h 513"/>
                <a:gd name="T76" fmla="*/ 68 w 392"/>
                <a:gd name="T77" fmla="*/ 6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2" h="513">
                  <a:moveTo>
                    <a:pt x="0" y="513"/>
                  </a:moveTo>
                  <a:lnTo>
                    <a:pt x="0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38" y="1"/>
                  </a:lnTo>
                  <a:lnTo>
                    <a:pt x="256" y="2"/>
                  </a:lnTo>
                  <a:lnTo>
                    <a:pt x="271" y="5"/>
                  </a:lnTo>
                  <a:lnTo>
                    <a:pt x="271" y="5"/>
                  </a:lnTo>
                  <a:lnTo>
                    <a:pt x="289" y="8"/>
                  </a:lnTo>
                  <a:lnTo>
                    <a:pt x="306" y="14"/>
                  </a:lnTo>
                  <a:lnTo>
                    <a:pt x="321" y="20"/>
                  </a:lnTo>
                  <a:lnTo>
                    <a:pt x="334" y="29"/>
                  </a:lnTo>
                  <a:lnTo>
                    <a:pt x="334" y="29"/>
                  </a:lnTo>
                  <a:lnTo>
                    <a:pt x="347" y="38"/>
                  </a:lnTo>
                  <a:lnTo>
                    <a:pt x="357" y="49"/>
                  </a:lnTo>
                  <a:lnTo>
                    <a:pt x="367" y="64"/>
                  </a:lnTo>
                  <a:lnTo>
                    <a:pt x="376" y="78"/>
                  </a:lnTo>
                  <a:lnTo>
                    <a:pt x="376" y="78"/>
                  </a:lnTo>
                  <a:lnTo>
                    <a:pt x="383" y="94"/>
                  </a:lnTo>
                  <a:lnTo>
                    <a:pt x="388" y="112"/>
                  </a:lnTo>
                  <a:lnTo>
                    <a:pt x="390" y="130"/>
                  </a:lnTo>
                  <a:lnTo>
                    <a:pt x="392" y="148"/>
                  </a:lnTo>
                  <a:lnTo>
                    <a:pt x="392" y="148"/>
                  </a:lnTo>
                  <a:lnTo>
                    <a:pt x="390" y="165"/>
                  </a:lnTo>
                  <a:lnTo>
                    <a:pt x="389" y="180"/>
                  </a:lnTo>
                  <a:lnTo>
                    <a:pt x="385" y="194"/>
                  </a:lnTo>
                  <a:lnTo>
                    <a:pt x="381" y="208"/>
                  </a:lnTo>
                  <a:lnTo>
                    <a:pt x="375" y="222"/>
                  </a:lnTo>
                  <a:lnTo>
                    <a:pt x="367" y="235"/>
                  </a:lnTo>
                  <a:lnTo>
                    <a:pt x="360" y="248"/>
                  </a:lnTo>
                  <a:lnTo>
                    <a:pt x="349" y="259"/>
                  </a:lnTo>
                  <a:lnTo>
                    <a:pt x="349" y="259"/>
                  </a:lnTo>
                  <a:lnTo>
                    <a:pt x="338" y="270"/>
                  </a:lnTo>
                  <a:lnTo>
                    <a:pt x="325" y="279"/>
                  </a:lnTo>
                  <a:lnTo>
                    <a:pt x="309" y="286"/>
                  </a:lnTo>
                  <a:lnTo>
                    <a:pt x="292" y="293"/>
                  </a:lnTo>
                  <a:lnTo>
                    <a:pt x="271" y="298"/>
                  </a:lnTo>
                  <a:lnTo>
                    <a:pt x="250" y="302"/>
                  </a:lnTo>
                  <a:lnTo>
                    <a:pt x="225" y="303"/>
                  </a:lnTo>
                  <a:lnTo>
                    <a:pt x="200" y="304"/>
                  </a:lnTo>
                  <a:lnTo>
                    <a:pt x="68" y="304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44"/>
                  </a:moveTo>
                  <a:lnTo>
                    <a:pt x="200" y="244"/>
                  </a:lnTo>
                  <a:lnTo>
                    <a:pt x="200" y="244"/>
                  </a:lnTo>
                  <a:lnTo>
                    <a:pt x="216" y="243"/>
                  </a:lnTo>
                  <a:lnTo>
                    <a:pt x="231" y="243"/>
                  </a:lnTo>
                  <a:lnTo>
                    <a:pt x="245" y="240"/>
                  </a:lnTo>
                  <a:lnTo>
                    <a:pt x="256" y="238"/>
                  </a:lnTo>
                  <a:lnTo>
                    <a:pt x="268" y="234"/>
                  </a:lnTo>
                  <a:lnTo>
                    <a:pt x="278" y="230"/>
                  </a:lnTo>
                  <a:lnTo>
                    <a:pt x="287" y="225"/>
                  </a:lnTo>
                  <a:lnTo>
                    <a:pt x="293" y="220"/>
                  </a:lnTo>
                  <a:lnTo>
                    <a:pt x="293" y="220"/>
                  </a:lnTo>
                  <a:lnTo>
                    <a:pt x="301" y="213"/>
                  </a:lnTo>
                  <a:lnTo>
                    <a:pt x="306" y="206"/>
                  </a:lnTo>
                  <a:lnTo>
                    <a:pt x="311" y="198"/>
                  </a:lnTo>
                  <a:lnTo>
                    <a:pt x="315" y="190"/>
                  </a:lnTo>
                  <a:lnTo>
                    <a:pt x="317" y="181"/>
                  </a:lnTo>
                  <a:lnTo>
                    <a:pt x="320" y="171"/>
                  </a:lnTo>
                  <a:lnTo>
                    <a:pt x="321" y="161"/>
                  </a:lnTo>
                  <a:lnTo>
                    <a:pt x="321" y="151"/>
                  </a:lnTo>
                  <a:lnTo>
                    <a:pt x="321" y="151"/>
                  </a:lnTo>
                  <a:lnTo>
                    <a:pt x="320" y="135"/>
                  </a:lnTo>
                  <a:lnTo>
                    <a:pt x="317" y="120"/>
                  </a:lnTo>
                  <a:lnTo>
                    <a:pt x="312" y="107"/>
                  </a:lnTo>
                  <a:lnTo>
                    <a:pt x="305" y="96"/>
                  </a:lnTo>
                  <a:lnTo>
                    <a:pt x="305" y="96"/>
                  </a:lnTo>
                  <a:lnTo>
                    <a:pt x="297" y="84"/>
                  </a:lnTo>
                  <a:lnTo>
                    <a:pt x="287" y="76"/>
                  </a:lnTo>
                  <a:lnTo>
                    <a:pt x="275" y="70"/>
                  </a:lnTo>
                  <a:lnTo>
                    <a:pt x="262" y="65"/>
                  </a:lnTo>
                  <a:lnTo>
                    <a:pt x="262" y="65"/>
                  </a:lnTo>
                  <a:lnTo>
                    <a:pt x="252" y="62"/>
                  </a:lnTo>
                  <a:lnTo>
                    <a:pt x="238" y="61"/>
                  </a:lnTo>
                  <a:lnTo>
                    <a:pt x="199" y="60"/>
                  </a:lnTo>
                  <a:lnTo>
                    <a:pt x="68" y="60"/>
                  </a:lnTo>
                  <a:lnTo>
                    <a:pt x="68" y="2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" name="Freeform 611"/>
            <p:cNvSpPr>
              <a:spLocks/>
            </p:cNvSpPr>
            <p:nvPr/>
          </p:nvSpPr>
          <p:spPr bwMode="auto">
            <a:xfrm>
              <a:off x="6219825" y="2416176"/>
              <a:ext cx="303213" cy="407988"/>
            </a:xfrm>
            <a:custGeom>
              <a:avLst/>
              <a:gdLst>
                <a:gd name="T0" fmla="*/ 0 w 383"/>
                <a:gd name="T1" fmla="*/ 513 h 513"/>
                <a:gd name="T2" fmla="*/ 0 w 383"/>
                <a:gd name="T3" fmla="*/ 0 h 513"/>
                <a:gd name="T4" fmla="*/ 370 w 383"/>
                <a:gd name="T5" fmla="*/ 0 h 513"/>
                <a:gd name="T6" fmla="*/ 370 w 383"/>
                <a:gd name="T7" fmla="*/ 60 h 513"/>
                <a:gd name="T8" fmla="*/ 68 w 383"/>
                <a:gd name="T9" fmla="*/ 60 h 513"/>
                <a:gd name="T10" fmla="*/ 68 w 383"/>
                <a:gd name="T11" fmla="*/ 217 h 513"/>
                <a:gd name="T12" fmla="*/ 351 w 383"/>
                <a:gd name="T13" fmla="*/ 217 h 513"/>
                <a:gd name="T14" fmla="*/ 351 w 383"/>
                <a:gd name="T15" fmla="*/ 277 h 513"/>
                <a:gd name="T16" fmla="*/ 68 w 383"/>
                <a:gd name="T17" fmla="*/ 277 h 513"/>
                <a:gd name="T18" fmla="*/ 68 w 383"/>
                <a:gd name="T19" fmla="*/ 453 h 513"/>
                <a:gd name="T20" fmla="*/ 383 w 383"/>
                <a:gd name="T21" fmla="*/ 453 h 513"/>
                <a:gd name="T22" fmla="*/ 383 w 383"/>
                <a:gd name="T23" fmla="*/ 513 h 513"/>
                <a:gd name="T24" fmla="*/ 0 w 383"/>
                <a:gd name="T25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3" h="513">
                  <a:moveTo>
                    <a:pt x="0" y="513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60"/>
                  </a:lnTo>
                  <a:lnTo>
                    <a:pt x="68" y="60"/>
                  </a:lnTo>
                  <a:lnTo>
                    <a:pt x="68" y="217"/>
                  </a:lnTo>
                  <a:lnTo>
                    <a:pt x="351" y="217"/>
                  </a:lnTo>
                  <a:lnTo>
                    <a:pt x="351" y="277"/>
                  </a:lnTo>
                  <a:lnTo>
                    <a:pt x="68" y="277"/>
                  </a:lnTo>
                  <a:lnTo>
                    <a:pt x="68" y="453"/>
                  </a:lnTo>
                  <a:lnTo>
                    <a:pt x="383" y="453"/>
                  </a:lnTo>
                  <a:lnTo>
                    <a:pt x="383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" name="Freeform 612"/>
            <p:cNvSpPr>
              <a:spLocks noEditPoints="1"/>
            </p:cNvSpPr>
            <p:nvPr/>
          </p:nvSpPr>
          <p:spPr bwMode="auto">
            <a:xfrm>
              <a:off x="6756400" y="2416176"/>
              <a:ext cx="358775" cy="407988"/>
            </a:xfrm>
            <a:custGeom>
              <a:avLst/>
              <a:gdLst>
                <a:gd name="T0" fmla="*/ 0 w 452"/>
                <a:gd name="T1" fmla="*/ 0 h 513"/>
                <a:gd name="T2" fmla="*/ 227 w 452"/>
                <a:gd name="T3" fmla="*/ 0 h 513"/>
                <a:gd name="T4" fmla="*/ 287 w 452"/>
                <a:gd name="T5" fmla="*/ 3 h 513"/>
                <a:gd name="T6" fmla="*/ 332 w 452"/>
                <a:gd name="T7" fmla="*/ 14 h 513"/>
                <a:gd name="T8" fmla="*/ 340 w 452"/>
                <a:gd name="T9" fmla="*/ 17 h 513"/>
                <a:gd name="T10" fmla="*/ 356 w 452"/>
                <a:gd name="T11" fmla="*/ 26 h 513"/>
                <a:gd name="T12" fmla="*/ 370 w 452"/>
                <a:gd name="T13" fmla="*/ 39 h 513"/>
                <a:gd name="T14" fmla="*/ 388 w 452"/>
                <a:gd name="T15" fmla="*/ 62 h 513"/>
                <a:gd name="T16" fmla="*/ 397 w 452"/>
                <a:gd name="T17" fmla="*/ 80 h 513"/>
                <a:gd name="T18" fmla="*/ 409 w 452"/>
                <a:gd name="T19" fmla="*/ 119 h 513"/>
                <a:gd name="T20" fmla="*/ 410 w 452"/>
                <a:gd name="T21" fmla="*/ 140 h 513"/>
                <a:gd name="T22" fmla="*/ 408 w 452"/>
                <a:gd name="T23" fmla="*/ 166 h 513"/>
                <a:gd name="T24" fmla="*/ 401 w 452"/>
                <a:gd name="T25" fmla="*/ 190 h 513"/>
                <a:gd name="T26" fmla="*/ 390 w 452"/>
                <a:gd name="T27" fmla="*/ 212 h 513"/>
                <a:gd name="T28" fmla="*/ 374 w 452"/>
                <a:gd name="T29" fmla="*/ 231 h 513"/>
                <a:gd name="T30" fmla="*/ 365 w 452"/>
                <a:gd name="T31" fmla="*/ 240 h 513"/>
                <a:gd name="T32" fmla="*/ 342 w 452"/>
                <a:gd name="T33" fmla="*/ 256 h 513"/>
                <a:gd name="T34" fmla="*/ 315 w 452"/>
                <a:gd name="T35" fmla="*/ 268 h 513"/>
                <a:gd name="T36" fmla="*/ 283 w 452"/>
                <a:gd name="T37" fmla="*/ 276 h 513"/>
                <a:gd name="T38" fmla="*/ 266 w 452"/>
                <a:gd name="T39" fmla="*/ 280 h 513"/>
                <a:gd name="T40" fmla="*/ 299 w 452"/>
                <a:gd name="T41" fmla="*/ 299 h 513"/>
                <a:gd name="T42" fmla="*/ 306 w 452"/>
                <a:gd name="T43" fmla="*/ 306 h 513"/>
                <a:gd name="T44" fmla="*/ 336 w 452"/>
                <a:gd name="T45" fmla="*/ 336 h 513"/>
                <a:gd name="T46" fmla="*/ 363 w 452"/>
                <a:gd name="T47" fmla="*/ 373 h 513"/>
                <a:gd name="T48" fmla="*/ 367 w 452"/>
                <a:gd name="T49" fmla="*/ 513 h 513"/>
                <a:gd name="T50" fmla="*/ 299 w 452"/>
                <a:gd name="T51" fmla="*/ 407 h 513"/>
                <a:gd name="T52" fmla="*/ 250 w 452"/>
                <a:gd name="T53" fmla="*/ 335 h 513"/>
                <a:gd name="T54" fmla="*/ 240 w 452"/>
                <a:gd name="T55" fmla="*/ 325 h 513"/>
                <a:gd name="T56" fmla="*/ 223 w 452"/>
                <a:gd name="T57" fmla="*/ 307 h 513"/>
                <a:gd name="T58" fmla="*/ 216 w 452"/>
                <a:gd name="T59" fmla="*/ 302 h 513"/>
                <a:gd name="T60" fmla="*/ 184 w 452"/>
                <a:gd name="T61" fmla="*/ 288 h 513"/>
                <a:gd name="T62" fmla="*/ 170 w 452"/>
                <a:gd name="T63" fmla="*/ 285 h 513"/>
                <a:gd name="T64" fmla="*/ 67 w 452"/>
                <a:gd name="T65" fmla="*/ 285 h 513"/>
                <a:gd name="T66" fmla="*/ 0 w 452"/>
                <a:gd name="T67" fmla="*/ 513 h 513"/>
                <a:gd name="T68" fmla="*/ 213 w 452"/>
                <a:gd name="T69" fmla="*/ 226 h 513"/>
                <a:gd name="T70" fmla="*/ 236 w 452"/>
                <a:gd name="T71" fmla="*/ 226 h 513"/>
                <a:gd name="T72" fmla="*/ 272 w 452"/>
                <a:gd name="T73" fmla="*/ 221 h 513"/>
                <a:gd name="T74" fmla="*/ 286 w 452"/>
                <a:gd name="T75" fmla="*/ 217 h 513"/>
                <a:gd name="T76" fmla="*/ 309 w 452"/>
                <a:gd name="T77" fmla="*/ 204 h 513"/>
                <a:gd name="T78" fmla="*/ 326 w 452"/>
                <a:gd name="T79" fmla="*/ 185 h 513"/>
                <a:gd name="T80" fmla="*/ 332 w 452"/>
                <a:gd name="T81" fmla="*/ 175 h 513"/>
                <a:gd name="T82" fmla="*/ 338 w 452"/>
                <a:gd name="T83" fmla="*/ 152 h 513"/>
                <a:gd name="T84" fmla="*/ 340 w 452"/>
                <a:gd name="T85" fmla="*/ 140 h 513"/>
                <a:gd name="T86" fmla="*/ 338 w 452"/>
                <a:gd name="T87" fmla="*/ 122 h 513"/>
                <a:gd name="T88" fmla="*/ 333 w 452"/>
                <a:gd name="T89" fmla="*/ 107 h 513"/>
                <a:gd name="T90" fmla="*/ 326 w 452"/>
                <a:gd name="T91" fmla="*/ 93 h 513"/>
                <a:gd name="T92" fmla="*/ 313 w 452"/>
                <a:gd name="T93" fmla="*/ 80 h 513"/>
                <a:gd name="T94" fmla="*/ 306 w 452"/>
                <a:gd name="T95" fmla="*/ 74 h 513"/>
                <a:gd name="T96" fmla="*/ 290 w 452"/>
                <a:gd name="T97" fmla="*/ 66 h 513"/>
                <a:gd name="T98" fmla="*/ 268 w 452"/>
                <a:gd name="T99" fmla="*/ 60 h 513"/>
                <a:gd name="T100" fmla="*/ 244 w 452"/>
                <a:gd name="T101" fmla="*/ 57 h 513"/>
                <a:gd name="T102" fmla="*/ 67 w 452"/>
                <a:gd name="T103" fmla="*/ 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2" h="513">
                  <a:moveTo>
                    <a:pt x="0" y="513"/>
                  </a:moveTo>
                  <a:lnTo>
                    <a:pt x="0" y="0"/>
                  </a:lnTo>
                  <a:lnTo>
                    <a:pt x="227" y="0"/>
                  </a:lnTo>
                  <a:lnTo>
                    <a:pt x="227" y="0"/>
                  </a:lnTo>
                  <a:lnTo>
                    <a:pt x="259" y="1"/>
                  </a:lnTo>
                  <a:lnTo>
                    <a:pt x="287" y="3"/>
                  </a:lnTo>
                  <a:lnTo>
                    <a:pt x="312" y="7"/>
                  </a:lnTo>
                  <a:lnTo>
                    <a:pt x="332" y="14"/>
                  </a:lnTo>
                  <a:lnTo>
                    <a:pt x="332" y="14"/>
                  </a:lnTo>
                  <a:lnTo>
                    <a:pt x="340" y="17"/>
                  </a:lnTo>
                  <a:lnTo>
                    <a:pt x="349" y="21"/>
                  </a:lnTo>
                  <a:lnTo>
                    <a:pt x="356" y="26"/>
                  </a:lnTo>
                  <a:lnTo>
                    <a:pt x="364" y="33"/>
                  </a:lnTo>
                  <a:lnTo>
                    <a:pt x="370" y="39"/>
                  </a:lnTo>
                  <a:lnTo>
                    <a:pt x="377" y="46"/>
                  </a:lnTo>
                  <a:lnTo>
                    <a:pt x="388" y="62"/>
                  </a:lnTo>
                  <a:lnTo>
                    <a:pt x="388" y="62"/>
                  </a:lnTo>
                  <a:lnTo>
                    <a:pt x="397" y="80"/>
                  </a:lnTo>
                  <a:lnTo>
                    <a:pt x="405" y="99"/>
                  </a:lnTo>
                  <a:lnTo>
                    <a:pt x="409" y="119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409" y="153"/>
                  </a:lnTo>
                  <a:lnTo>
                    <a:pt x="408" y="166"/>
                  </a:lnTo>
                  <a:lnTo>
                    <a:pt x="405" y="179"/>
                  </a:lnTo>
                  <a:lnTo>
                    <a:pt x="401" y="190"/>
                  </a:lnTo>
                  <a:lnTo>
                    <a:pt x="396" y="202"/>
                  </a:lnTo>
                  <a:lnTo>
                    <a:pt x="390" y="212"/>
                  </a:lnTo>
                  <a:lnTo>
                    <a:pt x="383" y="222"/>
                  </a:lnTo>
                  <a:lnTo>
                    <a:pt x="374" y="231"/>
                  </a:lnTo>
                  <a:lnTo>
                    <a:pt x="374" y="231"/>
                  </a:lnTo>
                  <a:lnTo>
                    <a:pt x="365" y="240"/>
                  </a:lnTo>
                  <a:lnTo>
                    <a:pt x="355" y="249"/>
                  </a:lnTo>
                  <a:lnTo>
                    <a:pt x="342" y="256"/>
                  </a:lnTo>
                  <a:lnTo>
                    <a:pt x="329" y="262"/>
                  </a:lnTo>
                  <a:lnTo>
                    <a:pt x="315" y="268"/>
                  </a:lnTo>
                  <a:lnTo>
                    <a:pt x="300" y="272"/>
                  </a:lnTo>
                  <a:lnTo>
                    <a:pt x="283" y="276"/>
                  </a:lnTo>
                  <a:lnTo>
                    <a:pt x="266" y="280"/>
                  </a:lnTo>
                  <a:lnTo>
                    <a:pt x="266" y="280"/>
                  </a:lnTo>
                  <a:lnTo>
                    <a:pt x="289" y="293"/>
                  </a:lnTo>
                  <a:lnTo>
                    <a:pt x="299" y="299"/>
                  </a:lnTo>
                  <a:lnTo>
                    <a:pt x="306" y="306"/>
                  </a:lnTo>
                  <a:lnTo>
                    <a:pt x="306" y="306"/>
                  </a:lnTo>
                  <a:lnTo>
                    <a:pt x="321" y="320"/>
                  </a:lnTo>
                  <a:lnTo>
                    <a:pt x="336" y="336"/>
                  </a:lnTo>
                  <a:lnTo>
                    <a:pt x="349" y="354"/>
                  </a:lnTo>
                  <a:lnTo>
                    <a:pt x="363" y="373"/>
                  </a:lnTo>
                  <a:lnTo>
                    <a:pt x="452" y="513"/>
                  </a:lnTo>
                  <a:lnTo>
                    <a:pt x="367" y="513"/>
                  </a:lnTo>
                  <a:lnTo>
                    <a:pt x="299" y="407"/>
                  </a:lnTo>
                  <a:lnTo>
                    <a:pt x="299" y="407"/>
                  </a:lnTo>
                  <a:lnTo>
                    <a:pt x="272" y="366"/>
                  </a:lnTo>
                  <a:lnTo>
                    <a:pt x="250" y="335"/>
                  </a:lnTo>
                  <a:lnTo>
                    <a:pt x="250" y="335"/>
                  </a:lnTo>
                  <a:lnTo>
                    <a:pt x="240" y="325"/>
                  </a:lnTo>
                  <a:lnTo>
                    <a:pt x="231" y="315"/>
                  </a:lnTo>
                  <a:lnTo>
                    <a:pt x="223" y="307"/>
                  </a:lnTo>
                  <a:lnTo>
                    <a:pt x="216" y="302"/>
                  </a:lnTo>
                  <a:lnTo>
                    <a:pt x="216" y="302"/>
                  </a:lnTo>
                  <a:lnTo>
                    <a:pt x="200" y="293"/>
                  </a:lnTo>
                  <a:lnTo>
                    <a:pt x="184" y="288"/>
                  </a:lnTo>
                  <a:lnTo>
                    <a:pt x="184" y="288"/>
                  </a:lnTo>
                  <a:lnTo>
                    <a:pt x="170" y="285"/>
                  </a:lnTo>
                  <a:lnTo>
                    <a:pt x="147" y="285"/>
                  </a:lnTo>
                  <a:lnTo>
                    <a:pt x="67" y="285"/>
                  </a:lnTo>
                  <a:lnTo>
                    <a:pt x="67" y="513"/>
                  </a:lnTo>
                  <a:lnTo>
                    <a:pt x="0" y="513"/>
                  </a:lnTo>
                  <a:close/>
                  <a:moveTo>
                    <a:pt x="67" y="226"/>
                  </a:moveTo>
                  <a:lnTo>
                    <a:pt x="213" y="226"/>
                  </a:lnTo>
                  <a:lnTo>
                    <a:pt x="213" y="226"/>
                  </a:lnTo>
                  <a:lnTo>
                    <a:pt x="236" y="226"/>
                  </a:lnTo>
                  <a:lnTo>
                    <a:pt x="255" y="224"/>
                  </a:lnTo>
                  <a:lnTo>
                    <a:pt x="272" y="221"/>
                  </a:lnTo>
                  <a:lnTo>
                    <a:pt x="286" y="217"/>
                  </a:lnTo>
                  <a:lnTo>
                    <a:pt x="286" y="217"/>
                  </a:lnTo>
                  <a:lnTo>
                    <a:pt x="299" y="211"/>
                  </a:lnTo>
                  <a:lnTo>
                    <a:pt x="309" y="204"/>
                  </a:lnTo>
                  <a:lnTo>
                    <a:pt x="319" y="195"/>
                  </a:lnTo>
                  <a:lnTo>
                    <a:pt x="326" y="185"/>
                  </a:lnTo>
                  <a:lnTo>
                    <a:pt x="326" y="185"/>
                  </a:lnTo>
                  <a:lnTo>
                    <a:pt x="332" y="175"/>
                  </a:lnTo>
                  <a:lnTo>
                    <a:pt x="336" y="163"/>
                  </a:lnTo>
                  <a:lnTo>
                    <a:pt x="338" y="152"/>
                  </a:lnTo>
                  <a:lnTo>
                    <a:pt x="340" y="140"/>
                  </a:lnTo>
                  <a:lnTo>
                    <a:pt x="340" y="140"/>
                  </a:lnTo>
                  <a:lnTo>
                    <a:pt x="340" y="131"/>
                  </a:lnTo>
                  <a:lnTo>
                    <a:pt x="338" y="122"/>
                  </a:lnTo>
                  <a:lnTo>
                    <a:pt x="336" y="115"/>
                  </a:lnTo>
                  <a:lnTo>
                    <a:pt x="333" y="107"/>
                  </a:lnTo>
                  <a:lnTo>
                    <a:pt x="329" y="99"/>
                  </a:lnTo>
                  <a:lnTo>
                    <a:pt x="326" y="93"/>
                  </a:lnTo>
                  <a:lnTo>
                    <a:pt x="319" y="87"/>
                  </a:lnTo>
                  <a:lnTo>
                    <a:pt x="313" y="80"/>
                  </a:lnTo>
                  <a:lnTo>
                    <a:pt x="313" y="80"/>
                  </a:lnTo>
                  <a:lnTo>
                    <a:pt x="306" y="74"/>
                  </a:lnTo>
                  <a:lnTo>
                    <a:pt x="299" y="70"/>
                  </a:lnTo>
                  <a:lnTo>
                    <a:pt x="290" y="66"/>
                  </a:lnTo>
                  <a:lnTo>
                    <a:pt x="280" y="62"/>
                  </a:lnTo>
                  <a:lnTo>
                    <a:pt x="268" y="60"/>
                  </a:lnTo>
                  <a:lnTo>
                    <a:pt x="257" y="58"/>
                  </a:lnTo>
                  <a:lnTo>
                    <a:pt x="244" y="57"/>
                  </a:lnTo>
                  <a:lnTo>
                    <a:pt x="230" y="56"/>
                  </a:lnTo>
                  <a:lnTo>
                    <a:pt x="67" y="56"/>
                  </a:lnTo>
                  <a:lnTo>
                    <a:pt x="67" y="2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" name="Freeform 613"/>
            <p:cNvSpPr>
              <a:spLocks/>
            </p:cNvSpPr>
            <p:nvPr/>
          </p:nvSpPr>
          <p:spPr bwMode="auto">
            <a:xfrm>
              <a:off x="7156450" y="2416176"/>
              <a:ext cx="304800" cy="407988"/>
            </a:xfrm>
            <a:custGeom>
              <a:avLst/>
              <a:gdLst>
                <a:gd name="T0" fmla="*/ 0 w 382"/>
                <a:gd name="T1" fmla="*/ 513 h 513"/>
                <a:gd name="T2" fmla="*/ 0 w 382"/>
                <a:gd name="T3" fmla="*/ 0 h 513"/>
                <a:gd name="T4" fmla="*/ 369 w 382"/>
                <a:gd name="T5" fmla="*/ 0 h 513"/>
                <a:gd name="T6" fmla="*/ 369 w 382"/>
                <a:gd name="T7" fmla="*/ 60 h 513"/>
                <a:gd name="T8" fmla="*/ 67 w 382"/>
                <a:gd name="T9" fmla="*/ 60 h 513"/>
                <a:gd name="T10" fmla="*/ 67 w 382"/>
                <a:gd name="T11" fmla="*/ 217 h 513"/>
                <a:gd name="T12" fmla="*/ 350 w 382"/>
                <a:gd name="T13" fmla="*/ 217 h 513"/>
                <a:gd name="T14" fmla="*/ 350 w 382"/>
                <a:gd name="T15" fmla="*/ 277 h 513"/>
                <a:gd name="T16" fmla="*/ 67 w 382"/>
                <a:gd name="T17" fmla="*/ 277 h 513"/>
                <a:gd name="T18" fmla="*/ 67 w 382"/>
                <a:gd name="T19" fmla="*/ 453 h 513"/>
                <a:gd name="T20" fmla="*/ 382 w 382"/>
                <a:gd name="T21" fmla="*/ 453 h 513"/>
                <a:gd name="T22" fmla="*/ 382 w 382"/>
                <a:gd name="T23" fmla="*/ 513 h 513"/>
                <a:gd name="T24" fmla="*/ 0 w 382"/>
                <a:gd name="T25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2" h="513">
                  <a:moveTo>
                    <a:pt x="0" y="513"/>
                  </a:moveTo>
                  <a:lnTo>
                    <a:pt x="0" y="0"/>
                  </a:lnTo>
                  <a:lnTo>
                    <a:pt x="369" y="0"/>
                  </a:lnTo>
                  <a:lnTo>
                    <a:pt x="369" y="60"/>
                  </a:lnTo>
                  <a:lnTo>
                    <a:pt x="67" y="60"/>
                  </a:lnTo>
                  <a:lnTo>
                    <a:pt x="67" y="217"/>
                  </a:lnTo>
                  <a:lnTo>
                    <a:pt x="350" y="217"/>
                  </a:lnTo>
                  <a:lnTo>
                    <a:pt x="350" y="277"/>
                  </a:lnTo>
                  <a:lnTo>
                    <a:pt x="67" y="277"/>
                  </a:lnTo>
                  <a:lnTo>
                    <a:pt x="67" y="453"/>
                  </a:lnTo>
                  <a:lnTo>
                    <a:pt x="382" y="453"/>
                  </a:lnTo>
                  <a:lnTo>
                    <a:pt x="382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" name="Freeform 614"/>
            <p:cNvSpPr>
              <a:spLocks/>
            </p:cNvSpPr>
            <p:nvPr/>
          </p:nvSpPr>
          <p:spPr bwMode="auto">
            <a:xfrm>
              <a:off x="7515225" y="2416176"/>
              <a:ext cx="320675" cy="407988"/>
            </a:xfrm>
            <a:custGeom>
              <a:avLst/>
              <a:gdLst>
                <a:gd name="T0" fmla="*/ 0 w 404"/>
                <a:gd name="T1" fmla="*/ 513 h 513"/>
                <a:gd name="T2" fmla="*/ 0 w 404"/>
                <a:gd name="T3" fmla="*/ 0 h 513"/>
                <a:gd name="T4" fmla="*/ 69 w 404"/>
                <a:gd name="T5" fmla="*/ 0 h 513"/>
                <a:gd name="T6" fmla="*/ 339 w 404"/>
                <a:gd name="T7" fmla="*/ 403 h 513"/>
                <a:gd name="T8" fmla="*/ 339 w 404"/>
                <a:gd name="T9" fmla="*/ 0 h 513"/>
                <a:gd name="T10" fmla="*/ 404 w 404"/>
                <a:gd name="T11" fmla="*/ 0 h 513"/>
                <a:gd name="T12" fmla="*/ 404 w 404"/>
                <a:gd name="T13" fmla="*/ 513 h 513"/>
                <a:gd name="T14" fmla="*/ 334 w 404"/>
                <a:gd name="T15" fmla="*/ 513 h 513"/>
                <a:gd name="T16" fmla="*/ 65 w 404"/>
                <a:gd name="T17" fmla="*/ 110 h 513"/>
                <a:gd name="T18" fmla="*/ 65 w 404"/>
                <a:gd name="T19" fmla="*/ 513 h 513"/>
                <a:gd name="T20" fmla="*/ 0 w 404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13">
                  <a:moveTo>
                    <a:pt x="0" y="513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339" y="403"/>
                  </a:lnTo>
                  <a:lnTo>
                    <a:pt x="339" y="0"/>
                  </a:lnTo>
                  <a:lnTo>
                    <a:pt x="404" y="0"/>
                  </a:lnTo>
                  <a:lnTo>
                    <a:pt x="404" y="513"/>
                  </a:lnTo>
                  <a:lnTo>
                    <a:pt x="334" y="513"/>
                  </a:lnTo>
                  <a:lnTo>
                    <a:pt x="65" y="110"/>
                  </a:lnTo>
                  <a:lnTo>
                    <a:pt x="65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" name="Freeform 615"/>
            <p:cNvSpPr>
              <a:spLocks noEditPoints="1"/>
            </p:cNvSpPr>
            <p:nvPr/>
          </p:nvSpPr>
          <p:spPr bwMode="auto">
            <a:xfrm>
              <a:off x="7874000" y="2416176"/>
              <a:ext cx="381000" cy="407988"/>
            </a:xfrm>
            <a:custGeom>
              <a:avLst/>
              <a:gdLst>
                <a:gd name="T0" fmla="*/ 0 w 479"/>
                <a:gd name="T1" fmla="*/ 513 h 513"/>
                <a:gd name="T2" fmla="*/ 197 w 479"/>
                <a:gd name="T3" fmla="*/ 0 h 513"/>
                <a:gd name="T4" fmla="*/ 270 w 479"/>
                <a:gd name="T5" fmla="*/ 0 h 513"/>
                <a:gd name="T6" fmla="*/ 479 w 479"/>
                <a:gd name="T7" fmla="*/ 513 h 513"/>
                <a:gd name="T8" fmla="*/ 403 w 479"/>
                <a:gd name="T9" fmla="*/ 513 h 513"/>
                <a:gd name="T10" fmla="*/ 343 w 479"/>
                <a:gd name="T11" fmla="*/ 358 h 513"/>
                <a:gd name="T12" fmla="*/ 128 w 479"/>
                <a:gd name="T13" fmla="*/ 358 h 513"/>
                <a:gd name="T14" fmla="*/ 71 w 479"/>
                <a:gd name="T15" fmla="*/ 513 h 513"/>
                <a:gd name="T16" fmla="*/ 0 w 479"/>
                <a:gd name="T17" fmla="*/ 513 h 513"/>
                <a:gd name="T18" fmla="*/ 148 w 479"/>
                <a:gd name="T19" fmla="*/ 302 h 513"/>
                <a:gd name="T20" fmla="*/ 321 w 479"/>
                <a:gd name="T21" fmla="*/ 302 h 513"/>
                <a:gd name="T22" fmla="*/ 268 w 479"/>
                <a:gd name="T23" fmla="*/ 160 h 513"/>
                <a:gd name="T24" fmla="*/ 268 w 479"/>
                <a:gd name="T25" fmla="*/ 160 h 513"/>
                <a:gd name="T26" fmla="*/ 247 w 479"/>
                <a:gd name="T27" fmla="*/ 101 h 513"/>
                <a:gd name="T28" fmla="*/ 231 w 479"/>
                <a:gd name="T29" fmla="*/ 53 h 513"/>
                <a:gd name="T30" fmla="*/ 231 w 479"/>
                <a:gd name="T31" fmla="*/ 53 h 513"/>
                <a:gd name="T32" fmla="*/ 226 w 479"/>
                <a:gd name="T33" fmla="*/ 79 h 513"/>
                <a:gd name="T34" fmla="*/ 220 w 479"/>
                <a:gd name="T35" fmla="*/ 103 h 513"/>
                <a:gd name="T36" fmla="*/ 212 w 479"/>
                <a:gd name="T37" fmla="*/ 128 h 513"/>
                <a:gd name="T38" fmla="*/ 204 w 479"/>
                <a:gd name="T39" fmla="*/ 152 h 513"/>
                <a:gd name="T40" fmla="*/ 148 w 479"/>
                <a:gd name="T41" fmla="*/ 302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9" h="513">
                  <a:moveTo>
                    <a:pt x="0" y="513"/>
                  </a:moveTo>
                  <a:lnTo>
                    <a:pt x="197" y="0"/>
                  </a:lnTo>
                  <a:lnTo>
                    <a:pt x="270" y="0"/>
                  </a:lnTo>
                  <a:lnTo>
                    <a:pt x="479" y="513"/>
                  </a:lnTo>
                  <a:lnTo>
                    <a:pt x="403" y="513"/>
                  </a:lnTo>
                  <a:lnTo>
                    <a:pt x="343" y="358"/>
                  </a:lnTo>
                  <a:lnTo>
                    <a:pt x="128" y="358"/>
                  </a:lnTo>
                  <a:lnTo>
                    <a:pt x="71" y="513"/>
                  </a:lnTo>
                  <a:lnTo>
                    <a:pt x="0" y="513"/>
                  </a:lnTo>
                  <a:close/>
                  <a:moveTo>
                    <a:pt x="148" y="302"/>
                  </a:moveTo>
                  <a:lnTo>
                    <a:pt x="321" y="302"/>
                  </a:lnTo>
                  <a:lnTo>
                    <a:pt x="268" y="160"/>
                  </a:lnTo>
                  <a:lnTo>
                    <a:pt x="268" y="160"/>
                  </a:lnTo>
                  <a:lnTo>
                    <a:pt x="247" y="101"/>
                  </a:lnTo>
                  <a:lnTo>
                    <a:pt x="231" y="53"/>
                  </a:lnTo>
                  <a:lnTo>
                    <a:pt x="231" y="53"/>
                  </a:lnTo>
                  <a:lnTo>
                    <a:pt x="226" y="79"/>
                  </a:lnTo>
                  <a:lnTo>
                    <a:pt x="220" y="103"/>
                  </a:lnTo>
                  <a:lnTo>
                    <a:pt x="212" y="128"/>
                  </a:lnTo>
                  <a:lnTo>
                    <a:pt x="204" y="152"/>
                  </a:lnTo>
                  <a:lnTo>
                    <a:pt x="148" y="3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" name="Freeform 616"/>
            <p:cNvSpPr>
              <a:spLocks/>
            </p:cNvSpPr>
            <p:nvPr/>
          </p:nvSpPr>
          <p:spPr bwMode="auto">
            <a:xfrm>
              <a:off x="8270875" y="2416176"/>
              <a:ext cx="320675" cy="414338"/>
            </a:xfrm>
            <a:custGeom>
              <a:avLst/>
              <a:gdLst>
                <a:gd name="T0" fmla="*/ 403 w 403"/>
                <a:gd name="T1" fmla="*/ 0 h 522"/>
                <a:gd name="T2" fmla="*/ 403 w 403"/>
                <a:gd name="T3" fmla="*/ 297 h 522"/>
                <a:gd name="T4" fmla="*/ 399 w 403"/>
                <a:gd name="T5" fmla="*/ 366 h 522"/>
                <a:gd name="T6" fmla="*/ 390 w 403"/>
                <a:gd name="T7" fmla="*/ 407 h 522"/>
                <a:gd name="T8" fmla="*/ 386 w 403"/>
                <a:gd name="T9" fmla="*/ 420 h 522"/>
                <a:gd name="T10" fmla="*/ 375 w 403"/>
                <a:gd name="T11" fmla="*/ 441 h 522"/>
                <a:gd name="T12" fmla="*/ 361 w 403"/>
                <a:gd name="T13" fmla="*/ 461 h 522"/>
                <a:gd name="T14" fmla="*/ 344 w 403"/>
                <a:gd name="T15" fmla="*/ 478 h 522"/>
                <a:gd name="T16" fmla="*/ 322 w 403"/>
                <a:gd name="T17" fmla="*/ 494 h 522"/>
                <a:gd name="T18" fmla="*/ 311 w 403"/>
                <a:gd name="T19" fmla="*/ 500 h 522"/>
                <a:gd name="T20" fmla="*/ 284 w 403"/>
                <a:gd name="T21" fmla="*/ 510 h 522"/>
                <a:gd name="T22" fmla="*/ 254 w 403"/>
                <a:gd name="T23" fmla="*/ 518 h 522"/>
                <a:gd name="T24" fmla="*/ 221 w 403"/>
                <a:gd name="T25" fmla="*/ 522 h 522"/>
                <a:gd name="T26" fmla="*/ 203 w 403"/>
                <a:gd name="T27" fmla="*/ 522 h 522"/>
                <a:gd name="T28" fmla="*/ 169 w 403"/>
                <a:gd name="T29" fmla="*/ 521 h 522"/>
                <a:gd name="T30" fmla="*/ 137 w 403"/>
                <a:gd name="T31" fmla="*/ 516 h 522"/>
                <a:gd name="T32" fmla="*/ 110 w 403"/>
                <a:gd name="T33" fmla="*/ 508 h 522"/>
                <a:gd name="T34" fmla="*/ 84 w 403"/>
                <a:gd name="T35" fmla="*/ 496 h 522"/>
                <a:gd name="T36" fmla="*/ 74 w 403"/>
                <a:gd name="T37" fmla="*/ 490 h 522"/>
                <a:gd name="T38" fmla="*/ 54 w 403"/>
                <a:gd name="T39" fmla="*/ 475 h 522"/>
                <a:gd name="T40" fmla="*/ 38 w 403"/>
                <a:gd name="T41" fmla="*/ 457 h 522"/>
                <a:gd name="T42" fmla="*/ 24 w 403"/>
                <a:gd name="T43" fmla="*/ 436 h 522"/>
                <a:gd name="T44" fmla="*/ 19 w 403"/>
                <a:gd name="T45" fmla="*/ 425 h 522"/>
                <a:gd name="T46" fmla="*/ 11 w 403"/>
                <a:gd name="T47" fmla="*/ 399 h 522"/>
                <a:gd name="T48" fmla="*/ 5 w 403"/>
                <a:gd name="T49" fmla="*/ 370 h 522"/>
                <a:gd name="T50" fmla="*/ 0 w 403"/>
                <a:gd name="T51" fmla="*/ 297 h 522"/>
                <a:gd name="T52" fmla="*/ 68 w 403"/>
                <a:gd name="T53" fmla="*/ 0 h 522"/>
                <a:gd name="T54" fmla="*/ 68 w 403"/>
                <a:gd name="T55" fmla="*/ 295 h 522"/>
                <a:gd name="T56" fmla="*/ 70 w 403"/>
                <a:gd name="T57" fmla="*/ 354 h 522"/>
                <a:gd name="T58" fmla="*/ 80 w 403"/>
                <a:gd name="T59" fmla="*/ 394 h 522"/>
                <a:gd name="T60" fmla="*/ 87 w 403"/>
                <a:gd name="T61" fmla="*/ 409 h 522"/>
                <a:gd name="T62" fmla="*/ 109 w 403"/>
                <a:gd name="T63" fmla="*/ 434 h 522"/>
                <a:gd name="T64" fmla="*/ 123 w 403"/>
                <a:gd name="T65" fmla="*/ 444 h 522"/>
                <a:gd name="T66" fmla="*/ 156 w 403"/>
                <a:gd name="T67" fmla="*/ 457 h 522"/>
                <a:gd name="T68" fmla="*/ 197 w 403"/>
                <a:gd name="T69" fmla="*/ 461 h 522"/>
                <a:gd name="T70" fmla="*/ 215 w 403"/>
                <a:gd name="T71" fmla="*/ 461 h 522"/>
                <a:gd name="T72" fmla="*/ 247 w 403"/>
                <a:gd name="T73" fmla="*/ 455 h 522"/>
                <a:gd name="T74" fmla="*/ 274 w 403"/>
                <a:gd name="T75" fmla="*/ 448 h 522"/>
                <a:gd name="T76" fmla="*/ 295 w 403"/>
                <a:gd name="T77" fmla="*/ 435 h 522"/>
                <a:gd name="T78" fmla="*/ 303 w 403"/>
                <a:gd name="T79" fmla="*/ 426 h 522"/>
                <a:gd name="T80" fmla="*/ 317 w 403"/>
                <a:gd name="T81" fmla="*/ 405 h 522"/>
                <a:gd name="T82" fmla="*/ 327 w 403"/>
                <a:gd name="T83" fmla="*/ 377 h 522"/>
                <a:gd name="T84" fmla="*/ 334 w 403"/>
                <a:gd name="T85" fmla="*/ 340 h 522"/>
                <a:gd name="T86" fmla="*/ 335 w 403"/>
                <a:gd name="T87" fmla="*/ 295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3" h="522">
                  <a:moveTo>
                    <a:pt x="335" y="0"/>
                  </a:moveTo>
                  <a:lnTo>
                    <a:pt x="403" y="0"/>
                  </a:lnTo>
                  <a:lnTo>
                    <a:pt x="403" y="297"/>
                  </a:lnTo>
                  <a:lnTo>
                    <a:pt x="403" y="297"/>
                  </a:lnTo>
                  <a:lnTo>
                    <a:pt x="401" y="332"/>
                  </a:lnTo>
                  <a:lnTo>
                    <a:pt x="399" y="366"/>
                  </a:lnTo>
                  <a:lnTo>
                    <a:pt x="394" y="394"/>
                  </a:lnTo>
                  <a:lnTo>
                    <a:pt x="390" y="407"/>
                  </a:lnTo>
                  <a:lnTo>
                    <a:pt x="386" y="420"/>
                  </a:lnTo>
                  <a:lnTo>
                    <a:pt x="386" y="420"/>
                  </a:lnTo>
                  <a:lnTo>
                    <a:pt x="381" y="430"/>
                  </a:lnTo>
                  <a:lnTo>
                    <a:pt x="375" y="441"/>
                  </a:lnTo>
                  <a:lnTo>
                    <a:pt x="368" y="452"/>
                  </a:lnTo>
                  <a:lnTo>
                    <a:pt x="361" y="461"/>
                  </a:lnTo>
                  <a:lnTo>
                    <a:pt x="353" y="469"/>
                  </a:lnTo>
                  <a:lnTo>
                    <a:pt x="344" y="478"/>
                  </a:lnTo>
                  <a:lnTo>
                    <a:pt x="334" y="486"/>
                  </a:lnTo>
                  <a:lnTo>
                    <a:pt x="322" y="494"/>
                  </a:lnTo>
                  <a:lnTo>
                    <a:pt x="322" y="494"/>
                  </a:lnTo>
                  <a:lnTo>
                    <a:pt x="311" y="500"/>
                  </a:lnTo>
                  <a:lnTo>
                    <a:pt x="298" y="505"/>
                  </a:lnTo>
                  <a:lnTo>
                    <a:pt x="284" y="510"/>
                  </a:lnTo>
                  <a:lnTo>
                    <a:pt x="270" y="514"/>
                  </a:lnTo>
                  <a:lnTo>
                    <a:pt x="254" y="518"/>
                  </a:lnTo>
                  <a:lnTo>
                    <a:pt x="238" y="519"/>
                  </a:lnTo>
                  <a:lnTo>
                    <a:pt x="221" y="522"/>
                  </a:lnTo>
                  <a:lnTo>
                    <a:pt x="203" y="522"/>
                  </a:lnTo>
                  <a:lnTo>
                    <a:pt x="203" y="522"/>
                  </a:lnTo>
                  <a:lnTo>
                    <a:pt x="185" y="522"/>
                  </a:lnTo>
                  <a:lnTo>
                    <a:pt x="169" y="521"/>
                  </a:lnTo>
                  <a:lnTo>
                    <a:pt x="152" y="518"/>
                  </a:lnTo>
                  <a:lnTo>
                    <a:pt x="137" y="516"/>
                  </a:lnTo>
                  <a:lnTo>
                    <a:pt x="123" y="512"/>
                  </a:lnTo>
                  <a:lnTo>
                    <a:pt x="110" y="508"/>
                  </a:lnTo>
                  <a:lnTo>
                    <a:pt x="97" y="503"/>
                  </a:lnTo>
                  <a:lnTo>
                    <a:pt x="84" y="496"/>
                  </a:lnTo>
                  <a:lnTo>
                    <a:pt x="84" y="496"/>
                  </a:lnTo>
                  <a:lnTo>
                    <a:pt x="74" y="490"/>
                  </a:lnTo>
                  <a:lnTo>
                    <a:pt x="64" y="484"/>
                  </a:lnTo>
                  <a:lnTo>
                    <a:pt x="54" y="475"/>
                  </a:lnTo>
                  <a:lnTo>
                    <a:pt x="46" y="467"/>
                  </a:lnTo>
                  <a:lnTo>
                    <a:pt x="38" y="457"/>
                  </a:lnTo>
                  <a:lnTo>
                    <a:pt x="31" y="448"/>
                  </a:lnTo>
                  <a:lnTo>
                    <a:pt x="24" y="436"/>
                  </a:lnTo>
                  <a:lnTo>
                    <a:pt x="19" y="425"/>
                  </a:lnTo>
                  <a:lnTo>
                    <a:pt x="19" y="425"/>
                  </a:lnTo>
                  <a:lnTo>
                    <a:pt x="15" y="413"/>
                  </a:lnTo>
                  <a:lnTo>
                    <a:pt x="11" y="399"/>
                  </a:lnTo>
                  <a:lnTo>
                    <a:pt x="8" y="385"/>
                  </a:lnTo>
                  <a:lnTo>
                    <a:pt x="5" y="370"/>
                  </a:lnTo>
                  <a:lnTo>
                    <a:pt x="1" y="335"/>
                  </a:lnTo>
                  <a:lnTo>
                    <a:pt x="0" y="29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295"/>
                  </a:lnTo>
                  <a:lnTo>
                    <a:pt x="68" y="295"/>
                  </a:lnTo>
                  <a:lnTo>
                    <a:pt x="69" y="327"/>
                  </a:lnTo>
                  <a:lnTo>
                    <a:pt x="70" y="354"/>
                  </a:lnTo>
                  <a:lnTo>
                    <a:pt x="74" y="376"/>
                  </a:lnTo>
                  <a:lnTo>
                    <a:pt x="80" y="394"/>
                  </a:lnTo>
                  <a:lnTo>
                    <a:pt x="80" y="394"/>
                  </a:lnTo>
                  <a:lnTo>
                    <a:pt x="87" y="409"/>
                  </a:lnTo>
                  <a:lnTo>
                    <a:pt x="97" y="422"/>
                  </a:lnTo>
                  <a:lnTo>
                    <a:pt x="109" y="434"/>
                  </a:lnTo>
                  <a:lnTo>
                    <a:pt x="123" y="444"/>
                  </a:lnTo>
                  <a:lnTo>
                    <a:pt x="123" y="444"/>
                  </a:lnTo>
                  <a:lnTo>
                    <a:pt x="139" y="450"/>
                  </a:lnTo>
                  <a:lnTo>
                    <a:pt x="156" y="457"/>
                  </a:lnTo>
                  <a:lnTo>
                    <a:pt x="176" y="459"/>
                  </a:lnTo>
                  <a:lnTo>
                    <a:pt x="197" y="461"/>
                  </a:lnTo>
                  <a:lnTo>
                    <a:pt x="197" y="461"/>
                  </a:lnTo>
                  <a:lnTo>
                    <a:pt x="215" y="461"/>
                  </a:lnTo>
                  <a:lnTo>
                    <a:pt x="231" y="458"/>
                  </a:lnTo>
                  <a:lnTo>
                    <a:pt x="247" y="455"/>
                  </a:lnTo>
                  <a:lnTo>
                    <a:pt x="261" y="452"/>
                  </a:lnTo>
                  <a:lnTo>
                    <a:pt x="274" y="448"/>
                  </a:lnTo>
                  <a:lnTo>
                    <a:pt x="285" y="441"/>
                  </a:lnTo>
                  <a:lnTo>
                    <a:pt x="295" y="435"/>
                  </a:lnTo>
                  <a:lnTo>
                    <a:pt x="303" y="426"/>
                  </a:lnTo>
                  <a:lnTo>
                    <a:pt x="303" y="426"/>
                  </a:lnTo>
                  <a:lnTo>
                    <a:pt x="311" y="417"/>
                  </a:lnTo>
                  <a:lnTo>
                    <a:pt x="317" y="405"/>
                  </a:lnTo>
                  <a:lnTo>
                    <a:pt x="322" y="393"/>
                  </a:lnTo>
                  <a:lnTo>
                    <a:pt x="327" y="377"/>
                  </a:lnTo>
                  <a:lnTo>
                    <a:pt x="331" y="359"/>
                  </a:lnTo>
                  <a:lnTo>
                    <a:pt x="334" y="340"/>
                  </a:lnTo>
                  <a:lnTo>
                    <a:pt x="335" y="320"/>
                  </a:lnTo>
                  <a:lnTo>
                    <a:pt x="335" y="29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" name="Freeform 617"/>
            <p:cNvSpPr>
              <a:spLocks/>
            </p:cNvSpPr>
            <p:nvPr/>
          </p:nvSpPr>
          <p:spPr bwMode="auto">
            <a:xfrm>
              <a:off x="8670925" y="2416176"/>
              <a:ext cx="254000" cy="407988"/>
            </a:xfrm>
            <a:custGeom>
              <a:avLst/>
              <a:gdLst>
                <a:gd name="T0" fmla="*/ 0 w 321"/>
                <a:gd name="T1" fmla="*/ 513 h 513"/>
                <a:gd name="T2" fmla="*/ 0 w 321"/>
                <a:gd name="T3" fmla="*/ 0 h 513"/>
                <a:gd name="T4" fmla="*/ 68 w 321"/>
                <a:gd name="T5" fmla="*/ 0 h 513"/>
                <a:gd name="T6" fmla="*/ 68 w 321"/>
                <a:gd name="T7" fmla="*/ 453 h 513"/>
                <a:gd name="T8" fmla="*/ 321 w 321"/>
                <a:gd name="T9" fmla="*/ 453 h 513"/>
                <a:gd name="T10" fmla="*/ 321 w 321"/>
                <a:gd name="T11" fmla="*/ 513 h 513"/>
                <a:gd name="T12" fmla="*/ 0 w 321"/>
                <a:gd name="T13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513">
                  <a:moveTo>
                    <a:pt x="0" y="513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453"/>
                  </a:lnTo>
                  <a:lnTo>
                    <a:pt x="321" y="453"/>
                  </a:lnTo>
                  <a:lnTo>
                    <a:pt x="321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" name="Freeform 618"/>
            <p:cNvSpPr>
              <a:spLocks/>
            </p:cNvSpPr>
            <p:nvPr/>
          </p:nvSpPr>
          <p:spPr bwMode="auto">
            <a:xfrm>
              <a:off x="8885238" y="2416176"/>
              <a:ext cx="322263" cy="407988"/>
            </a:xfrm>
            <a:custGeom>
              <a:avLst/>
              <a:gdLst>
                <a:gd name="T0" fmla="*/ 169 w 407"/>
                <a:gd name="T1" fmla="*/ 513 h 513"/>
                <a:gd name="T2" fmla="*/ 169 w 407"/>
                <a:gd name="T3" fmla="*/ 60 h 513"/>
                <a:gd name="T4" fmla="*/ 0 w 407"/>
                <a:gd name="T5" fmla="*/ 60 h 513"/>
                <a:gd name="T6" fmla="*/ 0 w 407"/>
                <a:gd name="T7" fmla="*/ 0 h 513"/>
                <a:gd name="T8" fmla="*/ 407 w 407"/>
                <a:gd name="T9" fmla="*/ 0 h 513"/>
                <a:gd name="T10" fmla="*/ 407 w 407"/>
                <a:gd name="T11" fmla="*/ 60 h 513"/>
                <a:gd name="T12" fmla="*/ 237 w 407"/>
                <a:gd name="T13" fmla="*/ 60 h 513"/>
                <a:gd name="T14" fmla="*/ 237 w 407"/>
                <a:gd name="T15" fmla="*/ 513 h 513"/>
                <a:gd name="T16" fmla="*/ 169 w 407"/>
                <a:gd name="T17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513">
                  <a:moveTo>
                    <a:pt x="169" y="513"/>
                  </a:moveTo>
                  <a:lnTo>
                    <a:pt x="169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407" y="0"/>
                  </a:lnTo>
                  <a:lnTo>
                    <a:pt x="407" y="60"/>
                  </a:lnTo>
                  <a:lnTo>
                    <a:pt x="237" y="60"/>
                  </a:lnTo>
                  <a:lnTo>
                    <a:pt x="237" y="513"/>
                  </a:lnTo>
                  <a:lnTo>
                    <a:pt x="169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23" name="Text Box 74"/>
          <p:cNvSpPr txBox="1">
            <a:spLocks noChangeArrowheads="1"/>
          </p:cNvSpPr>
          <p:nvPr/>
        </p:nvSpPr>
        <p:spPr bwMode="auto">
          <a:xfrm>
            <a:off x="2549363" y="8917667"/>
            <a:ext cx="72312" cy="7230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fr-FR" sz="500" b="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54331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Clr>
        <a:schemeClr val="accent1"/>
      </a:buClr>
      <a:buFont typeface="Wingdings" pitchFamily="2" charset="2"/>
      <a:defRPr sz="600" kern="1200">
        <a:solidFill>
          <a:schemeClr val="tx1"/>
        </a:solidFill>
        <a:latin typeface="Arial" pitchFamily="-28" charset="0"/>
        <a:ea typeface="MS PGothic" pitchFamily="34" charset="-128"/>
        <a:cs typeface="ＭＳ Ｐゴシック" pitchFamily="-28" charset="-128"/>
      </a:defRPr>
    </a:lvl1pPr>
    <a:lvl2pPr marL="557213" indent="-2143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28" charset="0"/>
        <a:ea typeface="MS PGothic" pitchFamily="34" charset="-128"/>
        <a:cs typeface="+mn-cs"/>
      </a:defRPr>
    </a:lvl2pPr>
    <a:lvl3pPr marL="857250" indent="-17145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28" charset="0"/>
        <a:ea typeface="MS PGothic" pitchFamily="34" charset="-128"/>
        <a:cs typeface="+mn-cs"/>
      </a:defRPr>
    </a:lvl3pPr>
    <a:lvl4pPr marL="1200150" indent="-17145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28" charset="0"/>
        <a:ea typeface="MS PGothic" pitchFamily="34" charset="-128"/>
        <a:cs typeface="+mn-cs"/>
      </a:defRPr>
    </a:lvl4pPr>
    <a:lvl5pPr marL="1543050" indent="-17145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28" charset="0"/>
        <a:ea typeface="MS PGothic" pitchFamily="34" charset="-128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4850" y="339725"/>
            <a:ext cx="8696325" cy="48910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469612" y="5417353"/>
            <a:ext cx="7979667" cy="994938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296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4850" y="339725"/>
            <a:ext cx="8696325" cy="48910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469612" y="5417353"/>
            <a:ext cx="7979667" cy="994938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322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4850" y="339725"/>
            <a:ext cx="8696325" cy="48910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469612" y="5417353"/>
            <a:ext cx="7979667" cy="994938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706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4850" y="339725"/>
            <a:ext cx="8696325" cy="48910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469612" y="5417353"/>
            <a:ext cx="7979667" cy="994938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607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4850" y="339725"/>
            <a:ext cx="8696325" cy="48910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469612" y="5417353"/>
            <a:ext cx="7979667" cy="994938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40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4850" y="339725"/>
            <a:ext cx="8696325" cy="48910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469612" y="5417353"/>
            <a:ext cx="7979667" cy="994938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0891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4850" y="339725"/>
            <a:ext cx="8696325" cy="48910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469612" y="5417353"/>
            <a:ext cx="7979667" cy="994938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502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4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0" y="3121200"/>
            <a:ext cx="9144000" cy="130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0" tIns="0" rIns="540000" bIns="475200" numCol="1" anchor="b" anchorCtr="0" compatLnSpc="1">
            <a:prstTxWarp prst="textNoShape">
              <a:avLst/>
            </a:prstTxWarp>
          </a:bodyPr>
          <a:lstStyle>
            <a:lvl1pPr>
              <a:defRPr sz="240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218189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445">
          <p15:clr>
            <a:srgbClr val="FBAE40"/>
          </p15:clr>
        </p15:guide>
        <p15:guide id="3" pos="3690">
          <p15:clr>
            <a:srgbClr val="FBAE40"/>
          </p15:clr>
        </p15:guide>
        <p15:guide id="4" orient="horz" pos="2788">
          <p15:clr>
            <a:srgbClr val="FBAE40"/>
          </p15:clr>
        </p15:guide>
        <p15:guide id="5" pos="113">
          <p15:clr>
            <a:srgbClr val="FBAE40"/>
          </p15:clr>
        </p15:guide>
        <p15:guide id="6" orient="horz" pos="113">
          <p15:clr>
            <a:srgbClr val="FBAE40"/>
          </p15:clr>
        </p15:guide>
        <p15:guide id="7" pos="564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013" y="99857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fr-FR" cap="all" dirty="0"/>
              <a:t>00 CHAPTER TITLE</a:t>
            </a:r>
            <a:endParaRPr lang="fr-FR" cap="all" noProof="1"/>
          </a:p>
        </p:txBody>
      </p:sp>
      <p:sp>
        <p:nvSpPr>
          <p:cNvPr id="7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fr-FR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3110453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 userDrawn="1">
          <p15:clr>
            <a:srgbClr val="FBAE40"/>
          </p15:clr>
        </p15:guide>
        <p15:guide id="2" pos="5647" userDrawn="1">
          <p15:clr>
            <a:srgbClr val="FBAE40"/>
          </p15:clr>
        </p15:guide>
        <p15:guide id="3" orient="horz" pos="113" userDrawn="1">
          <p15:clr>
            <a:srgbClr val="FBAE40"/>
          </p15:clr>
        </p15:guide>
        <p15:guide id="4" orient="horz" pos="227" userDrawn="1">
          <p15:clr>
            <a:srgbClr val="FBAE40"/>
          </p15:clr>
        </p15:guide>
        <p15:guide id="5" orient="horz" pos="341" userDrawn="1">
          <p15:clr>
            <a:srgbClr val="FBAE40"/>
          </p15:clr>
        </p15:guide>
        <p15:guide id="6" orient="horz" pos="453" userDrawn="1">
          <p15:clr>
            <a:srgbClr val="FBAE40"/>
          </p15:clr>
        </p15:guide>
        <p15:guide id="7" orient="horz" pos="278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487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8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3136900" y="2330450"/>
            <a:ext cx="2870201" cy="482600"/>
            <a:chOff x="3136900" y="2330450"/>
            <a:chExt cx="2870201" cy="482600"/>
          </a:xfrm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3136900" y="2339975"/>
              <a:ext cx="296863" cy="463550"/>
            </a:xfrm>
            <a:custGeom>
              <a:avLst/>
              <a:gdLst>
                <a:gd name="T0" fmla="*/ 748 w 748"/>
                <a:gd name="T1" fmla="*/ 0 h 1172"/>
                <a:gd name="T2" fmla="*/ 748 w 748"/>
                <a:gd name="T3" fmla="*/ 194 h 1172"/>
                <a:gd name="T4" fmla="*/ 492 w 748"/>
                <a:gd name="T5" fmla="*/ 194 h 1172"/>
                <a:gd name="T6" fmla="*/ 492 w 748"/>
                <a:gd name="T7" fmla="*/ 1172 h 1172"/>
                <a:gd name="T8" fmla="*/ 255 w 748"/>
                <a:gd name="T9" fmla="*/ 1172 h 1172"/>
                <a:gd name="T10" fmla="*/ 255 w 748"/>
                <a:gd name="T11" fmla="*/ 194 h 1172"/>
                <a:gd name="T12" fmla="*/ 0 w 748"/>
                <a:gd name="T13" fmla="*/ 194 h 1172"/>
                <a:gd name="T14" fmla="*/ 0 w 748"/>
                <a:gd name="T15" fmla="*/ 0 h 1172"/>
                <a:gd name="T16" fmla="*/ 748 w 748"/>
                <a:gd name="T17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8" h="1172">
                  <a:moveTo>
                    <a:pt x="748" y="0"/>
                  </a:moveTo>
                  <a:lnTo>
                    <a:pt x="748" y="194"/>
                  </a:lnTo>
                  <a:lnTo>
                    <a:pt x="492" y="194"/>
                  </a:lnTo>
                  <a:lnTo>
                    <a:pt x="492" y="1172"/>
                  </a:lnTo>
                  <a:lnTo>
                    <a:pt x="255" y="1172"/>
                  </a:lnTo>
                  <a:lnTo>
                    <a:pt x="255" y="194"/>
                  </a:lnTo>
                  <a:lnTo>
                    <a:pt x="0" y="194"/>
                  </a:lnTo>
                  <a:lnTo>
                    <a:pt x="0" y="0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3465513" y="2339975"/>
              <a:ext cx="296863" cy="463550"/>
            </a:xfrm>
            <a:custGeom>
              <a:avLst/>
              <a:gdLst>
                <a:gd name="T0" fmla="*/ 0 w 748"/>
                <a:gd name="T1" fmla="*/ 0 h 1172"/>
                <a:gd name="T2" fmla="*/ 237 w 748"/>
                <a:gd name="T3" fmla="*/ 0 h 1172"/>
                <a:gd name="T4" fmla="*/ 237 w 748"/>
                <a:gd name="T5" fmla="*/ 448 h 1172"/>
                <a:gd name="T6" fmla="*/ 513 w 748"/>
                <a:gd name="T7" fmla="*/ 448 h 1172"/>
                <a:gd name="T8" fmla="*/ 513 w 748"/>
                <a:gd name="T9" fmla="*/ 0 h 1172"/>
                <a:gd name="T10" fmla="*/ 748 w 748"/>
                <a:gd name="T11" fmla="*/ 0 h 1172"/>
                <a:gd name="T12" fmla="*/ 748 w 748"/>
                <a:gd name="T13" fmla="*/ 1172 h 1172"/>
                <a:gd name="T14" fmla="*/ 513 w 748"/>
                <a:gd name="T15" fmla="*/ 1172 h 1172"/>
                <a:gd name="T16" fmla="*/ 513 w 748"/>
                <a:gd name="T17" fmla="*/ 652 h 1172"/>
                <a:gd name="T18" fmla="*/ 237 w 748"/>
                <a:gd name="T19" fmla="*/ 652 h 1172"/>
                <a:gd name="T20" fmla="*/ 237 w 748"/>
                <a:gd name="T21" fmla="*/ 1172 h 1172"/>
                <a:gd name="T22" fmla="*/ 0 w 748"/>
                <a:gd name="T23" fmla="*/ 1172 h 1172"/>
                <a:gd name="T24" fmla="*/ 0 w 748"/>
                <a:gd name="T25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8" h="1172">
                  <a:moveTo>
                    <a:pt x="0" y="0"/>
                  </a:moveTo>
                  <a:lnTo>
                    <a:pt x="237" y="0"/>
                  </a:lnTo>
                  <a:lnTo>
                    <a:pt x="237" y="448"/>
                  </a:lnTo>
                  <a:lnTo>
                    <a:pt x="513" y="448"/>
                  </a:lnTo>
                  <a:lnTo>
                    <a:pt x="513" y="0"/>
                  </a:lnTo>
                  <a:lnTo>
                    <a:pt x="748" y="0"/>
                  </a:lnTo>
                  <a:lnTo>
                    <a:pt x="748" y="1172"/>
                  </a:lnTo>
                  <a:lnTo>
                    <a:pt x="513" y="1172"/>
                  </a:lnTo>
                  <a:lnTo>
                    <a:pt x="513" y="652"/>
                  </a:lnTo>
                  <a:lnTo>
                    <a:pt x="237" y="652"/>
                  </a:lnTo>
                  <a:lnTo>
                    <a:pt x="237" y="1172"/>
                  </a:lnTo>
                  <a:lnTo>
                    <a:pt x="0" y="1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3790950" y="2339975"/>
              <a:ext cx="361950" cy="463550"/>
            </a:xfrm>
            <a:custGeom>
              <a:avLst/>
              <a:gdLst>
                <a:gd name="T0" fmla="*/ 311 w 912"/>
                <a:gd name="T1" fmla="*/ 0 h 1172"/>
                <a:gd name="T2" fmla="*/ 602 w 912"/>
                <a:gd name="T3" fmla="*/ 0 h 1172"/>
                <a:gd name="T4" fmla="*/ 912 w 912"/>
                <a:gd name="T5" fmla="*/ 1172 h 1172"/>
                <a:gd name="T6" fmla="*/ 666 w 912"/>
                <a:gd name="T7" fmla="*/ 1172 h 1172"/>
                <a:gd name="T8" fmla="*/ 613 w 912"/>
                <a:gd name="T9" fmla="*/ 924 h 1172"/>
                <a:gd name="T10" fmla="*/ 301 w 912"/>
                <a:gd name="T11" fmla="*/ 924 h 1172"/>
                <a:gd name="T12" fmla="*/ 247 w 912"/>
                <a:gd name="T13" fmla="*/ 1172 h 1172"/>
                <a:gd name="T14" fmla="*/ 0 w 912"/>
                <a:gd name="T15" fmla="*/ 1172 h 1172"/>
                <a:gd name="T16" fmla="*/ 311 w 912"/>
                <a:gd name="T17" fmla="*/ 0 h 1172"/>
                <a:gd name="T18" fmla="*/ 342 w 912"/>
                <a:gd name="T19" fmla="*/ 730 h 1172"/>
                <a:gd name="T20" fmla="*/ 571 w 912"/>
                <a:gd name="T21" fmla="*/ 730 h 1172"/>
                <a:gd name="T22" fmla="*/ 458 w 912"/>
                <a:gd name="T23" fmla="*/ 204 h 1172"/>
                <a:gd name="T24" fmla="*/ 455 w 912"/>
                <a:gd name="T25" fmla="*/ 204 h 1172"/>
                <a:gd name="T26" fmla="*/ 342 w 912"/>
                <a:gd name="T27" fmla="*/ 73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2" h="1172">
                  <a:moveTo>
                    <a:pt x="311" y="0"/>
                  </a:moveTo>
                  <a:lnTo>
                    <a:pt x="602" y="0"/>
                  </a:lnTo>
                  <a:lnTo>
                    <a:pt x="912" y="1172"/>
                  </a:lnTo>
                  <a:lnTo>
                    <a:pt x="666" y="1172"/>
                  </a:lnTo>
                  <a:lnTo>
                    <a:pt x="613" y="924"/>
                  </a:lnTo>
                  <a:lnTo>
                    <a:pt x="301" y="924"/>
                  </a:lnTo>
                  <a:lnTo>
                    <a:pt x="247" y="1172"/>
                  </a:lnTo>
                  <a:lnTo>
                    <a:pt x="0" y="1172"/>
                  </a:lnTo>
                  <a:lnTo>
                    <a:pt x="311" y="0"/>
                  </a:lnTo>
                  <a:close/>
                  <a:moveTo>
                    <a:pt x="342" y="730"/>
                  </a:moveTo>
                  <a:lnTo>
                    <a:pt x="571" y="730"/>
                  </a:lnTo>
                  <a:lnTo>
                    <a:pt x="458" y="204"/>
                  </a:lnTo>
                  <a:lnTo>
                    <a:pt x="455" y="204"/>
                  </a:lnTo>
                  <a:lnTo>
                    <a:pt x="342" y="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4181475" y="2339975"/>
              <a:ext cx="309563" cy="463550"/>
            </a:xfrm>
            <a:custGeom>
              <a:avLst/>
              <a:gdLst>
                <a:gd name="T0" fmla="*/ 271 w 777"/>
                <a:gd name="T1" fmla="*/ 0 h 1172"/>
                <a:gd name="T2" fmla="*/ 557 w 777"/>
                <a:gd name="T3" fmla="*/ 803 h 1172"/>
                <a:gd name="T4" fmla="*/ 560 w 777"/>
                <a:gd name="T5" fmla="*/ 803 h 1172"/>
                <a:gd name="T6" fmla="*/ 560 w 777"/>
                <a:gd name="T7" fmla="*/ 0 h 1172"/>
                <a:gd name="T8" fmla="*/ 777 w 777"/>
                <a:gd name="T9" fmla="*/ 0 h 1172"/>
                <a:gd name="T10" fmla="*/ 777 w 777"/>
                <a:gd name="T11" fmla="*/ 1172 h 1172"/>
                <a:gd name="T12" fmla="*/ 508 w 777"/>
                <a:gd name="T13" fmla="*/ 1172 h 1172"/>
                <a:gd name="T14" fmla="*/ 219 w 777"/>
                <a:gd name="T15" fmla="*/ 352 h 1172"/>
                <a:gd name="T16" fmla="*/ 216 w 777"/>
                <a:gd name="T17" fmla="*/ 352 h 1172"/>
                <a:gd name="T18" fmla="*/ 216 w 777"/>
                <a:gd name="T19" fmla="*/ 1172 h 1172"/>
                <a:gd name="T20" fmla="*/ 0 w 777"/>
                <a:gd name="T21" fmla="*/ 1172 h 1172"/>
                <a:gd name="T22" fmla="*/ 0 w 777"/>
                <a:gd name="T23" fmla="*/ 0 h 1172"/>
                <a:gd name="T24" fmla="*/ 271 w 777"/>
                <a:gd name="T25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7" h="1172">
                  <a:moveTo>
                    <a:pt x="271" y="0"/>
                  </a:moveTo>
                  <a:lnTo>
                    <a:pt x="557" y="803"/>
                  </a:lnTo>
                  <a:lnTo>
                    <a:pt x="560" y="803"/>
                  </a:lnTo>
                  <a:lnTo>
                    <a:pt x="560" y="0"/>
                  </a:lnTo>
                  <a:lnTo>
                    <a:pt x="777" y="0"/>
                  </a:lnTo>
                  <a:lnTo>
                    <a:pt x="777" y="1172"/>
                  </a:lnTo>
                  <a:lnTo>
                    <a:pt x="508" y="1172"/>
                  </a:lnTo>
                  <a:lnTo>
                    <a:pt x="219" y="352"/>
                  </a:lnTo>
                  <a:lnTo>
                    <a:pt x="216" y="352"/>
                  </a:lnTo>
                  <a:lnTo>
                    <a:pt x="216" y="1172"/>
                  </a:lnTo>
                  <a:lnTo>
                    <a:pt x="0" y="1172"/>
                  </a:lnTo>
                  <a:lnTo>
                    <a:pt x="0" y="0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543425" y="2339975"/>
              <a:ext cx="330200" cy="463550"/>
            </a:xfrm>
            <a:custGeom>
              <a:avLst/>
              <a:gdLst>
                <a:gd name="T0" fmla="*/ 236 w 830"/>
                <a:gd name="T1" fmla="*/ 0 h 1172"/>
                <a:gd name="T2" fmla="*/ 236 w 830"/>
                <a:gd name="T3" fmla="*/ 470 h 1172"/>
                <a:gd name="T4" fmla="*/ 240 w 830"/>
                <a:gd name="T5" fmla="*/ 470 h 1172"/>
                <a:gd name="T6" fmla="*/ 538 w 830"/>
                <a:gd name="T7" fmla="*/ 0 h 1172"/>
                <a:gd name="T8" fmla="*/ 794 w 830"/>
                <a:gd name="T9" fmla="*/ 0 h 1172"/>
                <a:gd name="T10" fmla="*/ 475 w 830"/>
                <a:gd name="T11" fmla="*/ 502 h 1172"/>
                <a:gd name="T12" fmla="*/ 830 w 830"/>
                <a:gd name="T13" fmla="*/ 1172 h 1172"/>
                <a:gd name="T14" fmla="*/ 565 w 830"/>
                <a:gd name="T15" fmla="*/ 1172 h 1172"/>
                <a:gd name="T16" fmla="*/ 323 w 830"/>
                <a:gd name="T17" fmla="*/ 690 h 1172"/>
                <a:gd name="T18" fmla="*/ 236 w 830"/>
                <a:gd name="T19" fmla="*/ 824 h 1172"/>
                <a:gd name="T20" fmla="*/ 236 w 830"/>
                <a:gd name="T21" fmla="*/ 1172 h 1172"/>
                <a:gd name="T22" fmla="*/ 0 w 830"/>
                <a:gd name="T23" fmla="*/ 1172 h 1172"/>
                <a:gd name="T24" fmla="*/ 0 w 830"/>
                <a:gd name="T25" fmla="*/ 0 h 1172"/>
                <a:gd name="T26" fmla="*/ 236 w 830"/>
                <a:gd name="T27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0" h="1172">
                  <a:moveTo>
                    <a:pt x="236" y="0"/>
                  </a:moveTo>
                  <a:lnTo>
                    <a:pt x="236" y="470"/>
                  </a:lnTo>
                  <a:lnTo>
                    <a:pt x="240" y="470"/>
                  </a:lnTo>
                  <a:lnTo>
                    <a:pt x="538" y="0"/>
                  </a:lnTo>
                  <a:lnTo>
                    <a:pt x="794" y="0"/>
                  </a:lnTo>
                  <a:lnTo>
                    <a:pt x="475" y="502"/>
                  </a:lnTo>
                  <a:lnTo>
                    <a:pt x="830" y="1172"/>
                  </a:lnTo>
                  <a:lnTo>
                    <a:pt x="565" y="1172"/>
                  </a:lnTo>
                  <a:lnTo>
                    <a:pt x="323" y="690"/>
                  </a:lnTo>
                  <a:lnTo>
                    <a:pt x="236" y="824"/>
                  </a:lnTo>
                  <a:lnTo>
                    <a:pt x="236" y="1172"/>
                  </a:lnTo>
                  <a:lnTo>
                    <a:pt x="0" y="1172"/>
                  </a:lnTo>
                  <a:lnTo>
                    <a:pt x="0" y="0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018088" y="2339975"/>
              <a:ext cx="334963" cy="463550"/>
            </a:xfrm>
            <a:custGeom>
              <a:avLst/>
              <a:gdLst>
                <a:gd name="T0" fmla="*/ 265 w 843"/>
                <a:gd name="T1" fmla="*/ 0 h 1172"/>
                <a:gd name="T2" fmla="*/ 420 w 843"/>
                <a:gd name="T3" fmla="*/ 453 h 1172"/>
                <a:gd name="T4" fmla="*/ 423 w 843"/>
                <a:gd name="T5" fmla="*/ 453 h 1172"/>
                <a:gd name="T6" fmla="*/ 588 w 843"/>
                <a:gd name="T7" fmla="*/ 0 h 1172"/>
                <a:gd name="T8" fmla="*/ 843 w 843"/>
                <a:gd name="T9" fmla="*/ 0 h 1172"/>
                <a:gd name="T10" fmla="*/ 540 w 843"/>
                <a:gd name="T11" fmla="*/ 710 h 1172"/>
                <a:gd name="T12" fmla="*/ 540 w 843"/>
                <a:gd name="T13" fmla="*/ 1172 h 1172"/>
                <a:gd name="T14" fmla="*/ 304 w 843"/>
                <a:gd name="T15" fmla="*/ 1172 h 1172"/>
                <a:gd name="T16" fmla="*/ 304 w 843"/>
                <a:gd name="T17" fmla="*/ 710 h 1172"/>
                <a:gd name="T18" fmla="*/ 0 w 843"/>
                <a:gd name="T19" fmla="*/ 0 h 1172"/>
                <a:gd name="T20" fmla="*/ 265 w 843"/>
                <a:gd name="T21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3" h="1172">
                  <a:moveTo>
                    <a:pt x="265" y="0"/>
                  </a:moveTo>
                  <a:lnTo>
                    <a:pt x="420" y="453"/>
                  </a:lnTo>
                  <a:lnTo>
                    <a:pt x="423" y="453"/>
                  </a:lnTo>
                  <a:lnTo>
                    <a:pt x="588" y="0"/>
                  </a:lnTo>
                  <a:lnTo>
                    <a:pt x="843" y="0"/>
                  </a:lnTo>
                  <a:lnTo>
                    <a:pt x="540" y="710"/>
                  </a:lnTo>
                  <a:lnTo>
                    <a:pt x="540" y="1172"/>
                  </a:lnTo>
                  <a:lnTo>
                    <a:pt x="304" y="1172"/>
                  </a:lnTo>
                  <a:lnTo>
                    <a:pt x="304" y="710"/>
                  </a:lnTo>
                  <a:lnTo>
                    <a:pt x="0" y="0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5353050" y="2330450"/>
              <a:ext cx="315913" cy="482600"/>
            </a:xfrm>
            <a:custGeom>
              <a:avLst/>
              <a:gdLst>
                <a:gd name="T0" fmla="*/ 462 w 797"/>
                <a:gd name="T1" fmla="*/ 2 h 1216"/>
                <a:gd name="T2" fmla="*/ 567 w 797"/>
                <a:gd name="T3" fmla="*/ 26 h 1216"/>
                <a:gd name="T4" fmla="*/ 648 w 797"/>
                <a:gd name="T5" fmla="*/ 68 h 1216"/>
                <a:gd name="T6" fmla="*/ 707 w 797"/>
                <a:gd name="T7" fmla="*/ 132 h 1216"/>
                <a:gd name="T8" fmla="*/ 749 w 797"/>
                <a:gd name="T9" fmla="*/ 212 h 1216"/>
                <a:gd name="T10" fmla="*/ 776 w 797"/>
                <a:gd name="T11" fmla="*/ 309 h 1216"/>
                <a:gd name="T12" fmla="*/ 791 w 797"/>
                <a:gd name="T13" fmla="*/ 420 h 1216"/>
                <a:gd name="T14" fmla="*/ 797 w 797"/>
                <a:gd name="T15" fmla="*/ 608 h 1216"/>
                <a:gd name="T16" fmla="*/ 789 w 797"/>
                <a:gd name="T17" fmla="*/ 825 h 1216"/>
                <a:gd name="T18" fmla="*/ 771 w 797"/>
                <a:gd name="T19" fmla="*/ 933 h 1216"/>
                <a:gd name="T20" fmla="*/ 741 w 797"/>
                <a:gd name="T21" fmla="*/ 1025 h 1216"/>
                <a:gd name="T22" fmla="*/ 695 w 797"/>
                <a:gd name="T23" fmla="*/ 1101 h 1216"/>
                <a:gd name="T24" fmla="*/ 630 w 797"/>
                <a:gd name="T25" fmla="*/ 1160 h 1216"/>
                <a:gd name="T26" fmla="*/ 543 w 797"/>
                <a:gd name="T27" fmla="*/ 1199 h 1216"/>
                <a:gd name="T28" fmla="*/ 431 w 797"/>
                <a:gd name="T29" fmla="*/ 1216 h 1216"/>
                <a:gd name="T30" fmla="*/ 336 w 797"/>
                <a:gd name="T31" fmla="*/ 1214 h 1216"/>
                <a:gd name="T32" fmla="*/ 231 w 797"/>
                <a:gd name="T33" fmla="*/ 1190 h 1216"/>
                <a:gd name="T34" fmla="*/ 150 w 797"/>
                <a:gd name="T35" fmla="*/ 1148 h 1216"/>
                <a:gd name="T36" fmla="*/ 89 w 797"/>
                <a:gd name="T37" fmla="*/ 1084 h 1216"/>
                <a:gd name="T38" fmla="*/ 47 w 797"/>
                <a:gd name="T39" fmla="*/ 1004 h 1216"/>
                <a:gd name="T40" fmla="*/ 22 w 797"/>
                <a:gd name="T41" fmla="*/ 907 h 1216"/>
                <a:gd name="T42" fmla="*/ 7 w 797"/>
                <a:gd name="T43" fmla="*/ 796 h 1216"/>
                <a:gd name="T44" fmla="*/ 0 w 797"/>
                <a:gd name="T45" fmla="*/ 608 h 1216"/>
                <a:gd name="T46" fmla="*/ 9 w 797"/>
                <a:gd name="T47" fmla="*/ 391 h 1216"/>
                <a:gd name="T48" fmla="*/ 27 w 797"/>
                <a:gd name="T49" fmla="*/ 283 h 1216"/>
                <a:gd name="T50" fmla="*/ 57 w 797"/>
                <a:gd name="T51" fmla="*/ 191 h 1216"/>
                <a:gd name="T52" fmla="*/ 103 w 797"/>
                <a:gd name="T53" fmla="*/ 115 h 1216"/>
                <a:gd name="T54" fmla="*/ 168 w 797"/>
                <a:gd name="T55" fmla="*/ 56 h 1216"/>
                <a:gd name="T56" fmla="*/ 254 w 797"/>
                <a:gd name="T57" fmla="*/ 17 h 1216"/>
                <a:gd name="T58" fmla="*/ 366 w 797"/>
                <a:gd name="T59" fmla="*/ 0 h 1216"/>
                <a:gd name="T60" fmla="*/ 399 w 797"/>
                <a:gd name="T61" fmla="*/ 1043 h 1216"/>
                <a:gd name="T62" fmla="*/ 445 w 797"/>
                <a:gd name="T63" fmla="*/ 1037 h 1216"/>
                <a:gd name="T64" fmla="*/ 482 w 797"/>
                <a:gd name="T65" fmla="*/ 1019 h 1216"/>
                <a:gd name="T66" fmla="*/ 511 w 797"/>
                <a:gd name="T67" fmla="*/ 989 h 1216"/>
                <a:gd name="T68" fmla="*/ 532 w 797"/>
                <a:gd name="T69" fmla="*/ 943 h 1216"/>
                <a:gd name="T70" fmla="*/ 556 w 797"/>
                <a:gd name="T71" fmla="*/ 809 h 1216"/>
                <a:gd name="T72" fmla="*/ 561 w 797"/>
                <a:gd name="T73" fmla="*/ 608 h 1216"/>
                <a:gd name="T74" fmla="*/ 558 w 797"/>
                <a:gd name="T75" fmla="*/ 451 h 1216"/>
                <a:gd name="T76" fmla="*/ 540 w 797"/>
                <a:gd name="T77" fmla="*/ 301 h 1216"/>
                <a:gd name="T78" fmla="*/ 517 w 797"/>
                <a:gd name="T79" fmla="*/ 238 h 1216"/>
                <a:gd name="T80" fmla="*/ 491 w 797"/>
                <a:gd name="T81" fmla="*/ 204 h 1216"/>
                <a:gd name="T82" fmla="*/ 456 w 797"/>
                <a:gd name="T83" fmla="*/ 182 h 1216"/>
                <a:gd name="T84" fmla="*/ 412 w 797"/>
                <a:gd name="T85" fmla="*/ 174 h 1216"/>
                <a:gd name="T86" fmla="*/ 373 w 797"/>
                <a:gd name="T87" fmla="*/ 175 h 1216"/>
                <a:gd name="T88" fmla="*/ 332 w 797"/>
                <a:gd name="T89" fmla="*/ 187 h 1216"/>
                <a:gd name="T90" fmla="*/ 299 w 797"/>
                <a:gd name="T91" fmla="*/ 211 h 1216"/>
                <a:gd name="T92" fmla="*/ 275 w 797"/>
                <a:gd name="T93" fmla="*/ 249 h 1216"/>
                <a:gd name="T94" fmla="*/ 252 w 797"/>
                <a:gd name="T95" fmla="*/ 333 h 1216"/>
                <a:gd name="T96" fmla="*/ 238 w 797"/>
                <a:gd name="T97" fmla="*/ 499 h 1216"/>
                <a:gd name="T98" fmla="*/ 237 w 797"/>
                <a:gd name="T99" fmla="*/ 665 h 1216"/>
                <a:gd name="T100" fmla="*/ 246 w 797"/>
                <a:gd name="T101" fmla="*/ 848 h 1216"/>
                <a:gd name="T102" fmla="*/ 270 w 797"/>
                <a:gd name="T103" fmla="*/ 956 h 1216"/>
                <a:gd name="T104" fmla="*/ 292 w 797"/>
                <a:gd name="T105" fmla="*/ 997 h 1216"/>
                <a:gd name="T106" fmla="*/ 324 w 797"/>
                <a:gd name="T107" fmla="*/ 1025 h 1216"/>
                <a:gd name="T108" fmla="*/ 363 w 797"/>
                <a:gd name="T109" fmla="*/ 1040 h 1216"/>
                <a:gd name="T110" fmla="*/ 399 w 797"/>
                <a:gd name="T111" fmla="*/ 1043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97" h="1216">
                  <a:moveTo>
                    <a:pt x="399" y="0"/>
                  </a:moveTo>
                  <a:lnTo>
                    <a:pt x="399" y="0"/>
                  </a:lnTo>
                  <a:lnTo>
                    <a:pt x="431" y="0"/>
                  </a:lnTo>
                  <a:lnTo>
                    <a:pt x="462" y="2"/>
                  </a:lnTo>
                  <a:lnTo>
                    <a:pt x="491" y="6"/>
                  </a:lnTo>
                  <a:lnTo>
                    <a:pt x="517" y="10"/>
                  </a:lnTo>
                  <a:lnTo>
                    <a:pt x="543" y="17"/>
                  </a:lnTo>
                  <a:lnTo>
                    <a:pt x="567" y="26"/>
                  </a:lnTo>
                  <a:lnTo>
                    <a:pt x="589" y="34"/>
                  </a:lnTo>
                  <a:lnTo>
                    <a:pt x="610" y="44"/>
                  </a:lnTo>
                  <a:lnTo>
                    <a:pt x="630" y="56"/>
                  </a:lnTo>
                  <a:lnTo>
                    <a:pt x="648" y="68"/>
                  </a:lnTo>
                  <a:lnTo>
                    <a:pt x="665" y="82"/>
                  </a:lnTo>
                  <a:lnTo>
                    <a:pt x="681" y="99"/>
                  </a:lnTo>
                  <a:lnTo>
                    <a:pt x="695" y="115"/>
                  </a:lnTo>
                  <a:lnTo>
                    <a:pt x="707" y="132"/>
                  </a:lnTo>
                  <a:lnTo>
                    <a:pt x="720" y="151"/>
                  </a:lnTo>
                  <a:lnTo>
                    <a:pt x="731" y="171"/>
                  </a:lnTo>
                  <a:lnTo>
                    <a:pt x="741" y="191"/>
                  </a:lnTo>
                  <a:lnTo>
                    <a:pt x="749" y="212"/>
                  </a:lnTo>
                  <a:lnTo>
                    <a:pt x="757" y="236"/>
                  </a:lnTo>
                  <a:lnTo>
                    <a:pt x="764" y="259"/>
                  </a:lnTo>
                  <a:lnTo>
                    <a:pt x="771" y="283"/>
                  </a:lnTo>
                  <a:lnTo>
                    <a:pt x="776" y="309"/>
                  </a:lnTo>
                  <a:lnTo>
                    <a:pt x="781" y="335"/>
                  </a:lnTo>
                  <a:lnTo>
                    <a:pt x="785" y="363"/>
                  </a:lnTo>
                  <a:lnTo>
                    <a:pt x="789" y="391"/>
                  </a:lnTo>
                  <a:lnTo>
                    <a:pt x="791" y="420"/>
                  </a:lnTo>
                  <a:lnTo>
                    <a:pt x="794" y="479"/>
                  </a:lnTo>
                  <a:lnTo>
                    <a:pt x="797" y="543"/>
                  </a:lnTo>
                  <a:lnTo>
                    <a:pt x="797" y="608"/>
                  </a:lnTo>
                  <a:lnTo>
                    <a:pt x="797" y="608"/>
                  </a:lnTo>
                  <a:lnTo>
                    <a:pt x="797" y="673"/>
                  </a:lnTo>
                  <a:lnTo>
                    <a:pt x="794" y="737"/>
                  </a:lnTo>
                  <a:lnTo>
                    <a:pt x="791" y="796"/>
                  </a:lnTo>
                  <a:lnTo>
                    <a:pt x="789" y="825"/>
                  </a:lnTo>
                  <a:lnTo>
                    <a:pt x="785" y="853"/>
                  </a:lnTo>
                  <a:lnTo>
                    <a:pt x="781" y="881"/>
                  </a:lnTo>
                  <a:lnTo>
                    <a:pt x="776" y="907"/>
                  </a:lnTo>
                  <a:lnTo>
                    <a:pt x="771" y="933"/>
                  </a:lnTo>
                  <a:lnTo>
                    <a:pt x="764" y="957"/>
                  </a:lnTo>
                  <a:lnTo>
                    <a:pt x="757" y="980"/>
                  </a:lnTo>
                  <a:lnTo>
                    <a:pt x="749" y="1004"/>
                  </a:lnTo>
                  <a:lnTo>
                    <a:pt x="741" y="1025"/>
                  </a:lnTo>
                  <a:lnTo>
                    <a:pt x="731" y="1045"/>
                  </a:lnTo>
                  <a:lnTo>
                    <a:pt x="720" y="1065"/>
                  </a:lnTo>
                  <a:lnTo>
                    <a:pt x="707" y="1084"/>
                  </a:lnTo>
                  <a:lnTo>
                    <a:pt x="695" y="1101"/>
                  </a:lnTo>
                  <a:lnTo>
                    <a:pt x="681" y="1117"/>
                  </a:lnTo>
                  <a:lnTo>
                    <a:pt x="665" y="1134"/>
                  </a:lnTo>
                  <a:lnTo>
                    <a:pt x="648" y="1148"/>
                  </a:lnTo>
                  <a:lnTo>
                    <a:pt x="630" y="1160"/>
                  </a:lnTo>
                  <a:lnTo>
                    <a:pt x="610" y="1172"/>
                  </a:lnTo>
                  <a:lnTo>
                    <a:pt x="589" y="1182"/>
                  </a:lnTo>
                  <a:lnTo>
                    <a:pt x="567" y="1190"/>
                  </a:lnTo>
                  <a:lnTo>
                    <a:pt x="543" y="1199"/>
                  </a:lnTo>
                  <a:lnTo>
                    <a:pt x="517" y="1206"/>
                  </a:lnTo>
                  <a:lnTo>
                    <a:pt x="491" y="1210"/>
                  </a:lnTo>
                  <a:lnTo>
                    <a:pt x="462" y="1214"/>
                  </a:lnTo>
                  <a:lnTo>
                    <a:pt x="431" y="1216"/>
                  </a:lnTo>
                  <a:lnTo>
                    <a:pt x="399" y="1216"/>
                  </a:lnTo>
                  <a:lnTo>
                    <a:pt x="399" y="1216"/>
                  </a:lnTo>
                  <a:lnTo>
                    <a:pt x="366" y="1216"/>
                  </a:lnTo>
                  <a:lnTo>
                    <a:pt x="336" y="1214"/>
                  </a:lnTo>
                  <a:lnTo>
                    <a:pt x="307" y="1210"/>
                  </a:lnTo>
                  <a:lnTo>
                    <a:pt x="279" y="1206"/>
                  </a:lnTo>
                  <a:lnTo>
                    <a:pt x="254" y="1199"/>
                  </a:lnTo>
                  <a:lnTo>
                    <a:pt x="231" y="1190"/>
                  </a:lnTo>
                  <a:lnTo>
                    <a:pt x="208" y="1182"/>
                  </a:lnTo>
                  <a:lnTo>
                    <a:pt x="187" y="1172"/>
                  </a:lnTo>
                  <a:lnTo>
                    <a:pt x="168" y="1160"/>
                  </a:lnTo>
                  <a:lnTo>
                    <a:pt x="150" y="1148"/>
                  </a:lnTo>
                  <a:lnTo>
                    <a:pt x="132" y="1134"/>
                  </a:lnTo>
                  <a:lnTo>
                    <a:pt x="117" y="1117"/>
                  </a:lnTo>
                  <a:lnTo>
                    <a:pt x="103" y="1101"/>
                  </a:lnTo>
                  <a:lnTo>
                    <a:pt x="89" y="1084"/>
                  </a:lnTo>
                  <a:lnTo>
                    <a:pt x="78" y="1065"/>
                  </a:lnTo>
                  <a:lnTo>
                    <a:pt x="67" y="1045"/>
                  </a:lnTo>
                  <a:lnTo>
                    <a:pt x="57" y="1025"/>
                  </a:lnTo>
                  <a:lnTo>
                    <a:pt x="47" y="1004"/>
                  </a:lnTo>
                  <a:lnTo>
                    <a:pt x="41" y="980"/>
                  </a:lnTo>
                  <a:lnTo>
                    <a:pt x="34" y="957"/>
                  </a:lnTo>
                  <a:lnTo>
                    <a:pt x="27" y="933"/>
                  </a:lnTo>
                  <a:lnTo>
                    <a:pt x="22" y="907"/>
                  </a:lnTo>
                  <a:lnTo>
                    <a:pt x="16" y="881"/>
                  </a:lnTo>
                  <a:lnTo>
                    <a:pt x="13" y="853"/>
                  </a:lnTo>
                  <a:lnTo>
                    <a:pt x="9" y="825"/>
                  </a:lnTo>
                  <a:lnTo>
                    <a:pt x="7" y="796"/>
                  </a:lnTo>
                  <a:lnTo>
                    <a:pt x="3" y="737"/>
                  </a:lnTo>
                  <a:lnTo>
                    <a:pt x="1" y="673"/>
                  </a:lnTo>
                  <a:lnTo>
                    <a:pt x="0" y="608"/>
                  </a:lnTo>
                  <a:lnTo>
                    <a:pt x="0" y="608"/>
                  </a:lnTo>
                  <a:lnTo>
                    <a:pt x="1" y="543"/>
                  </a:lnTo>
                  <a:lnTo>
                    <a:pt x="3" y="479"/>
                  </a:lnTo>
                  <a:lnTo>
                    <a:pt x="7" y="420"/>
                  </a:lnTo>
                  <a:lnTo>
                    <a:pt x="9" y="391"/>
                  </a:lnTo>
                  <a:lnTo>
                    <a:pt x="13" y="363"/>
                  </a:lnTo>
                  <a:lnTo>
                    <a:pt x="16" y="335"/>
                  </a:lnTo>
                  <a:lnTo>
                    <a:pt x="22" y="309"/>
                  </a:lnTo>
                  <a:lnTo>
                    <a:pt x="27" y="283"/>
                  </a:lnTo>
                  <a:lnTo>
                    <a:pt x="34" y="259"/>
                  </a:lnTo>
                  <a:lnTo>
                    <a:pt x="41" y="236"/>
                  </a:lnTo>
                  <a:lnTo>
                    <a:pt x="47" y="212"/>
                  </a:lnTo>
                  <a:lnTo>
                    <a:pt x="57" y="191"/>
                  </a:lnTo>
                  <a:lnTo>
                    <a:pt x="67" y="171"/>
                  </a:lnTo>
                  <a:lnTo>
                    <a:pt x="78" y="151"/>
                  </a:lnTo>
                  <a:lnTo>
                    <a:pt x="89" y="132"/>
                  </a:lnTo>
                  <a:lnTo>
                    <a:pt x="103" y="115"/>
                  </a:lnTo>
                  <a:lnTo>
                    <a:pt x="117" y="99"/>
                  </a:lnTo>
                  <a:lnTo>
                    <a:pt x="132" y="82"/>
                  </a:lnTo>
                  <a:lnTo>
                    <a:pt x="150" y="68"/>
                  </a:lnTo>
                  <a:lnTo>
                    <a:pt x="168" y="56"/>
                  </a:lnTo>
                  <a:lnTo>
                    <a:pt x="187" y="44"/>
                  </a:lnTo>
                  <a:lnTo>
                    <a:pt x="208" y="34"/>
                  </a:lnTo>
                  <a:lnTo>
                    <a:pt x="231" y="26"/>
                  </a:lnTo>
                  <a:lnTo>
                    <a:pt x="254" y="17"/>
                  </a:lnTo>
                  <a:lnTo>
                    <a:pt x="279" y="10"/>
                  </a:lnTo>
                  <a:lnTo>
                    <a:pt x="307" y="6"/>
                  </a:lnTo>
                  <a:lnTo>
                    <a:pt x="336" y="2"/>
                  </a:lnTo>
                  <a:lnTo>
                    <a:pt x="366" y="0"/>
                  </a:lnTo>
                  <a:lnTo>
                    <a:pt x="399" y="0"/>
                  </a:lnTo>
                  <a:lnTo>
                    <a:pt x="399" y="0"/>
                  </a:lnTo>
                  <a:close/>
                  <a:moveTo>
                    <a:pt x="399" y="1043"/>
                  </a:moveTo>
                  <a:lnTo>
                    <a:pt x="399" y="1043"/>
                  </a:lnTo>
                  <a:lnTo>
                    <a:pt x="412" y="1042"/>
                  </a:lnTo>
                  <a:lnTo>
                    <a:pt x="423" y="1041"/>
                  </a:lnTo>
                  <a:lnTo>
                    <a:pt x="435" y="1040"/>
                  </a:lnTo>
                  <a:lnTo>
                    <a:pt x="445" y="1037"/>
                  </a:lnTo>
                  <a:lnTo>
                    <a:pt x="456" y="1034"/>
                  </a:lnTo>
                  <a:lnTo>
                    <a:pt x="465" y="1029"/>
                  </a:lnTo>
                  <a:lnTo>
                    <a:pt x="474" y="1025"/>
                  </a:lnTo>
                  <a:lnTo>
                    <a:pt x="482" y="1019"/>
                  </a:lnTo>
                  <a:lnTo>
                    <a:pt x="491" y="1013"/>
                  </a:lnTo>
                  <a:lnTo>
                    <a:pt x="499" y="1005"/>
                  </a:lnTo>
                  <a:lnTo>
                    <a:pt x="504" y="997"/>
                  </a:lnTo>
                  <a:lnTo>
                    <a:pt x="511" y="989"/>
                  </a:lnTo>
                  <a:lnTo>
                    <a:pt x="517" y="978"/>
                  </a:lnTo>
                  <a:lnTo>
                    <a:pt x="523" y="968"/>
                  </a:lnTo>
                  <a:lnTo>
                    <a:pt x="528" y="956"/>
                  </a:lnTo>
                  <a:lnTo>
                    <a:pt x="532" y="943"/>
                  </a:lnTo>
                  <a:lnTo>
                    <a:pt x="540" y="915"/>
                  </a:lnTo>
                  <a:lnTo>
                    <a:pt x="546" y="884"/>
                  </a:lnTo>
                  <a:lnTo>
                    <a:pt x="552" y="848"/>
                  </a:lnTo>
                  <a:lnTo>
                    <a:pt x="556" y="809"/>
                  </a:lnTo>
                  <a:lnTo>
                    <a:pt x="558" y="765"/>
                  </a:lnTo>
                  <a:lnTo>
                    <a:pt x="560" y="717"/>
                  </a:lnTo>
                  <a:lnTo>
                    <a:pt x="561" y="665"/>
                  </a:lnTo>
                  <a:lnTo>
                    <a:pt x="561" y="608"/>
                  </a:lnTo>
                  <a:lnTo>
                    <a:pt x="561" y="608"/>
                  </a:lnTo>
                  <a:lnTo>
                    <a:pt x="561" y="551"/>
                  </a:lnTo>
                  <a:lnTo>
                    <a:pt x="560" y="499"/>
                  </a:lnTo>
                  <a:lnTo>
                    <a:pt x="558" y="451"/>
                  </a:lnTo>
                  <a:lnTo>
                    <a:pt x="556" y="408"/>
                  </a:lnTo>
                  <a:lnTo>
                    <a:pt x="552" y="368"/>
                  </a:lnTo>
                  <a:lnTo>
                    <a:pt x="546" y="333"/>
                  </a:lnTo>
                  <a:lnTo>
                    <a:pt x="540" y="301"/>
                  </a:lnTo>
                  <a:lnTo>
                    <a:pt x="532" y="273"/>
                  </a:lnTo>
                  <a:lnTo>
                    <a:pt x="528" y="261"/>
                  </a:lnTo>
                  <a:lnTo>
                    <a:pt x="523" y="249"/>
                  </a:lnTo>
                  <a:lnTo>
                    <a:pt x="517" y="238"/>
                  </a:lnTo>
                  <a:lnTo>
                    <a:pt x="511" y="229"/>
                  </a:lnTo>
                  <a:lnTo>
                    <a:pt x="504" y="219"/>
                  </a:lnTo>
                  <a:lnTo>
                    <a:pt x="499" y="211"/>
                  </a:lnTo>
                  <a:lnTo>
                    <a:pt x="491" y="204"/>
                  </a:lnTo>
                  <a:lnTo>
                    <a:pt x="482" y="197"/>
                  </a:lnTo>
                  <a:lnTo>
                    <a:pt x="474" y="191"/>
                  </a:lnTo>
                  <a:lnTo>
                    <a:pt x="465" y="187"/>
                  </a:lnTo>
                  <a:lnTo>
                    <a:pt x="456" y="182"/>
                  </a:lnTo>
                  <a:lnTo>
                    <a:pt x="445" y="179"/>
                  </a:lnTo>
                  <a:lnTo>
                    <a:pt x="435" y="176"/>
                  </a:lnTo>
                  <a:lnTo>
                    <a:pt x="423" y="175"/>
                  </a:lnTo>
                  <a:lnTo>
                    <a:pt x="412" y="174"/>
                  </a:lnTo>
                  <a:lnTo>
                    <a:pt x="399" y="173"/>
                  </a:lnTo>
                  <a:lnTo>
                    <a:pt x="399" y="173"/>
                  </a:lnTo>
                  <a:lnTo>
                    <a:pt x="386" y="174"/>
                  </a:lnTo>
                  <a:lnTo>
                    <a:pt x="373" y="175"/>
                  </a:lnTo>
                  <a:lnTo>
                    <a:pt x="363" y="176"/>
                  </a:lnTo>
                  <a:lnTo>
                    <a:pt x="351" y="179"/>
                  </a:lnTo>
                  <a:lnTo>
                    <a:pt x="342" y="182"/>
                  </a:lnTo>
                  <a:lnTo>
                    <a:pt x="332" y="187"/>
                  </a:lnTo>
                  <a:lnTo>
                    <a:pt x="324" y="191"/>
                  </a:lnTo>
                  <a:lnTo>
                    <a:pt x="314" y="197"/>
                  </a:lnTo>
                  <a:lnTo>
                    <a:pt x="307" y="204"/>
                  </a:lnTo>
                  <a:lnTo>
                    <a:pt x="299" y="211"/>
                  </a:lnTo>
                  <a:lnTo>
                    <a:pt x="292" y="219"/>
                  </a:lnTo>
                  <a:lnTo>
                    <a:pt x="286" y="229"/>
                  </a:lnTo>
                  <a:lnTo>
                    <a:pt x="281" y="238"/>
                  </a:lnTo>
                  <a:lnTo>
                    <a:pt x="275" y="249"/>
                  </a:lnTo>
                  <a:lnTo>
                    <a:pt x="270" y="261"/>
                  </a:lnTo>
                  <a:lnTo>
                    <a:pt x="266" y="273"/>
                  </a:lnTo>
                  <a:lnTo>
                    <a:pt x="257" y="301"/>
                  </a:lnTo>
                  <a:lnTo>
                    <a:pt x="252" y="333"/>
                  </a:lnTo>
                  <a:lnTo>
                    <a:pt x="246" y="368"/>
                  </a:lnTo>
                  <a:lnTo>
                    <a:pt x="242" y="408"/>
                  </a:lnTo>
                  <a:lnTo>
                    <a:pt x="240" y="451"/>
                  </a:lnTo>
                  <a:lnTo>
                    <a:pt x="238" y="499"/>
                  </a:lnTo>
                  <a:lnTo>
                    <a:pt x="237" y="551"/>
                  </a:lnTo>
                  <a:lnTo>
                    <a:pt x="237" y="608"/>
                  </a:lnTo>
                  <a:lnTo>
                    <a:pt x="237" y="608"/>
                  </a:lnTo>
                  <a:lnTo>
                    <a:pt x="237" y="665"/>
                  </a:lnTo>
                  <a:lnTo>
                    <a:pt x="238" y="717"/>
                  </a:lnTo>
                  <a:lnTo>
                    <a:pt x="240" y="765"/>
                  </a:lnTo>
                  <a:lnTo>
                    <a:pt x="242" y="809"/>
                  </a:lnTo>
                  <a:lnTo>
                    <a:pt x="246" y="848"/>
                  </a:lnTo>
                  <a:lnTo>
                    <a:pt x="252" y="884"/>
                  </a:lnTo>
                  <a:lnTo>
                    <a:pt x="257" y="915"/>
                  </a:lnTo>
                  <a:lnTo>
                    <a:pt x="266" y="943"/>
                  </a:lnTo>
                  <a:lnTo>
                    <a:pt x="270" y="956"/>
                  </a:lnTo>
                  <a:lnTo>
                    <a:pt x="275" y="968"/>
                  </a:lnTo>
                  <a:lnTo>
                    <a:pt x="281" y="978"/>
                  </a:lnTo>
                  <a:lnTo>
                    <a:pt x="286" y="989"/>
                  </a:lnTo>
                  <a:lnTo>
                    <a:pt x="292" y="997"/>
                  </a:lnTo>
                  <a:lnTo>
                    <a:pt x="299" y="1005"/>
                  </a:lnTo>
                  <a:lnTo>
                    <a:pt x="307" y="1013"/>
                  </a:lnTo>
                  <a:lnTo>
                    <a:pt x="314" y="1019"/>
                  </a:lnTo>
                  <a:lnTo>
                    <a:pt x="324" y="1025"/>
                  </a:lnTo>
                  <a:lnTo>
                    <a:pt x="332" y="1029"/>
                  </a:lnTo>
                  <a:lnTo>
                    <a:pt x="342" y="1034"/>
                  </a:lnTo>
                  <a:lnTo>
                    <a:pt x="351" y="1037"/>
                  </a:lnTo>
                  <a:lnTo>
                    <a:pt x="363" y="1040"/>
                  </a:lnTo>
                  <a:lnTo>
                    <a:pt x="373" y="1041"/>
                  </a:lnTo>
                  <a:lnTo>
                    <a:pt x="386" y="1042"/>
                  </a:lnTo>
                  <a:lnTo>
                    <a:pt x="399" y="1043"/>
                  </a:lnTo>
                  <a:lnTo>
                    <a:pt x="399" y="1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5710238" y="2339975"/>
              <a:ext cx="296863" cy="473075"/>
            </a:xfrm>
            <a:custGeom>
              <a:avLst/>
              <a:gdLst>
                <a:gd name="T0" fmla="*/ 235 w 747"/>
                <a:gd name="T1" fmla="*/ 817 h 1194"/>
                <a:gd name="T2" fmla="*/ 235 w 747"/>
                <a:gd name="T3" fmla="*/ 839 h 1194"/>
                <a:gd name="T4" fmla="*/ 239 w 747"/>
                <a:gd name="T5" fmla="*/ 880 h 1194"/>
                <a:gd name="T6" fmla="*/ 246 w 747"/>
                <a:gd name="T7" fmla="*/ 916 h 1194"/>
                <a:gd name="T8" fmla="*/ 256 w 747"/>
                <a:gd name="T9" fmla="*/ 948 h 1194"/>
                <a:gd name="T10" fmla="*/ 271 w 747"/>
                <a:gd name="T11" fmla="*/ 976 h 1194"/>
                <a:gd name="T12" fmla="*/ 292 w 747"/>
                <a:gd name="T13" fmla="*/ 997 h 1194"/>
                <a:gd name="T14" fmla="*/ 320 w 747"/>
                <a:gd name="T15" fmla="*/ 1012 h 1194"/>
                <a:gd name="T16" fmla="*/ 354 w 747"/>
                <a:gd name="T17" fmla="*/ 1020 h 1194"/>
                <a:gd name="T18" fmla="*/ 374 w 747"/>
                <a:gd name="T19" fmla="*/ 1021 h 1194"/>
                <a:gd name="T20" fmla="*/ 411 w 747"/>
                <a:gd name="T21" fmla="*/ 1016 h 1194"/>
                <a:gd name="T22" fmla="*/ 441 w 747"/>
                <a:gd name="T23" fmla="*/ 1005 h 1194"/>
                <a:gd name="T24" fmla="*/ 465 w 747"/>
                <a:gd name="T25" fmla="*/ 987 h 1194"/>
                <a:gd name="T26" fmla="*/ 484 w 747"/>
                <a:gd name="T27" fmla="*/ 963 h 1194"/>
                <a:gd name="T28" fmla="*/ 496 w 747"/>
                <a:gd name="T29" fmla="*/ 933 h 1194"/>
                <a:gd name="T30" fmla="*/ 505 w 747"/>
                <a:gd name="T31" fmla="*/ 898 h 1194"/>
                <a:gd name="T32" fmla="*/ 509 w 747"/>
                <a:gd name="T33" fmla="*/ 860 h 1194"/>
                <a:gd name="T34" fmla="*/ 512 w 747"/>
                <a:gd name="T35" fmla="*/ 817 h 1194"/>
                <a:gd name="T36" fmla="*/ 747 w 747"/>
                <a:gd name="T37" fmla="*/ 0 h 1194"/>
                <a:gd name="T38" fmla="*/ 747 w 747"/>
                <a:gd name="T39" fmla="*/ 817 h 1194"/>
                <a:gd name="T40" fmla="*/ 745 w 747"/>
                <a:gd name="T41" fmla="*/ 870 h 1194"/>
                <a:gd name="T42" fmla="*/ 739 w 747"/>
                <a:gd name="T43" fmla="*/ 919 h 1194"/>
                <a:gd name="T44" fmla="*/ 730 w 747"/>
                <a:gd name="T45" fmla="*/ 963 h 1194"/>
                <a:gd name="T46" fmla="*/ 716 w 747"/>
                <a:gd name="T47" fmla="*/ 1003 h 1194"/>
                <a:gd name="T48" fmla="*/ 699 w 747"/>
                <a:gd name="T49" fmla="*/ 1037 h 1194"/>
                <a:gd name="T50" fmla="*/ 680 w 747"/>
                <a:gd name="T51" fmla="*/ 1068 h 1194"/>
                <a:gd name="T52" fmla="*/ 658 w 747"/>
                <a:gd name="T53" fmla="*/ 1094 h 1194"/>
                <a:gd name="T54" fmla="*/ 632 w 747"/>
                <a:gd name="T55" fmla="*/ 1117 h 1194"/>
                <a:gd name="T56" fmla="*/ 605 w 747"/>
                <a:gd name="T57" fmla="*/ 1137 h 1194"/>
                <a:gd name="T58" fmla="*/ 576 w 747"/>
                <a:gd name="T59" fmla="*/ 1153 h 1194"/>
                <a:gd name="T60" fmla="*/ 545 w 747"/>
                <a:gd name="T61" fmla="*/ 1167 h 1194"/>
                <a:gd name="T62" fmla="*/ 513 w 747"/>
                <a:gd name="T63" fmla="*/ 1178 h 1194"/>
                <a:gd name="T64" fmla="*/ 479 w 747"/>
                <a:gd name="T65" fmla="*/ 1186 h 1194"/>
                <a:gd name="T66" fmla="*/ 409 w 747"/>
                <a:gd name="T67" fmla="*/ 1194 h 1194"/>
                <a:gd name="T68" fmla="*/ 374 w 747"/>
                <a:gd name="T69" fmla="*/ 1194 h 1194"/>
                <a:gd name="T70" fmla="*/ 303 w 747"/>
                <a:gd name="T71" fmla="*/ 1192 h 1194"/>
                <a:gd name="T72" fmla="*/ 234 w 747"/>
                <a:gd name="T73" fmla="*/ 1180 h 1194"/>
                <a:gd name="T74" fmla="*/ 202 w 747"/>
                <a:gd name="T75" fmla="*/ 1170 h 1194"/>
                <a:gd name="T76" fmla="*/ 171 w 747"/>
                <a:gd name="T77" fmla="*/ 1158 h 1194"/>
                <a:gd name="T78" fmla="*/ 142 w 747"/>
                <a:gd name="T79" fmla="*/ 1142 h 1194"/>
                <a:gd name="T80" fmla="*/ 115 w 747"/>
                <a:gd name="T81" fmla="*/ 1123 h 1194"/>
                <a:gd name="T82" fmla="*/ 89 w 747"/>
                <a:gd name="T83" fmla="*/ 1101 h 1194"/>
                <a:gd name="T84" fmla="*/ 67 w 747"/>
                <a:gd name="T85" fmla="*/ 1074 h 1194"/>
                <a:gd name="T86" fmla="*/ 48 w 747"/>
                <a:gd name="T87" fmla="*/ 1043 h 1194"/>
                <a:gd name="T88" fmla="*/ 31 w 747"/>
                <a:gd name="T89" fmla="*/ 1008 h 1194"/>
                <a:gd name="T90" fmla="*/ 17 w 747"/>
                <a:gd name="T91" fmla="*/ 969 h 1194"/>
                <a:gd name="T92" fmla="*/ 8 w 747"/>
                <a:gd name="T93" fmla="*/ 924 h 1194"/>
                <a:gd name="T94" fmla="*/ 1 w 747"/>
                <a:gd name="T95" fmla="*/ 873 h 1194"/>
                <a:gd name="T96" fmla="*/ 0 w 747"/>
                <a:gd name="T97" fmla="*/ 817 h 1194"/>
                <a:gd name="T98" fmla="*/ 235 w 747"/>
                <a:gd name="T99" fmla="*/ 0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47" h="1194">
                  <a:moveTo>
                    <a:pt x="235" y="0"/>
                  </a:moveTo>
                  <a:lnTo>
                    <a:pt x="235" y="817"/>
                  </a:lnTo>
                  <a:lnTo>
                    <a:pt x="235" y="817"/>
                  </a:lnTo>
                  <a:lnTo>
                    <a:pt x="235" y="839"/>
                  </a:lnTo>
                  <a:lnTo>
                    <a:pt x="237" y="860"/>
                  </a:lnTo>
                  <a:lnTo>
                    <a:pt x="239" y="880"/>
                  </a:lnTo>
                  <a:lnTo>
                    <a:pt x="241" y="898"/>
                  </a:lnTo>
                  <a:lnTo>
                    <a:pt x="246" y="916"/>
                  </a:lnTo>
                  <a:lnTo>
                    <a:pt x="251" y="933"/>
                  </a:lnTo>
                  <a:lnTo>
                    <a:pt x="256" y="948"/>
                  </a:lnTo>
                  <a:lnTo>
                    <a:pt x="263" y="963"/>
                  </a:lnTo>
                  <a:lnTo>
                    <a:pt x="271" y="976"/>
                  </a:lnTo>
                  <a:lnTo>
                    <a:pt x="282" y="987"/>
                  </a:lnTo>
                  <a:lnTo>
                    <a:pt x="292" y="997"/>
                  </a:lnTo>
                  <a:lnTo>
                    <a:pt x="305" y="1005"/>
                  </a:lnTo>
                  <a:lnTo>
                    <a:pt x="320" y="1012"/>
                  </a:lnTo>
                  <a:lnTo>
                    <a:pt x="336" y="1016"/>
                  </a:lnTo>
                  <a:lnTo>
                    <a:pt x="354" y="1020"/>
                  </a:lnTo>
                  <a:lnTo>
                    <a:pt x="374" y="1021"/>
                  </a:lnTo>
                  <a:lnTo>
                    <a:pt x="374" y="1021"/>
                  </a:lnTo>
                  <a:lnTo>
                    <a:pt x="393" y="1020"/>
                  </a:lnTo>
                  <a:lnTo>
                    <a:pt x="411" y="1016"/>
                  </a:lnTo>
                  <a:lnTo>
                    <a:pt x="427" y="1012"/>
                  </a:lnTo>
                  <a:lnTo>
                    <a:pt x="441" y="1005"/>
                  </a:lnTo>
                  <a:lnTo>
                    <a:pt x="454" y="997"/>
                  </a:lnTo>
                  <a:lnTo>
                    <a:pt x="465" y="987"/>
                  </a:lnTo>
                  <a:lnTo>
                    <a:pt x="476" y="976"/>
                  </a:lnTo>
                  <a:lnTo>
                    <a:pt x="484" y="963"/>
                  </a:lnTo>
                  <a:lnTo>
                    <a:pt x="491" y="948"/>
                  </a:lnTo>
                  <a:lnTo>
                    <a:pt x="496" y="933"/>
                  </a:lnTo>
                  <a:lnTo>
                    <a:pt x="501" y="916"/>
                  </a:lnTo>
                  <a:lnTo>
                    <a:pt x="505" y="898"/>
                  </a:lnTo>
                  <a:lnTo>
                    <a:pt x="508" y="880"/>
                  </a:lnTo>
                  <a:lnTo>
                    <a:pt x="509" y="860"/>
                  </a:lnTo>
                  <a:lnTo>
                    <a:pt x="510" y="839"/>
                  </a:lnTo>
                  <a:lnTo>
                    <a:pt x="512" y="817"/>
                  </a:lnTo>
                  <a:lnTo>
                    <a:pt x="512" y="0"/>
                  </a:lnTo>
                  <a:lnTo>
                    <a:pt x="747" y="0"/>
                  </a:lnTo>
                  <a:lnTo>
                    <a:pt x="747" y="817"/>
                  </a:lnTo>
                  <a:lnTo>
                    <a:pt x="747" y="817"/>
                  </a:lnTo>
                  <a:lnTo>
                    <a:pt x="747" y="845"/>
                  </a:lnTo>
                  <a:lnTo>
                    <a:pt x="745" y="870"/>
                  </a:lnTo>
                  <a:lnTo>
                    <a:pt x="742" y="896"/>
                  </a:lnTo>
                  <a:lnTo>
                    <a:pt x="739" y="919"/>
                  </a:lnTo>
                  <a:lnTo>
                    <a:pt x="734" y="942"/>
                  </a:lnTo>
                  <a:lnTo>
                    <a:pt x="730" y="963"/>
                  </a:lnTo>
                  <a:lnTo>
                    <a:pt x="723" y="983"/>
                  </a:lnTo>
                  <a:lnTo>
                    <a:pt x="716" y="1003"/>
                  </a:lnTo>
                  <a:lnTo>
                    <a:pt x="708" y="1020"/>
                  </a:lnTo>
                  <a:lnTo>
                    <a:pt x="699" y="1037"/>
                  </a:lnTo>
                  <a:lnTo>
                    <a:pt x="690" y="1052"/>
                  </a:lnTo>
                  <a:lnTo>
                    <a:pt x="680" y="1068"/>
                  </a:lnTo>
                  <a:lnTo>
                    <a:pt x="669" y="1081"/>
                  </a:lnTo>
                  <a:lnTo>
                    <a:pt x="658" y="1094"/>
                  </a:lnTo>
                  <a:lnTo>
                    <a:pt x="645" y="1107"/>
                  </a:lnTo>
                  <a:lnTo>
                    <a:pt x="632" y="1117"/>
                  </a:lnTo>
                  <a:lnTo>
                    <a:pt x="619" y="1128"/>
                  </a:lnTo>
                  <a:lnTo>
                    <a:pt x="605" y="1137"/>
                  </a:lnTo>
                  <a:lnTo>
                    <a:pt x="590" y="1146"/>
                  </a:lnTo>
                  <a:lnTo>
                    <a:pt x="576" y="1153"/>
                  </a:lnTo>
                  <a:lnTo>
                    <a:pt x="560" y="1160"/>
                  </a:lnTo>
                  <a:lnTo>
                    <a:pt x="545" y="1167"/>
                  </a:lnTo>
                  <a:lnTo>
                    <a:pt x="529" y="1173"/>
                  </a:lnTo>
                  <a:lnTo>
                    <a:pt x="513" y="1178"/>
                  </a:lnTo>
                  <a:lnTo>
                    <a:pt x="496" y="1181"/>
                  </a:lnTo>
                  <a:lnTo>
                    <a:pt x="479" y="1186"/>
                  </a:lnTo>
                  <a:lnTo>
                    <a:pt x="444" y="1191"/>
                  </a:lnTo>
                  <a:lnTo>
                    <a:pt x="409" y="1194"/>
                  </a:lnTo>
                  <a:lnTo>
                    <a:pt x="374" y="1194"/>
                  </a:lnTo>
                  <a:lnTo>
                    <a:pt x="374" y="1194"/>
                  </a:lnTo>
                  <a:lnTo>
                    <a:pt x="338" y="1194"/>
                  </a:lnTo>
                  <a:lnTo>
                    <a:pt x="303" y="1192"/>
                  </a:lnTo>
                  <a:lnTo>
                    <a:pt x="268" y="1187"/>
                  </a:lnTo>
                  <a:lnTo>
                    <a:pt x="234" y="1180"/>
                  </a:lnTo>
                  <a:lnTo>
                    <a:pt x="218" y="1175"/>
                  </a:lnTo>
                  <a:lnTo>
                    <a:pt x="202" y="1170"/>
                  </a:lnTo>
                  <a:lnTo>
                    <a:pt x="186" y="1164"/>
                  </a:lnTo>
                  <a:lnTo>
                    <a:pt x="171" y="1158"/>
                  </a:lnTo>
                  <a:lnTo>
                    <a:pt x="155" y="1150"/>
                  </a:lnTo>
                  <a:lnTo>
                    <a:pt x="142" y="1142"/>
                  </a:lnTo>
                  <a:lnTo>
                    <a:pt x="128" y="1134"/>
                  </a:lnTo>
                  <a:lnTo>
                    <a:pt x="115" y="1123"/>
                  </a:lnTo>
                  <a:lnTo>
                    <a:pt x="102" y="1113"/>
                  </a:lnTo>
                  <a:lnTo>
                    <a:pt x="89" y="1101"/>
                  </a:lnTo>
                  <a:lnTo>
                    <a:pt x="78" y="1088"/>
                  </a:lnTo>
                  <a:lnTo>
                    <a:pt x="67" y="1074"/>
                  </a:lnTo>
                  <a:lnTo>
                    <a:pt x="57" y="1059"/>
                  </a:lnTo>
                  <a:lnTo>
                    <a:pt x="48" y="1043"/>
                  </a:lnTo>
                  <a:lnTo>
                    <a:pt x="39" y="1027"/>
                  </a:lnTo>
                  <a:lnTo>
                    <a:pt x="31" y="1008"/>
                  </a:lnTo>
                  <a:lnTo>
                    <a:pt x="24" y="989"/>
                  </a:lnTo>
                  <a:lnTo>
                    <a:pt x="17" y="969"/>
                  </a:lnTo>
                  <a:lnTo>
                    <a:pt x="13" y="947"/>
                  </a:lnTo>
                  <a:lnTo>
                    <a:pt x="8" y="924"/>
                  </a:lnTo>
                  <a:lnTo>
                    <a:pt x="5" y="899"/>
                  </a:lnTo>
                  <a:lnTo>
                    <a:pt x="1" y="873"/>
                  </a:lnTo>
                  <a:lnTo>
                    <a:pt x="0" y="846"/>
                  </a:lnTo>
                  <a:lnTo>
                    <a:pt x="0" y="817"/>
                  </a:lnTo>
                  <a:lnTo>
                    <a:pt x="0" y="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6104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06F7F6-C4C3-4779-B592-334C6C75261A}"/>
              </a:ext>
            </a:extLst>
          </p:cNvPr>
          <p:cNvSpPr txBox="1"/>
          <p:nvPr userDrawn="1"/>
        </p:nvSpPr>
        <p:spPr>
          <a:xfrm>
            <a:off x="4429759" y="4879340"/>
            <a:ext cx="392854" cy="26416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fld id="{2B89DAE7-B744-415D-9F94-D5182C33720D}" type="slidenum">
              <a:rPr lang="en-US" altLang="ko-KR" sz="1000" b="0" smtClean="0">
                <a:solidFill>
                  <a:schemeClr val="tx1"/>
                </a:solidFill>
              </a:rPr>
              <a:pPr algn="ctr"/>
              <a:t>‹#›</a:t>
            </a:fld>
            <a:endParaRPr lang="ko-KR" altLang="en-US" sz="1000" b="0" dirty="0">
              <a:solidFill>
                <a:schemeClr val="tx1"/>
              </a:solidFill>
            </a:endParaRPr>
          </a:p>
        </p:txBody>
      </p:sp>
      <p:sp>
        <p:nvSpPr>
          <p:cNvPr id="2" name="MSIPCMContentMarking" descr="{&quot;HashCode&quot;:-424964394,&quot;Placement&quot;:&quot;Footer&quot;,&quot;Top&quot;:385.3781,&quot;Left&quot;:634.774353,&quot;SlideWidth&quot;:720,&quot;SlideHeight&quot;:405}">
            <a:extLst>
              <a:ext uri="{FF2B5EF4-FFF2-40B4-BE49-F238E27FC236}">
                <a16:creationId xmlns:a16="http://schemas.microsoft.com/office/drawing/2014/main" id="{CA0306F7-E946-4FF3-B026-182C23746A65}"/>
              </a:ext>
            </a:extLst>
          </p:cNvPr>
          <p:cNvSpPr txBox="1"/>
          <p:nvPr userDrawn="1"/>
        </p:nvSpPr>
        <p:spPr>
          <a:xfrm>
            <a:off x="8061634" y="4894302"/>
            <a:ext cx="1082366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marL="171450" indent="-171450" algn="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b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Confidential C</a:t>
            </a:r>
            <a:endParaRPr lang="ko-KR" altLang="en-US" sz="1000" b="0" dirty="0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55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3959" r:id="rId2"/>
    <p:sldLayoutId id="2147483862" r:id="rId3"/>
    <p:sldLayoutId id="2147483865" r:id="rId4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9pPr>
    </p:titleStyle>
    <p:bodyStyle>
      <a:lvl1pPr marL="257175" indent="-257175" algn="l" rtl="0" eaLnBrk="1" fontAlgn="base" latinLnBrk="1" hangingPunct="1">
        <a:spcBef>
          <a:spcPct val="35000"/>
        </a:spcBef>
        <a:spcAft>
          <a:spcPct val="0"/>
        </a:spcAft>
        <a:buClr>
          <a:srgbClr val="F7B100"/>
        </a:buClr>
        <a:buFont typeface="Wingdings" pitchFamily="2" charset="2"/>
        <a:buChar char="§"/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latinLnBrk="1" hangingPunct="1">
        <a:spcBef>
          <a:spcPct val="30000"/>
        </a:spcBef>
        <a:spcAft>
          <a:spcPct val="0"/>
        </a:spcAft>
        <a:buClr>
          <a:srgbClr val="F7B100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latinLnBrk="1" hangingPunct="1">
        <a:spcBef>
          <a:spcPct val="35000"/>
        </a:spcBef>
        <a:spcAft>
          <a:spcPct val="0"/>
        </a:spcAft>
        <a:buFont typeface="Wingdings" pitchFamily="2" charset="2"/>
        <a:buChar char="§"/>
        <a:defRPr sz="11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latinLnBrk="1" hangingPunct="1">
        <a:spcBef>
          <a:spcPct val="40000"/>
        </a:spcBef>
        <a:spcAft>
          <a:spcPct val="0"/>
        </a:spcAft>
        <a:buFont typeface="Wingdings" pitchFamily="2" charset="2"/>
        <a:buChar char="§"/>
        <a:defRPr sz="8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.xlsm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emf"/><Relationship Id="rId5" Type="http://schemas.openxmlformats.org/officeDocument/2006/relationships/package" Target="../embeddings/Microsoft_Excel_Macro-Enabled_Worksheet1.xlsm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2.xlsm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3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3.xlsm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1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4.xlsm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5.png"/><Relationship Id="rId4" Type="http://schemas.openxmlformats.org/officeDocument/2006/relationships/image" Target="../media/image44.e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5.xlsm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4.emf"/><Relationship Id="rId5" Type="http://schemas.openxmlformats.org/officeDocument/2006/relationships/package" Target="../embeddings/Microsoft_Excel_Macro-Enabled_Worksheet6.xlsm"/><Relationship Id="rId4" Type="http://schemas.openxmlformats.org/officeDocument/2006/relationships/image" Target="../media/image53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7.xlsm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6.emf"/><Relationship Id="rId5" Type="http://schemas.openxmlformats.org/officeDocument/2006/relationships/package" Target="../embeddings/Microsoft_Excel_Macro-Enabled_Worksheet8.xlsm"/><Relationship Id="rId4" Type="http://schemas.openxmlformats.org/officeDocument/2006/relationships/image" Target="../media/image55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7.emf"/><Relationship Id="rId4" Type="http://schemas.openxmlformats.org/officeDocument/2006/relationships/package" Target="../embeddings/Microsoft_Excel_Macro-Enabled_Worksheet9.xlsm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10.xlsm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5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8AB4146E-3547-4348-927A-470038C84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51661346-9D55-46C8-B78D-6450FF5A2534}"/>
              </a:ext>
            </a:extLst>
          </p:cNvPr>
          <p:cNvSpPr txBox="1">
            <a:spLocks/>
          </p:cNvSpPr>
          <p:nvPr/>
        </p:nvSpPr>
        <p:spPr>
          <a:xfrm>
            <a:off x="0" y="3373739"/>
            <a:ext cx="9144000" cy="687721"/>
          </a:xfrm>
          <a:prstGeom prst="rect">
            <a:avLst/>
          </a:prstGeom>
        </p:spPr>
        <p:txBody>
          <a:bodyPr anchor="ctr"/>
          <a:lstStyle>
            <a:lvl1pPr marL="257175" indent="-257175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latinLnBrk="1" hangingPunct="1"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latinLnBrk="1" hangingPunct="1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 sz="8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altLang="ko-KR" sz="30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Visual Basic for Application</a:t>
            </a:r>
          </a:p>
        </p:txBody>
      </p:sp>
      <p:sp>
        <p:nvSpPr>
          <p:cNvPr id="7" name="Espace réservé du pied de page 1">
            <a:extLst>
              <a:ext uri="{FF2B5EF4-FFF2-40B4-BE49-F238E27FC236}">
                <a16:creationId xmlns:a16="http://schemas.microsoft.com/office/drawing/2014/main" id="{7B581CB2-FC8F-4CAA-BE01-621B83A21AB4}"/>
              </a:ext>
            </a:extLst>
          </p:cNvPr>
          <p:cNvSpPr txBox="1">
            <a:spLocks/>
          </p:cNvSpPr>
          <p:nvPr/>
        </p:nvSpPr>
        <p:spPr>
          <a:xfrm>
            <a:off x="2843960" y="4327049"/>
            <a:ext cx="3456080" cy="550862"/>
          </a:xfrm>
          <a:prstGeom prst="rect">
            <a:avLst/>
          </a:prstGeom>
        </p:spPr>
        <p:txBody>
          <a:bodyPr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accent1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342900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accent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685800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accent1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028700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accent1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371600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accent1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1714500" algn="l" defTabSz="685800" rtl="0" eaLnBrk="1" latinLnBrk="0" hangingPunct="1">
              <a:defRPr sz="1200" b="1" kern="1200">
                <a:solidFill>
                  <a:schemeClr val="accent1"/>
                </a:solidFill>
                <a:latin typeface="Arial" charset="0"/>
                <a:ea typeface="MS PGothic" pitchFamily="34" charset="-128"/>
                <a:cs typeface="Arial" charset="0"/>
              </a:defRPr>
            </a:lvl6pPr>
            <a:lvl7pPr marL="2057400" algn="l" defTabSz="685800" rtl="0" eaLnBrk="1" latinLnBrk="0" hangingPunct="1">
              <a:defRPr sz="1200" b="1" kern="1200">
                <a:solidFill>
                  <a:schemeClr val="accent1"/>
                </a:solidFill>
                <a:latin typeface="Arial" charset="0"/>
                <a:ea typeface="MS PGothic" pitchFamily="34" charset="-128"/>
                <a:cs typeface="Arial" charset="0"/>
              </a:defRPr>
            </a:lvl7pPr>
            <a:lvl8pPr marL="2400300" algn="l" defTabSz="685800" rtl="0" eaLnBrk="1" latinLnBrk="0" hangingPunct="1">
              <a:defRPr sz="1200" b="1" kern="1200">
                <a:solidFill>
                  <a:schemeClr val="accent1"/>
                </a:solidFill>
                <a:latin typeface="Arial" charset="0"/>
                <a:ea typeface="MS PGothic" pitchFamily="34" charset="-128"/>
                <a:cs typeface="Arial" charset="0"/>
              </a:defRPr>
            </a:lvl8pPr>
            <a:lvl9pPr marL="2743200" algn="l" defTabSz="685800" rtl="0" eaLnBrk="1" latinLnBrk="0" hangingPunct="1">
              <a:defRPr sz="1200" b="1" kern="1200">
                <a:solidFill>
                  <a:schemeClr val="accent1"/>
                </a:solidFill>
                <a:latin typeface="Arial" charset="0"/>
                <a:ea typeface="MS PGothic" pitchFamily="34" charset="-128"/>
                <a:cs typeface="Arial" charset="0"/>
              </a:defRPr>
            </a:lvl9pPr>
          </a:lstStyle>
          <a:p>
            <a:pPr marL="7938" lvl="2" algn="ctr">
              <a:lnSpc>
                <a:spcPct val="200000"/>
              </a:lnSpc>
              <a:spcBef>
                <a:spcPts val="500"/>
              </a:spcBef>
            </a:pPr>
            <a:r>
              <a:rPr lang="en-GB" sz="2000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Y2021   JM. KANG</a:t>
            </a:r>
          </a:p>
        </p:txBody>
      </p:sp>
    </p:spTree>
    <p:extLst>
      <p:ext uri="{BB962C8B-B14F-4D97-AF65-F5344CB8AC3E}">
        <p14:creationId xmlns:p14="http://schemas.microsoft.com/office/powerpoint/2010/main" val="12482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8C807C-D9BA-4539-84CC-268B439FF28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Introduction of VBA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VBA </a:t>
            </a:r>
            <a:r>
              <a:rPr lang="ko-KR" altLang="en-US" dirty="0"/>
              <a:t>개발 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01825" y="587916"/>
            <a:ext cx="535521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개발도구 탭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 Visual Basic  (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단축키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ALT + F11 )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E11517F-2149-4B18-8654-ECCF32AF91B8}"/>
              </a:ext>
            </a:extLst>
          </p:cNvPr>
          <p:cNvGrpSpPr/>
          <p:nvPr/>
        </p:nvGrpSpPr>
        <p:grpSpPr>
          <a:xfrm>
            <a:off x="939712" y="995434"/>
            <a:ext cx="7264576" cy="3884872"/>
            <a:chOff x="453233" y="1379567"/>
            <a:chExt cx="6876187" cy="366407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78F2E13-A2F4-4136-8557-20D7431EC8CB}"/>
                </a:ext>
              </a:extLst>
            </p:cNvPr>
            <p:cNvGrpSpPr/>
            <p:nvPr/>
          </p:nvGrpSpPr>
          <p:grpSpPr>
            <a:xfrm>
              <a:off x="461596" y="1379567"/>
              <a:ext cx="6867824" cy="3664076"/>
              <a:chOff x="856809" y="1184009"/>
              <a:chExt cx="6062842" cy="3287463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809" y="1184009"/>
                <a:ext cx="6062842" cy="3287463"/>
              </a:xfrm>
              <a:prstGeom prst="rect">
                <a:avLst/>
              </a:prstGeom>
            </p:spPr>
          </p:pic>
          <p:sp>
            <p:nvSpPr>
              <p:cNvPr id="10" name="직사각형 9"/>
              <p:cNvSpPr/>
              <p:nvPr/>
            </p:nvSpPr>
            <p:spPr>
              <a:xfrm>
                <a:off x="4924338" y="1425530"/>
                <a:ext cx="1937505" cy="2372365"/>
              </a:xfrm>
              <a:prstGeom prst="rect">
                <a:avLst/>
              </a:prstGeom>
              <a:solidFill>
                <a:schemeClr val="bg1">
                  <a:lumMod val="85000"/>
                  <a:alpha val="27000"/>
                </a:schemeClr>
              </a:solidFill>
              <a:ln w="1905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코드 영역</a:t>
                </a: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924337" y="3972667"/>
                <a:ext cx="1937505" cy="407119"/>
              </a:xfrm>
              <a:prstGeom prst="rect">
                <a:avLst/>
              </a:prstGeom>
              <a:solidFill>
                <a:schemeClr val="bg1">
                  <a:lumMod val="85000"/>
                  <a:alpha val="27000"/>
                </a:schemeClr>
              </a:solidFill>
              <a:ln w="1905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디버깅 영역</a:t>
                </a: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3901232" y="3032689"/>
                <a:ext cx="955750" cy="1438782"/>
              </a:xfrm>
              <a:prstGeom prst="rect">
                <a:avLst/>
              </a:prstGeom>
              <a:solidFill>
                <a:schemeClr val="bg1">
                  <a:lumMod val="85000"/>
                  <a:alpha val="27000"/>
                </a:schemeClr>
              </a:solidFill>
              <a:ln w="1905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dirty="0" err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속성창</a:t>
                </a:r>
                <a:endPara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3894838" y="1425529"/>
                <a:ext cx="955750" cy="1438782"/>
              </a:xfrm>
              <a:prstGeom prst="rect">
                <a:avLst/>
              </a:prstGeom>
              <a:solidFill>
                <a:schemeClr val="bg1">
                  <a:lumMod val="85000"/>
                  <a:alpha val="27000"/>
                </a:schemeClr>
              </a:solidFill>
              <a:ln w="1905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프로젝트창</a:t>
                </a: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958101" y="1846507"/>
                <a:ext cx="2482735" cy="2456547"/>
              </a:xfrm>
              <a:prstGeom prst="rect">
                <a:avLst/>
              </a:prstGeom>
              <a:solidFill>
                <a:schemeClr val="bg1">
                  <a:lumMod val="85000"/>
                  <a:alpha val="27000"/>
                </a:schemeClr>
              </a:solidFill>
              <a:ln w="1905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실행 영역</a:t>
                </a:r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EF3C499-41D0-48A2-9445-3C0DBC15C560}"/>
                </a:ext>
              </a:extLst>
            </p:cNvPr>
            <p:cNvSpPr/>
            <p:nvPr/>
          </p:nvSpPr>
          <p:spPr>
            <a:xfrm>
              <a:off x="453233" y="1549098"/>
              <a:ext cx="208684" cy="3811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FAB13BB-12C3-404F-A2D5-BD9557B1480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60183" y="961800"/>
            <a:ext cx="1298194" cy="415439"/>
          </a:xfrm>
          <a:prstGeom prst="bentConnector3">
            <a:avLst>
              <a:gd name="adj1" fmla="val 1641"/>
            </a:avLst>
          </a:prstGeom>
          <a:ln w="381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69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937935" y="1511947"/>
            <a:ext cx="4844989" cy="1979449"/>
            <a:chOff x="357233" y="589716"/>
            <a:chExt cx="6459985" cy="2639261"/>
          </a:xfrm>
        </p:grpSpPr>
        <p:sp>
          <p:nvSpPr>
            <p:cNvPr id="3" name="AutoShape 2"/>
            <p:cNvSpPr>
              <a:spLocks noChangeArrowheads="1"/>
            </p:cNvSpPr>
            <p:nvPr/>
          </p:nvSpPr>
          <p:spPr bwMode="auto">
            <a:xfrm>
              <a:off x="407249" y="2388396"/>
              <a:ext cx="6409969" cy="840581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0251" tIns="20251" rIns="20251" bIns="20251"/>
            <a:lstStyle/>
            <a:p>
              <a:pPr>
                <a:buClr>
                  <a:srgbClr val="F7B100"/>
                </a:buClr>
                <a:buFont typeface="Wingdings" pitchFamily="2" charset="2"/>
                <a:buNone/>
              </a:pPr>
              <a:r>
                <a:rPr lang="fr-FR" sz="2800" cap="all" dirty="0" err="1">
                  <a:solidFill>
                    <a:schemeClr val="tx2"/>
                  </a:solidFill>
                  <a:latin typeface="Arial Narrow" pitchFamily="34" charset="0"/>
                </a:rPr>
                <a:t>Function</a:t>
              </a:r>
              <a:endParaRPr lang="fr-FR" sz="2800" cap="all" dirty="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4" name="AutoShape 3"/>
            <p:cNvSpPr>
              <a:spLocks noChangeArrowheads="1"/>
            </p:cNvSpPr>
            <p:nvPr/>
          </p:nvSpPr>
          <p:spPr bwMode="auto">
            <a:xfrm>
              <a:off x="357233" y="589716"/>
              <a:ext cx="2355444" cy="1798680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0251" tIns="0" rIns="20251" bIns="0" anchor="ctr"/>
            <a:lstStyle/>
            <a:p>
              <a:pPr eaLnBrk="0" hangingPunct="0"/>
              <a:r>
                <a:rPr lang="en-GB" sz="12000" dirty="0">
                  <a:solidFill>
                    <a:srgbClr val="FFCD00"/>
                  </a:solidFill>
                </a:rPr>
                <a:t>02</a:t>
              </a:r>
              <a:endParaRPr lang="en-GB" sz="12000" b="0" dirty="0">
                <a:solidFill>
                  <a:srgbClr val="FFCD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3829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4DBC368-426F-4044-9736-211D17DDF4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Function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F9EA465-6EBC-4608-9816-E195E1C9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함수 구조</a:t>
            </a:r>
          </a:p>
        </p:txBody>
      </p:sp>
      <p:sp>
        <p:nvSpPr>
          <p:cNvPr id="4" name="Text Box 14">
            <a:extLst>
              <a:ext uri="{FF2B5EF4-FFF2-40B4-BE49-F238E27FC236}">
                <a16:creationId xmlns:a16="http://schemas.microsoft.com/office/drawing/2014/main" id="{B8FA36BA-980C-40B4-9DD0-A8831E80E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53" y="808739"/>
            <a:ext cx="3726515" cy="4039346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endParaRPr lang="en-US" altLang="ko-KR" sz="50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'</a:t>
            </a:r>
            <a:r>
              <a:rPr lang="ko-KR" altLang="en-US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정의 함수</a:t>
            </a:r>
          </a:p>
          <a:p>
            <a:pPr algn="l"/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Function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test0 (a </a:t>
            </a:r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 Integer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b </a:t>
            </a:r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 Double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'</a:t>
            </a:r>
            <a:r>
              <a:rPr lang="ko-KR" altLang="en-US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선언</a:t>
            </a:r>
          </a:p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Dim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result </a:t>
            </a:r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 Double</a:t>
            </a:r>
          </a:p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 algn="l"/>
            <a:r>
              <a:rPr lang="en-US" altLang="ko-KR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'</a:t>
            </a:r>
            <a:r>
              <a:rPr lang="ko-KR" altLang="en-US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 로직</a:t>
            </a:r>
          </a:p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result = a + b</a:t>
            </a:r>
          </a:p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 algn="l"/>
            <a:r>
              <a:rPr lang="en-US" altLang="ko-KR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'</a:t>
            </a:r>
            <a:r>
              <a:rPr lang="ko-KR" altLang="en-US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리턴</a:t>
            </a:r>
          </a:p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test0 = result</a:t>
            </a:r>
          </a:p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 algn="l"/>
            <a:r>
              <a:rPr lang="en-US" altLang="ko-KR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'</a:t>
            </a:r>
            <a:r>
              <a:rPr lang="ko-KR" altLang="en-US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종료</a:t>
            </a:r>
          </a:p>
          <a:p>
            <a:pPr algn="l"/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End Function</a:t>
            </a:r>
            <a:endParaRPr lang="en-US" altLang="ko-KR" i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00997-1C5D-48B8-BD0B-575BFD613824}"/>
              </a:ext>
            </a:extLst>
          </p:cNvPr>
          <p:cNvSpPr txBox="1"/>
          <p:nvPr/>
        </p:nvSpPr>
        <p:spPr>
          <a:xfrm>
            <a:off x="4810834" y="832730"/>
            <a:ext cx="2688611" cy="92804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ko-KR" altLang="en-US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녹색 </a:t>
            </a:r>
            <a:r>
              <a:rPr lang="en-US" altLang="ko-KR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주석   </a:t>
            </a:r>
            <a:r>
              <a:rPr lang="en-US" altLang="ko-KR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 ‘ </a:t>
            </a:r>
            <a:r>
              <a:rPr lang="ko-KR" altLang="en-US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시작 하는 문장</a:t>
            </a:r>
            <a:r>
              <a:rPr lang="en-US" altLang="ko-KR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청색 </a:t>
            </a:r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예약어</a:t>
            </a:r>
            <a:r>
              <a:rPr lang="ko-KR" altLang="en-US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VBA </a:t>
            </a:r>
            <a:r>
              <a:rPr lang="ko-KR" altLang="en-US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 </a:t>
            </a:r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검정색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및 연산자 등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D10437B-28FD-4747-8DEE-95275116C9BE}"/>
              </a:ext>
            </a:extLst>
          </p:cNvPr>
          <p:cNvSpPr/>
          <p:nvPr/>
        </p:nvSpPr>
        <p:spPr>
          <a:xfrm>
            <a:off x="429904" y="1685499"/>
            <a:ext cx="3152633" cy="723331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1A34B5B-EE1A-405D-956C-259C2118A44E}"/>
              </a:ext>
            </a:extLst>
          </p:cNvPr>
          <p:cNvSpPr/>
          <p:nvPr/>
        </p:nvSpPr>
        <p:spPr>
          <a:xfrm>
            <a:off x="429904" y="2507777"/>
            <a:ext cx="3152633" cy="723331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F8364D-C99C-495B-BC92-822FB26B1B90}"/>
              </a:ext>
            </a:extLst>
          </p:cNvPr>
          <p:cNvSpPr txBox="1"/>
          <p:nvPr/>
        </p:nvSpPr>
        <p:spPr>
          <a:xfrm>
            <a:off x="4333654" y="2408830"/>
            <a:ext cx="4630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함수명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매개변수명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 </a:t>
            </a:r>
            <a:r>
              <a:rPr lang="ko-KR" altLang="en-US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타입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... ) </a:t>
            </a:r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 </a:t>
            </a:r>
            <a:r>
              <a:rPr lang="ko-KR" altLang="en-US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 타입</a:t>
            </a:r>
            <a:endParaRPr lang="en-US" altLang="ko-KR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A91F66-35FC-49F3-BBC3-E735C992AB4A}"/>
              </a:ext>
            </a:extLst>
          </p:cNvPr>
          <p:cNvSpPr txBox="1"/>
          <p:nvPr/>
        </p:nvSpPr>
        <p:spPr>
          <a:xfrm>
            <a:off x="4404104" y="2747943"/>
            <a:ext cx="4275482" cy="98876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함수명은 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Excel 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VBA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예약어는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사용금지</a:t>
            </a:r>
            <a:endParaRPr lang="en-US" altLang="ko-KR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리턴 타임은 생략 가능</a:t>
            </a:r>
            <a:endParaRPr lang="en-US" altLang="ko-KR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종료는 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 Function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4C58433E-58C0-4B54-A2AD-A4CC70DC06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916759"/>
              </p:ext>
            </p:extLst>
          </p:nvPr>
        </p:nvGraphicFramePr>
        <p:xfrm>
          <a:off x="4964827" y="3977978"/>
          <a:ext cx="1048226" cy="884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Macro-Enabled Worksheet" showAsIcon="1" r:id="rId3" imgW="914400" imgH="771792" progId="Excel.SheetMacroEnabled.12">
                  <p:embed/>
                </p:oleObj>
              </mc:Choice>
              <mc:Fallback>
                <p:oleObj name="Macro-Enabled Worksheet" showAsIcon="1" r:id="rId3" imgW="914400" imgH="771792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64827" y="3977978"/>
                        <a:ext cx="1048226" cy="884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02C5E0-FA12-4BF9-B36B-A5D2E419B328}"/>
              </a:ext>
            </a:extLst>
          </p:cNvPr>
          <p:cNvGrpSpPr/>
          <p:nvPr/>
        </p:nvGrpSpPr>
        <p:grpSpPr>
          <a:xfrm>
            <a:off x="3671248" y="1357952"/>
            <a:ext cx="662407" cy="1189377"/>
            <a:chOff x="3671248" y="1412542"/>
            <a:chExt cx="662407" cy="1134787"/>
          </a:xfrm>
        </p:grpSpPr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8388230C-307B-4E32-A481-A543A734F78B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rot="16200000" flipH="1">
              <a:off x="3609067" y="1822742"/>
              <a:ext cx="1134787" cy="314388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BBD8BDB-A97A-4920-BFA1-AD28387DC7EC}"/>
                </a:ext>
              </a:extLst>
            </p:cNvPr>
            <p:cNvCxnSpPr/>
            <p:nvPr/>
          </p:nvCxnSpPr>
          <p:spPr>
            <a:xfrm>
              <a:off x="3671248" y="1412542"/>
              <a:ext cx="348018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96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4987D5-397D-4CFE-9B9C-F47B4BC744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Function</a:t>
            </a:r>
            <a:endParaRPr lang="ko-KR" alt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타입</a:t>
            </a:r>
            <a:endParaRPr lang="en-US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572467"/>
              </p:ext>
            </p:extLst>
          </p:nvPr>
        </p:nvGraphicFramePr>
        <p:xfrm>
          <a:off x="648269" y="835800"/>
          <a:ext cx="8018059" cy="3906793"/>
        </p:xfrm>
        <a:graphic>
          <a:graphicData uri="http://schemas.openxmlformats.org/drawingml/2006/table">
            <a:tbl>
              <a:tblPr/>
              <a:tblGrid>
                <a:gridCol w="1976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0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/>
                        <a:t>변수 타입</a:t>
                      </a:r>
                      <a:endParaRPr lang="en-US" sz="1000" dirty="0"/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/>
                        <a:t>메모리 크기</a:t>
                      </a:r>
                      <a:endParaRPr lang="en-US" sz="1000" dirty="0"/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/>
                        <a:t>표현 가능한 범위</a:t>
                      </a:r>
                      <a:endParaRPr lang="en-US" sz="1000" dirty="0"/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25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Byte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 byte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0 to 255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225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FF0000"/>
                          </a:solidFill>
                        </a:rPr>
                        <a:t>Boolean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FF0000"/>
                          </a:solidFill>
                        </a:rPr>
                        <a:t>2 bytes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rgbClr val="FF0000"/>
                          </a:solidFill>
                        </a:rPr>
                        <a:t>True or False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225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FF0000"/>
                          </a:solidFill>
                        </a:rPr>
                        <a:t>Integer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FF0000"/>
                          </a:solidFill>
                        </a:rPr>
                        <a:t>2 bytes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rgbClr val="FF0000"/>
                          </a:solidFill>
                        </a:rPr>
                        <a:t>-32,768 to 32,767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225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FF0000"/>
                          </a:solidFill>
                        </a:rPr>
                        <a:t>Long (long integer)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FF0000"/>
                          </a:solidFill>
                        </a:rPr>
                        <a:t>4 bytes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rgbClr val="FF0000"/>
                          </a:solidFill>
                        </a:rPr>
                        <a:t>-2,147,483,648 to 2,147,483,647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51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Single</a:t>
                      </a:r>
                      <a:br>
                        <a:rPr lang="en-US" sz="1000" b="0" dirty="0"/>
                      </a:br>
                      <a:r>
                        <a:rPr lang="en-US" sz="1000" b="0" dirty="0"/>
                        <a:t>(single-precision </a:t>
                      </a:r>
                    </a:p>
                    <a:p>
                      <a:pPr algn="ctr"/>
                      <a:r>
                        <a:rPr lang="en-US" sz="1000" b="0" dirty="0"/>
                        <a:t>floating-point)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4 bytes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-3.402823E38 to -1.401298E-45 for negative values; 1.401298E-45 to 3.402823E38 for positive values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365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FF0000"/>
                          </a:solidFill>
                        </a:rPr>
                        <a:t>Double</a:t>
                      </a:r>
                      <a:br>
                        <a:rPr lang="en-US" sz="1000" b="0" dirty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1000" b="0" dirty="0">
                          <a:solidFill>
                            <a:srgbClr val="FF0000"/>
                          </a:solidFill>
                        </a:rPr>
                        <a:t>(double-precision floating-point)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FF0000"/>
                          </a:solidFill>
                        </a:rPr>
                        <a:t>8 bytes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rgbClr val="FF0000"/>
                          </a:solidFill>
                        </a:rPr>
                        <a:t>-1.79769313486231E308 to </a:t>
                      </a:r>
                      <a:br>
                        <a:rPr lang="en-US" sz="1000" b="0" dirty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1000" b="0" dirty="0">
                          <a:solidFill>
                            <a:srgbClr val="FF0000"/>
                          </a:solidFill>
                        </a:rPr>
                        <a:t>-4.94065645841247E-324 for negative values; 4.94065645841247E-324 to 1.79769313486232E308 for positive values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36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Currency (scaled integer)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8 bytes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-922,337,203,685,477.5808 to 922,337,203,685,477.5807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225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Date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8 bytes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January 1, 100 to December 31, 9999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225">
                <a:tc>
                  <a:txBody>
                    <a:bodyPr/>
                    <a:lstStyle/>
                    <a:p>
                      <a:pPr algn="ctr"/>
                      <a:r>
                        <a:rPr lang="en-US" sz="1000" b="0"/>
                        <a:t>Object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4 bytes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Any Object reference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225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FF0000"/>
                          </a:solidFill>
                        </a:rPr>
                        <a:t>String  (variable-length)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FF0000"/>
                          </a:solidFill>
                        </a:rPr>
                        <a:t>10 bytes + string length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rgbClr val="FF0000"/>
                          </a:solidFill>
                        </a:rPr>
                        <a:t>0 to approximately 2 billion 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1225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String  (fixed-length)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Length of string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1 to approximately 65,400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1225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Variant  (with numbers)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16 bytes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Any numeric value up to the range of a Double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1225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Variant (with characters)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22 bytes + string length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Same range as for variable-length String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2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Function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타입에 따른 메모리 할당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37"/>
          <a:stretch/>
        </p:blipFill>
        <p:spPr>
          <a:xfrm>
            <a:off x="1747113" y="699860"/>
            <a:ext cx="5788117" cy="407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74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Function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선언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B0D8FBD-BD8D-4655-9F71-EEBE88BCF302}"/>
              </a:ext>
            </a:extLst>
          </p:cNvPr>
          <p:cNvSpPr txBox="1">
            <a:spLocks noChangeArrowheads="1"/>
          </p:cNvSpPr>
          <p:nvPr/>
        </p:nvSpPr>
        <p:spPr>
          <a:xfrm>
            <a:off x="266864" y="679901"/>
            <a:ext cx="6208712" cy="1289579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latinLnBrk="1" hangingPunct="1"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latinLnBrk="1" hangingPunct="1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 sz="8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(Variables)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변수명은 반드시 문자로 시작</a:t>
            </a: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‘_’, </a:t>
            </a: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숫자를 사용가능</a:t>
            </a:r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변수명은 최대 </a:t>
            </a: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255</a:t>
            </a: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자로 제한</a:t>
            </a:r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5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선언 방법</a:t>
            </a: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Monotype Sorts" pitchFamily="2" charset="2"/>
              <a:buNone/>
            </a:pPr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5E2B9B1B-3620-459D-811D-B4867DEF8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48" y="1969480"/>
            <a:ext cx="3795713" cy="34573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키워드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 </a:t>
            </a:r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데이터타입</a:t>
            </a:r>
            <a:endParaRPr lang="en-US" altLang="ko-KR" sz="14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79B125A-17A9-41F0-986F-8DE468AC2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29186"/>
              </p:ext>
            </p:extLst>
          </p:nvPr>
        </p:nvGraphicFramePr>
        <p:xfrm>
          <a:off x="708048" y="2406037"/>
          <a:ext cx="7880850" cy="2397513"/>
        </p:xfrm>
        <a:graphic>
          <a:graphicData uri="http://schemas.openxmlformats.org/drawingml/2006/table">
            <a:tbl>
              <a:tblPr/>
              <a:tblGrid>
                <a:gridCol w="1032722">
                  <a:extLst>
                    <a:ext uri="{9D8B030D-6E8A-4147-A177-3AD203B41FA5}">
                      <a16:colId xmlns:a16="http://schemas.microsoft.com/office/drawing/2014/main" val="1853156604"/>
                    </a:ext>
                  </a:extLst>
                </a:gridCol>
                <a:gridCol w="1116801">
                  <a:extLst>
                    <a:ext uri="{9D8B030D-6E8A-4147-A177-3AD203B41FA5}">
                      <a16:colId xmlns:a16="http://schemas.microsoft.com/office/drawing/2014/main" val="116667775"/>
                    </a:ext>
                  </a:extLst>
                </a:gridCol>
                <a:gridCol w="1671851">
                  <a:extLst>
                    <a:ext uri="{9D8B030D-6E8A-4147-A177-3AD203B41FA5}">
                      <a16:colId xmlns:a16="http://schemas.microsoft.com/office/drawing/2014/main" val="1248746381"/>
                    </a:ext>
                  </a:extLst>
                </a:gridCol>
                <a:gridCol w="4059476">
                  <a:extLst>
                    <a:ext uri="{9D8B030D-6E8A-4147-A177-3AD203B41FA5}">
                      <a16:colId xmlns:a16="http://schemas.microsoft.com/office/drawing/2014/main" val="2295890954"/>
                    </a:ext>
                  </a:extLst>
                </a:gridCol>
              </a:tblGrid>
              <a:tr h="28514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명칭</a:t>
                      </a:r>
                      <a:endParaRPr lang="ko-KR" altLang="en-US" sz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키워드 </a:t>
                      </a:r>
                      <a:endParaRPr lang="ko-KR" altLang="en-US" sz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사용 범위 </a:t>
                      </a:r>
                      <a:endParaRPr lang="ko-KR" altLang="en-US" sz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 </a:t>
                      </a:r>
                      <a:endParaRPr lang="ko-KR" altLang="en-US" sz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878303"/>
                  </a:ext>
                </a:extLst>
              </a:tr>
              <a:tr h="4893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 변수 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Dim </a:t>
                      </a:r>
                      <a:endParaRPr lang="en-US" sz="1200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프로시저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Procedure)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수준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선언된 프로시저에서만 사용 가능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실행할 때마다 </a:t>
                      </a: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재생성되므로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초기값이 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이나 공백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Null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됨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097425"/>
                  </a:ext>
                </a:extLst>
              </a:tr>
              <a:tr h="5049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 변수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Dim </a:t>
                      </a:r>
                      <a:r>
                        <a:rPr lang="ko-KR" altLang="en-US" sz="100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sz="100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 </a:t>
                      </a:r>
                      <a:endParaRPr lang="en-US" sz="1200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Module)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수준 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선언한 해당 모듈에서만 사용 가능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프로그램이 종료될 때까지 값 유지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732427"/>
                  </a:ext>
                </a:extLst>
              </a:tr>
              <a:tr h="67490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전역 변수 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 </a:t>
                      </a:r>
                      <a:endParaRPr lang="en-US" sz="1200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(Project) </a:t>
                      </a: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수준 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프로젝트의 어디에서나 사용 가능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프로그램이 종료될 때까지 값 유지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 개체에서만 선언할 수 있고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폼이나 시트 개체에서는 무의미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788479"/>
                  </a:ext>
                </a:extLst>
              </a:tr>
              <a:tr h="44312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정적 변수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Static </a:t>
                      </a:r>
                      <a:endParaRPr lang="en-US" sz="1200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프로시저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Procedure) </a:t>
                      </a: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수준 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선언된 프로시저에서만 유효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 변수이지만 프로그램이 종료될 때까지 값 유지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569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661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Function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181" y="272265"/>
            <a:ext cx="8783638" cy="258868"/>
          </a:xfrm>
        </p:spPr>
        <p:txBody>
          <a:bodyPr/>
          <a:lstStyle/>
          <a:p>
            <a:r>
              <a:rPr lang="ko-KR" altLang="en-US" dirty="0"/>
              <a:t>배열 </a:t>
            </a:r>
            <a:r>
              <a:rPr lang="en-US" altLang="ko-KR" dirty="0"/>
              <a:t>(Array)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8393A0-7CC8-409B-B22B-48DC703CEDBB}"/>
              </a:ext>
            </a:extLst>
          </p:cNvPr>
          <p:cNvSpPr txBox="1">
            <a:spLocks noChangeArrowheads="1"/>
          </p:cNvSpPr>
          <p:nvPr/>
        </p:nvSpPr>
        <p:spPr>
          <a:xfrm>
            <a:off x="406300" y="791168"/>
            <a:ext cx="8737700" cy="4056917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latinLnBrk="1" hangingPunct="1"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latinLnBrk="1" hangingPunct="1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 sz="8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선언 방법</a:t>
            </a: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배열은 다차원으로 설정 가능</a:t>
            </a: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배열의 주소는 </a:t>
            </a:r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‘0’</a:t>
            </a: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시작</a:t>
            </a: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Excel sheet</a:t>
            </a: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주소는 </a:t>
            </a: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시작하므로 주의</a:t>
            </a:r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Option Base </a:t>
            </a: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명령어를 통해 배열 시작 주소를 변경 가능</a:t>
            </a:r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선언 시에 차원 설정을 하지 않은 경우</a:t>
            </a:r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사용전에</a:t>
            </a:r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ReDim</a:t>
            </a:r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명령어를 통해 차원을 설정 가능</a:t>
            </a: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Monotype Sorts" pitchFamily="2" charset="2"/>
              <a:buNone/>
            </a:pP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6955A5B-82D8-4131-BEF0-B89C7C6E9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554" y="1150144"/>
            <a:ext cx="3795713" cy="107156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Dim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 (1 To 10) </a:t>
            </a:r>
            <a:r>
              <a:rPr lang="en-US" altLang="ko-KR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 Double</a:t>
            </a:r>
          </a:p>
          <a:p>
            <a:pPr algn="l"/>
            <a:r>
              <a:rPr lang="en-US" altLang="ko-KR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Dim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B (1 To 10, 1 To 10) </a:t>
            </a:r>
            <a:r>
              <a:rPr lang="en-US" altLang="ko-KR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 Double</a:t>
            </a:r>
          </a:p>
          <a:p>
            <a:pPr algn="l"/>
            <a:r>
              <a:rPr lang="en-US" altLang="ko-KR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Dim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 (4,4,4) </a:t>
            </a:r>
            <a:r>
              <a:rPr lang="en-US" altLang="ko-KR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 Integer</a:t>
            </a:r>
          </a:p>
          <a:p>
            <a:pPr algn="l"/>
            <a:r>
              <a:rPr lang="en-US" altLang="ko-KR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Dim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 () </a:t>
            </a:r>
            <a:r>
              <a:rPr lang="en-US" altLang="ko-KR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 Double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29CE29D8-136F-46C2-89CB-0A4863574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7" y="3532652"/>
            <a:ext cx="3795713" cy="2725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Option Base 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BDD030D1-377D-4E4F-8B7E-90883CE89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7" y="4352332"/>
            <a:ext cx="3795713" cy="2725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ReDim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D(Length of rows)</a:t>
            </a:r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63CD37ED-CFCE-4194-B4D7-AAF9DB524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028" y="554283"/>
            <a:ext cx="2294671" cy="323345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80000" algn="l"/>
            <a:endParaRPr lang="en-US" altLang="ko-KR" sz="900" dirty="0">
              <a:solidFill>
                <a:srgbClr val="0000FF"/>
              </a:solidFill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marL="180000" algn="l"/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Option Base 1</a:t>
            </a:r>
          </a:p>
          <a:p>
            <a:pPr marL="180000" algn="l"/>
            <a:endParaRPr lang="en-US" altLang="ko-KR" sz="90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marL="180000" algn="l"/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Function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test1()</a:t>
            </a:r>
          </a:p>
          <a:p>
            <a:pPr marL="180000"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Dim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  <a:r>
              <a:rPr lang="en-US" altLang="ko-KR" sz="900" dirty="0" err="1">
                <a:latin typeface="Courier New" panose="02070309020205020404" pitchFamily="49" charset="0"/>
                <a:ea typeface="굴림" panose="020B0600000101010101" pitchFamily="50" charset="-127"/>
              </a:rPr>
              <a:t>ArrName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(2)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As String</a:t>
            </a:r>
          </a:p>
          <a:p>
            <a:pPr marL="180000"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Dim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  <a:r>
              <a:rPr lang="en-US" altLang="ko-KR" sz="900" dirty="0" err="1">
                <a:latin typeface="Courier New" panose="02070309020205020404" pitchFamily="49" charset="0"/>
                <a:ea typeface="굴림" panose="020B0600000101010101" pitchFamily="50" charset="-127"/>
              </a:rPr>
              <a:t>ArrVal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()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As Integer</a:t>
            </a:r>
          </a:p>
          <a:p>
            <a:pPr marL="180000"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</a:t>
            </a:r>
            <a:r>
              <a:rPr lang="en-US" altLang="ko-KR" sz="900" dirty="0" err="1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ReDim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  <a:r>
              <a:rPr lang="en-US" altLang="ko-KR" sz="900" dirty="0" err="1">
                <a:latin typeface="Courier New" panose="02070309020205020404" pitchFamily="49" charset="0"/>
                <a:ea typeface="굴림" panose="020B0600000101010101" pitchFamily="50" charset="-127"/>
              </a:rPr>
              <a:t>ArrVal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(2, 2)</a:t>
            </a:r>
          </a:p>
          <a:p>
            <a:pPr marL="180000" algn="l"/>
            <a:endParaRPr lang="en-US" altLang="ko-KR" sz="90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marL="180000"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</a:t>
            </a:r>
            <a:r>
              <a:rPr lang="en-US" altLang="ko-KR" sz="900" dirty="0" err="1">
                <a:latin typeface="Courier New" panose="02070309020205020404" pitchFamily="49" charset="0"/>
                <a:ea typeface="굴림" panose="020B0600000101010101" pitchFamily="50" charset="-127"/>
              </a:rPr>
              <a:t>ArrName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(1) = "A"</a:t>
            </a:r>
          </a:p>
          <a:p>
            <a:pPr marL="180000"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</a:t>
            </a:r>
            <a:r>
              <a:rPr lang="en-US" altLang="ko-KR" sz="900" dirty="0" err="1">
                <a:latin typeface="Courier New" panose="02070309020205020404" pitchFamily="49" charset="0"/>
                <a:ea typeface="굴림" panose="020B0600000101010101" pitchFamily="50" charset="-127"/>
              </a:rPr>
              <a:t>ArrName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(2) = "B"</a:t>
            </a:r>
          </a:p>
          <a:p>
            <a:pPr marL="180000"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</a:t>
            </a:r>
            <a:r>
              <a:rPr lang="en-US" altLang="ko-KR" sz="900" dirty="0" err="1">
                <a:latin typeface="Courier New" panose="02070309020205020404" pitchFamily="49" charset="0"/>
                <a:ea typeface="굴림" panose="020B0600000101010101" pitchFamily="50" charset="-127"/>
              </a:rPr>
              <a:t>ArrVal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(1, 2) = 99</a:t>
            </a:r>
          </a:p>
          <a:p>
            <a:pPr marL="180000" algn="l"/>
            <a:endParaRPr lang="en-US" altLang="ko-KR" sz="90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marL="180000"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</a:t>
            </a:r>
            <a:r>
              <a:rPr lang="en-US" altLang="ko-KR" sz="900" dirty="0">
                <a:solidFill>
                  <a:srgbClr val="00B05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'test1 = </a:t>
            </a:r>
            <a:r>
              <a:rPr lang="en-US" altLang="ko-KR" sz="900" dirty="0" err="1">
                <a:solidFill>
                  <a:srgbClr val="00B05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ArrName</a:t>
            </a:r>
            <a:r>
              <a:rPr lang="en-US" altLang="ko-KR" sz="900" dirty="0">
                <a:solidFill>
                  <a:srgbClr val="00B05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(1)</a:t>
            </a:r>
          </a:p>
          <a:p>
            <a:pPr marL="180000"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test1 = </a:t>
            </a:r>
            <a:r>
              <a:rPr lang="en-US" altLang="ko-KR" sz="900" dirty="0" err="1">
                <a:latin typeface="Courier New" panose="02070309020205020404" pitchFamily="49" charset="0"/>
                <a:ea typeface="굴림" panose="020B0600000101010101" pitchFamily="50" charset="-127"/>
              </a:rPr>
              <a:t>ArrVal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(1, 2)</a:t>
            </a:r>
          </a:p>
          <a:p>
            <a:pPr marL="180000" algn="l"/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End Function</a:t>
            </a:r>
            <a:endParaRPr lang="en-US" altLang="ko-KR" sz="900" i="1" dirty="0">
              <a:solidFill>
                <a:srgbClr val="0000FF"/>
              </a:solidFill>
              <a:latin typeface="Courier New" panose="020703090202050204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6095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Function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상수 </a:t>
            </a:r>
            <a:r>
              <a:rPr lang="en-US" altLang="ko-KR" dirty="0"/>
              <a:t>(Constants)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B24D5F-9128-492D-A814-B655F7117796}"/>
              </a:ext>
            </a:extLst>
          </p:cNvPr>
          <p:cNvSpPr txBox="1">
            <a:spLocks noChangeArrowheads="1"/>
          </p:cNvSpPr>
          <p:nvPr/>
        </p:nvSpPr>
        <p:spPr>
          <a:xfrm>
            <a:off x="318020" y="671655"/>
            <a:ext cx="6208712" cy="3895725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latinLnBrk="1" hangingPunct="1"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latinLnBrk="1" hangingPunct="1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 sz="8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상수 선언</a:t>
            </a: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상수는 변수와 동일한 변수타입과 사용 범위를 가짐 </a:t>
            </a: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702830FA-4642-43C7-8AC8-F9922BE70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85" y="1051848"/>
            <a:ext cx="3795713" cy="69122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Const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Const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pi </a:t>
            </a:r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 Double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3.14159</a:t>
            </a:r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4C1AB9FB-6B83-41C9-AD22-4707AF366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85" y="2469145"/>
            <a:ext cx="3734298" cy="221560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endParaRPr lang="en-US" altLang="ko-KR" sz="100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algn="l"/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Function</a:t>
            </a:r>
            <a:r>
              <a:rPr lang="en-US" altLang="ko-KR" sz="1000" dirty="0">
                <a:latin typeface="Courier New" panose="02070309020205020404" pitchFamily="49" charset="0"/>
                <a:ea typeface="굴림" panose="020B0600000101010101" pitchFamily="50" charset="-127"/>
              </a:rPr>
              <a:t> test2(a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As Integer</a:t>
            </a:r>
            <a:r>
              <a:rPr lang="en-US" altLang="ko-KR" sz="1000" dirty="0">
                <a:latin typeface="Courier New" panose="02070309020205020404" pitchFamily="49" charset="0"/>
                <a:ea typeface="굴림" panose="020B0600000101010101" pitchFamily="50" charset="-127"/>
              </a:rPr>
              <a:t>, b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As Double</a:t>
            </a:r>
            <a:r>
              <a:rPr lang="en-US" altLang="ko-KR" sz="1000" dirty="0">
                <a:latin typeface="Courier New" panose="02070309020205020404" pitchFamily="49" charset="0"/>
                <a:ea typeface="굴림" panose="020B0600000101010101" pitchFamily="50" charset="-127"/>
              </a:rPr>
              <a:t>)</a:t>
            </a:r>
          </a:p>
          <a:p>
            <a:pPr algn="l"/>
            <a:endParaRPr lang="en-US" altLang="ko-KR" sz="50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algn="l"/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  Dim</a:t>
            </a:r>
            <a:r>
              <a:rPr lang="en-US" altLang="ko-KR" sz="1000" dirty="0">
                <a:latin typeface="Courier New" panose="02070309020205020404" pitchFamily="49" charset="0"/>
                <a:ea typeface="굴림" panose="020B0600000101010101" pitchFamily="50" charset="-127"/>
              </a:rPr>
              <a:t> result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As Double</a:t>
            </a:r>
          </a:p>
          <a:p>
            <a:pPr algn="l"/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  Const </a:t>
            </a:r>
            <a:r>
              <a:rPr lang="en-US" altLang="ko-KR" sz="1000" dirty="0">
                <a:latin typeface="Courier New" panose="02070309020205020404" pitchFamily="49" charset="0"/>
                <a:ea typeface="굴림" panose="020B0600000101010101" pitchFamily="50" charset="-127"/>
              </a:rPr>
              <a:t>pi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As Double</a:t>
            </a:r>
            <a:r>
              <a:rPr lang="en-US" altLang="ko-KR" sz="1000" dirty="0">
                <a:latin typeface="Courier New" panose="02070309020205020404" pitchFamily="49" charset="0"/>
                <a:ea typeface="굴림" panose="020B0600000101010101" pitchFamily="50" charset="-127"/>
              </a:rPr>
              <a:t> = 3.14</a:t>
            </a:r>
          </a:p>
          <a:p>
            <a:pPr algn="l"/>
            <a:endParaRPr lang="en-US" altLang="ko-KR" sz="50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algn="l"/>
            <a:r>
              <a:rPr lang="en-US" altLang="ko-KR" sz="1000" dirty="0">
                <a:latin typeface="Courier New" panose="02070309020205020404" pitchFamily="49" charset="0"/>
                <a:ea typeface="굴림" panose="020B0600000101010101" pitchFamily="50" charset="-127"/>
              </a:rPr>
              <a:t>     result = a + b + pi</a:t>
            </a:r>
          </a:p>
          <a:p>
            <a:pPr algn="l"/>
            <a:endParaRPr lang="en-US" altLang="ko-KR" sz="50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algn="l"/>
            <a:r>
              <a:rPr lang="en-US" altLang="ko-KR" sz="1000" dirty="0">
                <a:latin typeface="Courier New" panose="02070309020205020404" pitchFamily="49" charset="0"/>
                <a:ea typeface="굴림" panose="020B0600000101010101" pitchFamily="50" charset="-127"/>
              </a:rPr>
              <a:t>     test2 = result</a:t>
            </a:r>
          </a:p>
          <a:p>
            <a:pPr algn="l"/>
            <a:endParaRPr lang="en-US" altLang="ko-KR" sz="50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algn="l"/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End Function</a:t>
            </a:r>
            <a:endParaRPr lang="en-US" altLang="ko-KR" sz="1000" i="1" dirty="0">
              <a:solidFill>
                <a:srgbClr val="0000FF"/>
              </a:solidFill>
              <a:latin typeface="Courier New" panose="020703090202050204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6860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Function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사용 범위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0BA26C-C8D6-46D2-811B-4DBCFC456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306" y="1122053"/>
            <a:ext cx="3803579" cy="2571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F6D89C-737D-44BE-8ECE-C624C609AC55}"/>
              </a:ext>
            </a:extLst>
          </p:cNvPr>
          <p:cNvSpPr txBox="1"/>
          <p:nvPr/>
        </p:nvSpPr>
        <p:spPr bwMode="auto">
          <a:xfrm>
            <a:off x="120013" y="1737375"/>
            <a:ext cx="1388265" cy="34323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latinLnBrk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ko-KR" sz="14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Local Variable</a:t>
            </a:r>
            <a:endParaRPr kumimoji="1" lang="ko-KR" altLang="en-US" sz="14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71010-FD59-4129-A85C-91CEFC16DD74}"/>
              </a:ext>
            </a:extLst>
          </p:cNvPr>
          <p:cNvSpPr txBox="1"/>
          <p:nvPr/>
        </p:nvSpPr>
        <p:spPr bwMode="auto">
          <a:xfrm>
            <a:off x="120013" y="1039510"/>
            <a:ext cx="1478033" cy="34323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latinLnBrk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Global Variable</a:t>
            </a:r>
            <a:endParaRPr kumimoji="1" lang="ko-KR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D9D0044-3EBB-4500-974E-0810DD397B7E}"/>
              </a:ext>
            </a:extLst>
          </p:cNvPr>
          <p:cNvCxnSpPr>
            <a:stCxn id="7" idx="3"/>
          </p:cNvCxnSpPr>
          <p:nvPr/>
        </p:nvCxnSpPr>
        <p:spPr>
          <a:xfrm>
            <a:off x="1598046" y="1211128"/>
            <a:ext cx="427500" cy="104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7E887E7-10E2-4480-BABF-671D65A74BCF}"/>
              </a:ext>
            </a:extLst>
          </p:cNvPr>
          <p:cNvCxnSpPr>
            <a:stCxn id="6" idx="3"/>
          </p:cNvCxnSpPr>
          <p:nvPr/>
        </p:nvCxnSpPr>
        <p:spPr>
          <a:xfrm>
            <a:off x="1508278" y="1908993"/>
            <a:ext cx="753861" cy="14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4">
            <a:extLst>
              <a:ext uri="{FF2B5EF4-FFF2-40B4-BE49-F238E27FC236}">
                <a16:creationId xmlns:a16="http://schemas.microsoft.com/office/drawing/2014/main" id="{A9C126D6-17A2-408C-B084-3BE7C6702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5738" y="554283"/>
            <a:ext cx="3098249" cy="416101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endParaRPr lang="en-US" altLang="ko-KR" sz="90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Dim </a:t>
            </a:r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try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As Integer</a:t>
            </a:r>
          </a:p>
          <a:p>
            <a:pPr algn="l"/>
            <a:endParaRPr lang="en-US" altLang="ko-KR" sz="90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algn="l"/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Function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test3(a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As Integer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, b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As Double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)</a:t>
            </a:r>
          </a:p>
          <a:p>
            <a:pPr algn="l"/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Dim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result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As Double</a:t>
            </a:r>
          </a:p>
          <a:p>
            <a:pPr algn="l"/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Const 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pi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As Double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= 3.14</a:t>
            </a:r>
          </a:p>
          <a:p>
            <a:pPr algn="l"/>
            <a:endParaRPr lang="en-US" altLang="ko-KR" sz="90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result = a + b + pi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</a:t>
            </a:r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try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= </a:t>
            </a:r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try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+ 1</a:t>
            </a:r>
          </a:p>
          <a:p>
            <a:pPr algn="l"/>
            <a:endParaRPr lang="en-US" altLang="ko-KR" sz="90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</a:t>
            </a:r>
            <a:r>
              <a:rPr lang="en-US" altLang="ko-KR" sz="900" dirty="0" err="1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Debug.Print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"Try =" &amp; </a:t>
            </a:r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try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</a:t>
            </a:r>
            <a:r>
              <a:rPr lang="en-US" altLang="ko-KR" sz="900" dirty="0" err="1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Debug.Print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"Result =" &amp; result    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test3 = result</a:t>
            </a:r>
          </a:p>
          <a:p>
            <a:pPr algn="l"/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End Function</a:t>
            </a:r>
          </a:p>
          <a:p>
            <a:pPr algn="l"/>
            <a:endParaRPr lang="en-US" altLang="ko-KR" sz="900" i="1" dirty="0">
              <a:solidFill>
                <a:srgbClr val="0000FF"/>
              </a:solidFill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algn="l"/>
            <a:r>
              <a:rPr lang="en-US" altLang="ko-KR" sz="900" i="1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Function </a:t>
            </a:r>
            <a:r>
              <a:rPr lang="en-US" altLang="ko-KR" sz="900" i="1" dirty="0">
                <a:latin typeface="Courier New" panose="02070309020205020404" pitchFamily="49" charset="0"/>
                <a:ea typeface="굴림" panose="020B0600000101010101" pitchFamily="50" charset="-127"/>
              </a:rPr>
              <a:t>test4()</a:t>
            </a:r>
          </a:p>
          <a:p>
            <a:pPr algn="l"/>
            <a:r>
              <a:rPr lang="en-US" altLang="ko-KR" sz="900" i="1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 </a:t>
            </a:r>
            <a:r>
              <a:rPr lang="en-US" altLang="ko-KR" sz="900" i="1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try</a:t>
            </a:r>
            <a:r>
              <a:rPr lang="en-US" altLang="ko-KR" sz="900" i="1" dirty="0">
                <a:latin typeface="Courier New" panose="02070309020205020404" pitchFamily="49" charset="0"/>
                <a:ea typeface="굴림" panose="020B0600000101010101" pitchFamily="50" charset="-127"/>
              </a:rPr>
              <a:t> = </a:t>
            </a:r>
            <a:r>
              <a:rPr lang="en-US" altLang="ko-KR" sz="900" i="1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try</a:t>
            </a:r>
            <a:r>
              <a:rPr lang="en-US" altLang="ko-KR" sz="900" i="1" dirty="0">
                <a:latin typeface="Courier New" panose="02070309020205020404" pitchFamily="49" charset="0"/>
                <a:ea typeface="굴림" panose="020B0600000101010101" pitchFamily="50" charset="-127"/>
              </a:rPr>
              <a:t> + 1</a:t>
            </a:r>
          </a:p>
          <a:p>
            <a:pPr algn="l"/>
            <a:r>
              <a:rPr lang="en-US" altLang="ko-KR" sz="900" i="1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 </a:t>
            </a:r>
            <a:r>
              <a:rPr lang="en-US" altLang="ko-KR" sz="900" i="1" dirty="0" err="1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Debug.Print</a:t>
            </a:r>
            <a:r>
              <a:rPr lang="en-US" altLang="ko-KR" sz="900" i="1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  <a:r>
              <a:rPr lang="en-US" altLang="ko-KR" sz="900" i="1" dirty="0">
                <a:latin typeface="Courier New" panose="02070309020205020404" pitchFamily="49" charset="0"/>
                <a:ea typeface="굴림" panose="020B0600000101010101" pitchFamily="50" charset="-127"/>
              </a:rPr>
              <a:t>"Try =" &amp; </a:t>
            </a:r>
            <a:r>
              <a:rPr lang="en-US" altLang="ko-KR" sz="900" i="1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try</a:t>
            </a:r>
          </a:p>
          <a:p>
            <a:pPr algn="l"/>
            <a:r>
              <a:rPr lang="en-US" altLang="ko-KR" sz="900" i="1" dirty="0">
                <a:latin typeface="Courier New" panose="02070309020205020404" pitchFamily="49" charset="0"/>
                <a:ea typeface="굴림" panose="020B0600000101010101" pitchFamily="50" charset="-127"/>
              </a:rPr>
              <a:t>    test4 = </a:t>
            </a:r>
            <a:r>
              <a:rPr lang="en-US" altLang="ko-KR" sz="900" i="1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try</a:t>
            </a:r>
          </a:p>
          <a:p>
            <a:pPr algn="l"/>
            <a:r>
              <a:rPr lang="en-US" altLang="ko-KR" sz="900" i="1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End Function</a:t>
            </a:r>
          </a:p>
        </p:txBody>
      </p:sp>
    </p:spTree>
    <p:extLst>
      <p:ext uri="{BB962C8B-B14F-4D97-AF65-F5344CB8AC3E}">
        <p14:creationId xmlns:p14="http://schemas.microsoft.com/office/powerpoint/2010/main" val="972151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Function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조건판단문</a:t>
            </a:r>
            <a:r>
              <a:rPr lang="en-US" altLang="ko-KR" dirty="0"/>
              <a:t> - IF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C68964-4F8C-4E72-8622-368C5FCC8179}"/>
              </a:ext>
            </a:extLst>
          </p:cNvPr>
          <p:cNvSpPr txBox="1">
            <a:spLocks noChangeArrowheads="1"/>
          </p:cNvSpPr>
          <p:nvPr/>
        </p:nvSpPr>
        <p:spPr>
          <a:xfrm>
            <a:off x="242696" y="716046"/>
            <a:ext cx="6208712" cy="3895725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latinLnBrk="1" hangingPunct="1"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latinLnBrk="1" hangingPunct="1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 sz="8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조건에 따른 동작을 제어하는 로직</a:t>
            </a:r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A6A2740-292D-4AE9-8250-42DC255B2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16" y="1335255"/>
            <a:ext cx="2379343" cy="742576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Then</a:t>
            </a: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만족했을 때 동작 구문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 If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EB11FD81-FF21-4F0B-A310-51FD73E09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599" y="2356603"/>
            <a:ext cx="2379343" cy="2322154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Then</a:t>
            </a: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만족했을 때 동작 구문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ElseIf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Then</a:t>
            </a: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아니지만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만족했을 때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Else</a:t>
            </a: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조건도 만족하지 못했을 때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l"/>
            <a:endParaRPr lang="en-US" altLang="ko-KR" sz="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C924542-02F2-4F1D-9BEF-035E53331C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73"/>
          <a:stretch/>
        </p:blipFill>
        <p:spPr>
          <a:xfrm>
            <a:off x="3096342" y="820799"/>
            <a:ext cx="2623725" cy="16885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C5DB5C8-831F-478A-8D8B-EE28389A54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004"/>
          <a:stretch/>
        </p:blipFill>
        <p:spPr>
          <a:xfrm>
            <a:off x="2750976" y="2614095"/>
            <a:ext cx="3182543" cy="2282269"/>
          </a:xfrm>
          <a:prstGeom prst="rect">
            <a:avLst/>
          </a:prstGeom>
        </p:spPr>
      </p:pic>
      <p:sp>
        <p:nvSpPr>
          <p:cNvPr id="11" name="Text Box 14">
            <a:extLst>
              <a:ext uri="{FF2B5EF4-FFF2-40B4-BE49-F238E27FC236}">
                <a16:creationId xmlns:a16="http://schemas.microsoft.com/office/drawing/2014/main" id="{40654706-D58B-4FB2-8EF7-5D42EE7B9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7659" y="419574"/>
            <a:ext cx="2988110" cy="4420326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Function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test5(a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As Integer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, b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As Integer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)</a:t>
            </a:r>
          </a:p>
          <a:p>
            <a:pPr algn="l">
              <a:lnSpc>
                <a:spcPct val="110000"/>
              </a:lnSpc>
            </a:pP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Dim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result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As String</a:t>
            </a:r>
          </a:p>
          <a:p>
            <a:pPr algn="l">
              <a:lnSpc>
                <a:spcPct val="110000"/>
              </a:lnSpc>
            </a:pPr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If (a + b) &gt; 20 Then</a:t>
            </a:r>
          </a:p>
          <a:p>
            <a:pPr algn="l">
              <a:lnSpc>
                <a:spcPct val="110000"/>
              </a:lnSpc>
            </a:pPr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     result = "high"</a:t>
            </a:r>
          </a:p>
          <a:p>
            <a:pPr algn="l">
              <a:lnSpc>
                <a:spcPct val="110000"/>
              </a:lnSpc>
            </a:pPr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End If</a:t>
            </a:r>
          </a:p>
          <a:p>
            <a:pPr algn="l">
              <a:lnSpc>
                <a:spcPct val="110000"/>
              </a:lnSpc>
            </a:pPr>
            <a:r>
              <a:rPr lang="en-US" altLang="ko-KR" sz="900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If (a + b) &gt; 10 Then</a:t>
            </a:r>
          </a:p>
          <a:p>
            <a:pPr algn="l">
              <a:lnSpc>
                <a:spcPct val="110000"/>
              </a:lnSpc>
            </a:pPr>
            <a:r>
              <a:rPr lang="en-US" altLang="ko-KR" sz="900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     result = "low"</a:t>
            </a:r>
          </a:p>
          <a:p>
            <a:pPr algn="l">
              <a:lnSpc>
                <a:spcPct val="110000"/>
              </a:lnSpc>
            </a:pPr>
            <a:r>
              <a:rPr lang="en-US" altLang="ko-KR" sz="900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End If</a:t>
            </a:r>
          </a:p>
          <a:p>
            <a:pPr algn="l">
              <a:lnSpc>
                <a:spcPct val="110000"/>
              </a:lnSpc>
            </a:pP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test5 = result</a:t>
            </a:r>
          </a:p>
          <a:p>
            <a:pPr algn="l">
              <a:lnSpc>
                <a:spcPct val="110000"/>
              </a:lnSpc>
            </a:pP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End Function</a:t>
            </a:r>
          </a:p>
          <a:p>
            <a:pPr algn="l">
              <a:lnSpc>
                <a:spcPct val="110000"/>
              </a:lnSpc>
            </a:pPr>
            <a:endParaRPr lang="en-US" altLang="ko-KR" sz="90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algn="l">
              <a:lnSpc>
                <a:spcPct val="110000"/>
              </a:lnSpc>
            </a:pP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Function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test6(a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As Integer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, b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As Integer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)</a:t>
            </a:r>
          </a:p>
          <a:p>
            <a:pPr algn="l">
              <a:lnSpc>
                <a:spcPct val="110000"/>
              </a:lnSpc>
            </a:pP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Dim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result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As String</a:t>
            </a:r>
          </a:p>
          <a:p>
            <a:pPr algn="l">
              <a:lnSpc>
                <a:spcPct val="110000"/>
              </a:lnSpc>
            </a:pPr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If (a + b) &gt; 20 Then</a:t>
            </a:r>
          </a:p>
          <a:p>
            <a:pPr algn="l">
              <a:lnSpc>
                <a:spcPct val="110000"/>
              </a:lnSpc>
            </a:pPr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     result = "high"</a:t>
            </a:r>
          </a:p>
          <a:p>
            <a:pPr algn="l">
              <a:lnSpc>
                <a:spcPct val="110000"/>
              </a:lnSpc>
            </a:pPr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</a:t>
            </a:r>
            <a:r>
              <a:rPr lang="en-US" altLang="ko-KR" sz="900" dirty="0" err="1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ElseIf</a:t>
            </a:r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(a + b) &gt; 10 Then</a:t>
            </a:r>
          </a:p>
          <a:p>
            <a:pPr algn="l">
              <a:lnSpc>
                <a:spcPct val="110000"/>
              </a:lnSpc>
            </a:pPr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     result = "low"</a:t>
            </a:r>
          </a:p>
          <a:p>
            <a:pPr algn="l">
              <a:lnSpc>
                <a:spcPct val="110000"/>
              </a:lnSpc>
            </a:pPr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End If</a:t>
            </a:r>
          </a:p>
          <a:p>
            <a:pPr algn="l">
              <a:lnSpc>
                <a:spcPct val="110000"/>
              </a:lnSpc>
            </a:pP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test6 = result</a:t>
            </a:r>
          </a:p>
          <a:p>
            <a:pPr algn="l">
              <a:lnSpc>
                <a:spcPct val="110000"/>
              </a:lnSpc>
            </a:pP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End Function</a:t>
            </a:r>
          </a:p>
        </p:txBody>
      </p:sp>
    </p:spTree>
    <p:extLst>
      <p:ext uri="{BB962C8B-B14F-4D97-AF65-F5344CB8AC3E}">
        <p14:creationId xmlns:p14="http://schemas.microsoft.com/office/powerpoint/2010/main" val="227948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937935" y="1511947"/>
            <a:ext cx="4844989" cy="1979449"/>
            <a:chOff x="357233" y="589716"/>
            <a:chExt cx="6459985" cy="2639261"/>
          </a:xfrm>
        </p:grpSpPr>
        <p:sp>
          <p:nvSpPr>
            <p:cNvPr id="3" name="AutoShape 2"/>
            <p:cNvSpPr>
              <a:spLocks noChangeArrowheads="1"/>
            </p:cNvSpPr>
            <p:nvPr/>
          </p:nvSpPr>
          <p:spPr bwMode="auto">
            <a:xfrm>
              <a:off x="407249" y="2388396"/>
              <a:ext cx="6409969" cy="840581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0251" tIns="20251" rIns="20251" bIns="20251"/>
            <a:lstStyle/>
            <a:p>
              <a:pPr>
                <a:buClr>
                  <a:srgbClr val="F7B100"/>
                </a:buClr>
                <a:buFont typeface="Wingdings" pitchFamily="2" charset="2"/>
                <a:buNone/>
              </a:pPr>
              <a:r>
                <a:rPr lang="fr-FR" sz="2800" cap="all" dirty="0">
                  <a:solidFill>
                    <a:schemeClr val="tx2"/>
                  </a:solidFill>
                  <a:latin typeface="Arial Narrow" pitchFamily="34" charset="0"/>
                </a:rPr>
                <a:t>Introduction of VBA</a:t>
              </a:r>
            </a:p>
          </p:txBody>
        </p:sp>
        <p:sp>
          <p:nvSpPr>
            <p:cNvPr id="4" name="AutoShape 3"/>
            <p:cNvSpPr>
              <a:spLocks noChangeArrowheads="1"/>
            </p:cNvSpPr>
            <p:nvPr/>
          </p:nvSpPr>
          <p:spPr bwMode="auto">
            <a:xfrm>
              <a:off x="357233" y="589716"/>
              <a:ext cx="2355444" cy="1798680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0251" tIns="0" rIns="20251" bIns="0" anchor="ctr"/>
            <a:lstStyle/>
            <a:p>
              <a:pPr eaLnBrk="0" hangingPunct="0"/>
              <a:r>
                <a:rPr lang="en-GB" sz="12000" dirty="0">
                  <a:solidFill>
                    <a:srgbClr val="FFCD00"/>
                  </a:solidFill>
                </a:rPr>
                <a:t>01</a:t>
              </a:r>
              <a:endParaRPr lang="en-GB" sz="12000" b="0" dirty="0">
                <a:solidFill>
                  <a:srgbClr val="FFCD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4240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Function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분기판단문</a:t>
            </a:r>
            <a:r>
              <a:rPr lang="en-US" altLang="ko-KR" dirty="0"/>
              <a:t> - Case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8F00ED-881F-4707-B3F7-E065E0F62F02}"/>
              </a:ext>
            </a:extLst>
          </p:cNvPr>
          <p:cNvSpPr txBox="1">
            <a:spLocks noChangeArrowheads="1"/>
          </p:cNvSpPr>
          <p:nvPr/>
        </p:nvSpPr>
        <p:spPr>
          <a:xfrm>
            <a:off x="169938" y="684735"/>
            <a:ext cx="6208712" cy="3895725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latinLnBrk="1" hangingPunct="1"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latinLnBrk="1" hangingPunct="1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 sz="8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조건에 따라 분기하여 명령을 수행하는 로직 </a:t>
            </a: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017D5670-AACF-4A80-8DD8-EC535BB9B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710" y="1133667"/>
            <a:ext cx="2594476" cy="185699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Select Case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 변수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Case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조건변수가 조건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때 동작 구문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Case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조건변수가 조건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때 동작 구문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Case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Else</a:t>
            </a: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조건에도 해당되지 않을 때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End Select</a:t>
            </a:r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717BED8A-1A16-46D2-8ADF-AA2D6C624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82" y="841593"/>
            <a:ext cx="3821031" cy="283905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endParaRPr lang="en-US" altLang="ko-KR" sz="90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algn="l"/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Function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test7(a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As Integer, 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As Integer, 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As String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)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Dim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result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As Integer 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Select Case 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Case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"a"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    result = a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Case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"b"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    result = b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Case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Else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    result = 0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End Select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test7 = result</a:t>
            </a:r>
          </a:p>
          <a:p>
            <a:pPr algn="l"/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End Function</a:t>
            </a:r>
            <a:endParaRPr lang="en-US" altLang="ko-KR" sz="900" i="1" dirty="0">
              <a:solidFill>
                <a:srgbClr val="0000FF"/>
              </a:solidFill>
              <a:latin typeface="Courier New" panose="02070309020205020404" pitchFamily="49" charset="0"/>
              <a:ea typeface="굴림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B50A35-B125-4207-94A8-2AB5C12CD29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27" y="2485117"/>
            <a:ext cx="4698765" cy="255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74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Function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조건반복문</a:t>
            </a:r>
            <a:r>
              <a:rPr lang="en-US" altLang="ko-KR" dirty="0"/>
              <a:t> - While loop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920533-C47E-4DC1-9331-53F1936C2DF9}"/>
              </a:ext>
            </a:extLst>
          </p:cNvPr>
          <p:cNvSpPr txBox="1">
            <a:spLocks noChangeArrowheads="1"/>
          </p:cNvSpPr>
          <p:nvPr/>
        </p:nvSpPr>
        <p:spPr>
          <a:xfrm>
            <a:off x="120013" y="726511"/>
            <a:ext cx="6208712" cy="3895725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latinLnBrk="1" hangingPunct="1"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latinLnBrk="1" hangingPunct="1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 sz="8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조건에 따라 반복적으로 구문을 수행하는 로직</a:t>
            </a: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179388">
              <a:buFont typeface="Arial" panose="020B0604020202020204" pitchFamily="34" charset="0"/>
              <a:buChar char="•"/>
            </a:pPr>
            <a:r>
              <a:rPr lang="en-US" altLang="ko-KR" sz="135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 While</a:t>
            </a:r>
            <a:r>
              <a:rPr lang="en-US" altLang="ko-KR" sz="1350" b="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조건이 참이 경우 반복 수행</a:t>
            </a: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조건이 거짓이면 중지</a:t>
            </a:r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179388">
              <a:buFont typeface="Arial" panose="020B0604020202020204" pitchFamily="34" charset="0"/>
              <a:buChar char="•"/>
            </a:pPr>
            <a:r>
              <a:rPr lang="en-US" altLang="ko-KR" sz="135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 Until </a:t>
            </a:r>
            <a:r>
              <a:rPr lang="en-US" altLang="ko-KR" sz="1350" b="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조건을 거짓일 경우 수행하며 참을 만족할 때까지 반복</a:t>
            </a:r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179388">
              <a:buFont typeface="Arial" panose="020B0604020202020204" pitchFamily="34" charset="0"/>
              <a:buChar char="•"/>
            </a:pPr>
            <a:endParaRPr lang="en-US" altLang="ko-KR" sz="5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179388">
              <a:buFont typeface="Arial" panose="020B0604020202020204" pitchFamily="34" charset="0"/>
              <a:buChar char="•"/>
            </a:pPr>
            <a:r>
              <a:rPr lang="ko-KR" altLang="en-US" sz="135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조건문이 </a:t>
            </a:r>
            <a:r>
              <a:rPr lang="en-US" altLang="ko-KR" sz="135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 </a:t>
            </a:r>
            <a:r>
              <a:rPr lang="ko-KR" altLang="en-US" sz="135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함께 먼저 나오는 경우</a:t>
            </a:r>
            <a:r>
              <a:rPr lang="en-US" altLang="ko-KR" sz="135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조건을 확인 후에 </a:t>
            </a:r>
            <a:r>
              <a:rPr lang="ko-KR" altLang="en-US" sz="135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ko-KR" altLang="en-US" sz="135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수행</a:t>
            </a:r>
            <a:r>
              <a:rPr lang="en-US" altLang="ko-KR" sz="135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58775" indent="-179388">
              <a:buFont typeface="Arial" panose="020B0604020202020204" pitchFamily="34" charset="0"/>
              <a:buChar char="•"/>
            </a:pPr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179388">
              <a:buFont typeface="Wingdings" pitchFamily="2" charset="2"/>
              <a:buNone/>
            </a:pPr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179388">
              <a:buFont typeface="Arial" panose="020B0604020202020204" pitchFamily="34" charset="0"/>
              <a:buChar char="•"/>
            </a:pPr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179388">
              <a:buFont typeface="Arial" panose="020B0604020202020204" pitchFamily="34" charset="0"/>
              <a:buChar char="•"/>
            </a:pPr>
            <a:endParaRPr lang="en-US" altLang="ko-KR" sz="5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179388">
              <a:buFont typeface="Arial" panose="020B0604020202020204" pitchFamily="34" charset="0"/>
              <a:buChar char="•"/>
            </a:pPr>
            <a:r>
              <a:rPr lang="ko-KR" altLang="en-US" sz="135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조건문이 </a:t>
            </a:r>
            <a:r>
              <a:rPr lang="en-US" altLang="ko-KR" sz="135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Loop </a:t>
            </a:r>
            <a:r>
              <a:rPr lang="ko-KR" altLang="en-US" sz="135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뒤에 오는 경우</a:t>
            </a:r>
            <a:r>
              <a:rPr lang="en-US" altLang="ko-KR" sz="135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먼저 </a:t>
            </a:r>
            <a:r>
              <a:rPr lang="ko-KR" altLang="en-US" sz="135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ko-KR" altLang="en-US" sz="135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수행 이후에 조건 확인</a:t>
            </a:r>
            <a:endParaRPr lang="en-US" altLang="ko-KR" sz="135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179388">
              <a:buFont typeface="Arial" panose="020B0604020202020204" pitchFamily="34" charset="0"/>
              <a:buChar char="•"/>
            </a:pPr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179388">
              <a:buFont typeface="Arial" panose="020B0604020202020204" pitchFamily="34" charset="0"/>
              <a:buChar char="•"/>
            </a:pPr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179388">
              <a:buFont typeface="Arial" panose="020B0604020202020204" pitchFamily="34" charset="0"/>
              <a:buChar char="•"/>
            </a:pPr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179388">
              <a:buFont typeface="Arial" panose="020B0604020202020204" pitchFamily="34" charset="0"/>
              <a:buChar char="•"/>
            </a:pPr>
            <a:r>
              <a:rPr lang="en-US" altLang="ko-KR" sz="135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 </a:t>
            </a:r>
            <a:r>
              <a:rPr lang="ko-KR" altLang="en-US" sz="135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 중에 탈출 구문 </a:t>
            </a:r>
            <a:r>
              <a:rPr lang="en-US" altLang="ko-KR" sz="135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135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Exit do</a:t>
            </a:r>
          </a:p>
          <a:p>
            <a:pPr marL="192088" indent="-12700">
              <a:buFont typeface="Arial" panose="020B0604020202020204" pitchFamily="34" charset="0"/>
              <a:buChar char="•"/>
            </a:pPr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9BCF222F-0DEF-4505-AFEE-42BE679AF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97" y="2038785"/>
            <a:ext cx="1769269" cy="61555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 While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조건문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 수행할 구문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Loop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2F590DCE-9C1A-478E-AF58-F0317AA35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2451" y="2038785"/>
            <a:ext cx="1769269" cy="61555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 Until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조건문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 수행할 구문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Loop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F1DA891D-F956-4BCF-9A9E-4E298324E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98" y="3217916"/>
            <a:ext cx="1769269" cy="61555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</a:t>
            </a: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 수행할 구문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Loop While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조건문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D81BC0A8-AFEF-4D4B-8D9A-94FED2C0B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2451" y="3217916"/>
            <a:ext cx="1769269" cy="61555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</a:t>
            </a: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 수행할 구문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Loop Until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조건문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830F69-59C0-4695-86DE-1A312BFD1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184" y="728449"/>
            <a:ext cx="3029803" cy="4003274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Function test8(a As Integer, b As Integer)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Dim result As Integer   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result = 0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Do While b &lt;&gt; 0</a:t>
            </a:r>
          </a:p>
          <a:p>
            <a:pPr algn="l"/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     result = result + a</a:t>
            </a:r>
          </a:p>
          <a:p>
            <a:pPr algn="l"/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     b = b - 1</a:t>
            </a:r>
          </a:p>
          <a:p>
            <a:pPr algn="l"/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 Loop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test8 = result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End Function</a:t>
            </a:r>
          </a:p>
          <a:p>
            <a:pPr algn="l"/>
            <a:endParaRPr lang="en-US" altLang="ko-KR" sz="90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Function test9(a As Integer, b As Integer)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Dim result As Integer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result = 0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Do Until b = 0</a:t>
            </a:r>
          </a:p>
          <a:p>
            <a:pPr algn="l"/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     result = result + a</a:t>
            </a:r>
          </a:p>
          <a:p>
            <a:pPr algn="l"/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     b = b - 1</a:t>
            </a:r>
          </a:p>
          <a:p>
            <a:pPr algn="l"/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 Loop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test9 = result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End Function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6B36FA49-FE7C-4AF8-8B93-B1594C164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97" y="4339776"/>
            <a:ext cx="3795713" cy="39194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If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exit_condi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“True” </a:t>
            </a:r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Then Exit do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2759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Function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en-US" altLang="ko-KR" dirty="0"/>
              <a:t> - For loop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B46A45-6976-4D65-B659-C880892D388A}"/>
              </a:ext>
            </a:extLst>
          </p:cNvPr>
          <p:cNvSpPr txBox="1">
            <a:spLocks noChangeArrowheads="1"/>
          </p:cNvSpPr>
          <p:nvPr/>
        </p:nvSpPr>
        <p:spPr>
          <a:xfrm>
            <a:off x="302217" y="741315"/>
            <a:ext cx="6559593" cy="4212822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latinLnBrk="1" hangingPunct="1"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latinLnBrk="1" hangingPunct="1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 sz="8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카운터 변수를 이용하여 일정한 횟수 만큼 구문을 반복 수행하는 로직</a:t>
            </a: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5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배열의 각 개체 별로 반복문을 수행</a:t>
            </a: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 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 중에 탈출 구문 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14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Exit for</a:t>
            </a:r>
          </a:p>
          <a:p>
            <a:pPr marL="0" indent="0">
              <a:buNone/>
            </a:pP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7D78C617-ED6A-4F46-B595-4EFE44571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594" y="1074378"/>
            <a:ext cx="4089820" cy="67353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카운터 변수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 카운터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최종 카운터 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(step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카운터 </a:t>
            </a:r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증가량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 수행할 구문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pPr algn="l"/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카운터 변수</a:t>
            </a:r>
            <a:endParaRPr lang="en-US" altLang="ko-KR" sz="1000" b="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4D9FA175-643F-46EA-8CA9-A632F12C9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594" y="1802039"/>
            <a:ext cx="4089820" cy="67353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ko-KR" altLang="en-US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 For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=1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10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sum = sum + 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Next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endParaRPr lang="en-US" altLang="ko-KR" sz="1000" b="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AE16294C-FCC8-44F4-8C97-C6AB64C16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594" y="2859000"/>
            <a:ext cx="4089820" cy="73461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Each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개체 변수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요소를 이용하여 수행할 구문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개체 변수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b="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CDA6586C-32AF-4587-BAE3-C7813D6BB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594" y="3647749"/>
            <a:ext cx="4089820" cy="73461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Each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ws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Worksheets</a:t>
            </a: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0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Debug.Print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ws.Name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ws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9FC6E3E5-15A7-461E-890C-902A76690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325" y="1643841"/>
            <a:ext cx="3142924" cy="2375014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endParaRPr lang="en-US" altLang="ko-KR" sz="90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Function test10(a As Integer, b As Integer)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Dim result As Integer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Dim </a:t>
            </a:r>
            <a:r>
              <a:rPr lang="en-US" altLang="ko-KR" sz="900" dirty="0" err="1"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As Integer 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</a:t>
            </a:r>
          </a:p>
          <a:p>
            <a:pPr algn="l"/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 For </a:t>
            </a:r>
            <a:r>
              <a:rPr lang="en-US" altLang="ko-KR" sz="900" dirty="0" err="1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= 1 To b</a:t>
            </a:r>
          </a:p>
          <a:p>
            <a:pPr algn="l"/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   result = result + a  </a:t>
            </a:r>
          </a:p>
          <a:p>
            <a:pPr algn="l"/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 Next </a:t>
            </a:r>
            <a:r>
              <a:rPr lang="en-US" altLang="ko-KR" sz="900" dirty="0" err="1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  <a:endParaRPr lang="en-US" altLang="ko-KR" sz="900" dirty="0">
              <a:solidFill>
                <a:srgbClr val="FF0000"/>
              </a:solidFill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test10 = result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End Function</a:t>
            </a:r>
            <a:endParaRPr lang="en-US" altLang="ko-KR" sz="900" i="1" dirty="0">
              <a:latin typeface="Courier New" panose="020703090202050204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9982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Function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범위 </a:t>
            </a:r>
            <a:r>
              <a:rPr lang="en-US" altLang="ko-KR" dirty="0"/>
              <a:t>(Range)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B24D5F-9128-492D-A814-B655F7117796}"/>
              </a:ext>
            </a:extLst>
          </p:cNvPr>
          <p:cNvSpPr txBox="1">
            <a:spLocks noChangeArrowheads="1"/>
          </p:cNvSpPr>
          <p:nvPr/>
        </p:nvSpPr>
        <p:spPr>
          <a:xfrm>
            <a:off x="311196" y="787661"/>
            <a:ext cx="5475455" cy="3895725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latinLnBrk="1" hangingPunct="1"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latinLnBrk="1" hangingPunct="1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 sz="8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범위 선언</a:t>
            </a: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 시트의 셀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여러 셀의 범위를 설정 가능</a:t>
            </a: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범위 데이터를 입력하기 위한 함수의 매개변수로 사용이 가능</a:t>
            </a: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받은 범위 데이터의 크기 확인</a:t>
            </a: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702830FA-4642-43C7-8AC8-F9922BE70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461" y="1106440"/>
            <a:ext cx="4031721" cy="43575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Dim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 Range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E03F14D8-C6C7-4503-B8DB-8A49F9708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461" y="1943099"/>
            <a:ext cx="4031721" cy="43575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value_range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Sheet1.Range(“A1:B5”)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6B57C210-404E-45B5-BE4A-A36A9C428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460" y="2832882"/>
            <a:ext cx="4031721" cy="43575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 (data As Range)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83A72E4A-13DD-410C-80B9-13EA136AD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459" y="3722665"/>
            <a:ext cx="4031721" cy="741624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Range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rows.count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: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범위 데이터의 행 개수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Range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columns.count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: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범위 데이터의 열 개수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AA3D9A90-37E3-4CE6-A511-EFFC6DF2F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681" y="1102304"/>
            <a:ext cx="2605804" cy="2938891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endParaRPr lang="en-US" altLang="ko-KR" sz="90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algn="l"/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Function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test11(a As Range)</a:t>
            </a:r>
          </a:p>
          <a:p>
            <a:pPr algn="l"/>
            <a:endParaRPr lang="en-US" altLang="ko-KR" sz="90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Dim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result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As Integer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Dim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  <a:r>
              <a:rPr lang="en-US" altLang="ko-KR" sz="900" dirty="0" err="1">
                <a:latin typeface="Courier New" panose="02070309020205020404" pitchFamily="49" charset="0"/>
                <a:ea typeface="굴림" panose="020B0600000101010101" pitchFamily="50" charset="-127"/>
              </a:rPr>
              <a:t>row_num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, </a:t>
            </a:r>
            <a:r>
              <a:rPr lang="en-US" altLang="ko-KR" sz="900" dirty="0" err="1"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As Integer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</a:t>
            </a:r>
            <a:r>
              <a:rPr lang="en-US" altLang="ko-KR" sz="900" dirty="0" err="1">
                <a:latin typeface="Courier New" panose="02070309020205020404" pitchFamily="49" charset="0"/>
                <a:ea typeface="굴림" panose="020B0600000101010101" pitchFamily="50" charset="-127"/>
              </a:rPr>
              <a:t>row_num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= </a:t>
            </a:r>
            <a:r>
              <a:rPr lang="en-US" altLang="ko-KR" sz="900" dirty="0" err="1">
                <a:latin typeface="Courier New" panose="02070309020205020404" pitchFamily="49" charset="0"/>
                <a:ea typeface="굴림" panose="020B0600000101010101" pitchFamily="50" charset="-127"/>
              </a:rPr>
              <a:t>a.Rows.Count</a:t>
            </a:r>
            <a:endParaRPr lang="en-US" altLang="ko-KR" sz="90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For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  <a:r>
              <a:rPr lang="en-US" altLang="ko-KR" sz="900" dirty="0" err="1"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= 1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To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  <a:r>
              <a:rPr lang="en-US" altLang="ko-KR" sz="900" dirty="0" err="1">
                <a:latin typeface="Courier New" panose="02070309020205020404" pitchFamily="49" charset="0"/>
                <a:ea typeface="굴림" panose="020B0600000101010101" pitchFamily="50" charset="-127"/>
              </a:rPr>
              <a:t>row_num</a:t>
            </a:r>
            <a:endParaRPr lang="en-US" altLang="ko-KR" sz="90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    result = result + a(</a:t>
            </a:r>
            <a:r>
              <a:rPr lang="en-US" altLang="ko-KR" sz="900" dirty="0" err="1"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, 1)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Next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  <a:r>
              <a:rPr lang="en-US" altLang="ko-KR" sz="900" dirty="0" err="1"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  <a:endParaRPr lang="en-US" altLang="ko-KR" sz="90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test11 = result</a:t>
            </a:r>
          </a:p>
          <a:p>
            <a:pPr algn="l"/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End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Function</a:t>
            </a:r>
            <a:endParaRPr lang="en-US" altLang="ko-KR" sz="900" i="1" dirty="0">
              <a:solidFill>
                <a:srgbClr val="0000FF"/>
              </a:solidFill>
              <a:latin typeface="Courier New" panose="020703090202050204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340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30BEAAF-85DB-47FA-9981-6FB350CAD99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Function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ED20ADB-9C76-4C89-BEF9-C747149FA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4F7065-DCC6-4874-ADAB-0FB787115E73}"/>
              </a:ext>
            </a:extLst>
          </p:cNvPr>
          <p:cNvSpPr/>
          <p:nvPr/>
        </p:nvSpPr>
        <p:spPr>
          <a:xfrm>
            <a:off x="4683585" y="587916"/>
            <a:ext cx="4220428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'사용자 정의 함수 : 두 개의 입력 변수를 모두 가지고 있는 행의 개수 반환</a:t>
            </a:r>
          </a:p>
          <a:p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countif2d (</a:t>
            </a:r>
            <a:r>
              <a:rPr lang="ko-KR" altLang="en-US" sz="9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</a:t>
            </a:r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lang="ko-KR" altLang="en-US" sz="9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Range</a:t>
            </a:r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week</a:t>
            </a:r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lang="ko-KR" altLang="en-US" sz="9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lang="ko-KR" altLang="en-US" sz="9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ko-KR" altLang="en-US" sz="9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'지역변수 선언</a:t>
            </a:r>
          </a:p>
          <a:p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Dim</a:t>
            </a:r>
            <a:r>
              <a:rPr lang="ko-KR" altLang="en-US" sz="9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rows</a:t>
            </a:r>
            <a:r>
              <a:rPr lang="ko-KR" altLang="en-US" sz="9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lang="ko-KR" altLang="en-US" sz="9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Integer</a:t>
            </a:r>
            <a:endParaRPr lang="ko-KR" altLang="en-US" sz="900" b="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Dim</a:t>
            </a:r>
            <a:r>
              <a:rPr lang="ko-KR" altLang="en-US" sz="9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</a:t>
            </a:r>
            <a:r>
              <a:rPr lang="ko-KR" altLang="en-US" sz="9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lang="ko-KR" altLang="en-US" sz="9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Integer</a:t>
            </a:r>
            <a:endParaRPr lang="ko-KR" altLang="en-US" sz="900" b="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r>
              <a:rPr lang="ko-KR" altLang="en-US" sz="9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'테이블 행 개수 확인</a:t>
            </a:r>
          </a:p>
          <a:p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9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numRows</a:t>
            </a:r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9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.rows.count</a:t>
            </a:r>
            <a:endParaRPr lang="ko-KR" altLang="en-US" sz="900" b="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r>
              <a:rPr lang="ko-KR" altLang="en-US" sz="9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'테이블 1행 </a:t>
            </a:r>
            <a:r>
              <a:rPr lang="ko-KR" altLang="en-US" sz="900" b="0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</a:t>
            </a:r>
            <a:r>
              <a:rPr lang="ko-KR" altLang="en-US" sz="9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마지막 행까지 </a:t>
            </a:r>
            <a:r>
              <a:rPr lang="ko-KR" altLang="en-US" sz="900" b="0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endParaRPr lang="ko-KR" altLang="en-US" sz="900" b="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9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rows</a:t>
            </a:r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1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</a:t>
            </a:r>
            <a:r>
              <a:rPr lang="ko-KR" altLang="en-US" sz="9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numRows</a:t>
            </a:r>
            <a:endParaRPr lang="ko-KR" altLang="en-US" sz="9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</a:p>
          <a:p>
            <a:r>
              <a:rPr lang="ko-KR" altLang="en-US" sz="9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'</a:t>
            </a:r>
            <a:r>
              <a:rPr lang="ko-KR" altLang="en-US" sz="900" b="0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week</a:t>
            </a:r>
            <a:r>
              <a:rPr lang="ko-KR" altLang="en-US" sz="9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값이 동일한가?</a:t>
            </a:r>
          </a:p>
          <a:p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9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9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StrComp</a:t>
            </a:r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</a:t>
            </a:r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rows</a:t>
            </a:r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1), </a:t>
            </a:r>
            <a:r>
              <a:rPr lang="ko-KR" altLang="en-US" sz="9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week</a:t>
            </a:r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= 0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Then</a:t>
            </a:r>
            <a:endParaRPr lang="ko-KR" altLang="en-US" sz="900" b="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</a:p>
          <a:p>
            <a:r>
              <a:rPr lang="ko-KR" altLang="en-US" sz="9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'이름이 동일한가?</a:t>
            </a:r>
          </a:p>
          <a:p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9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StrComp</a:t>
            </a:r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</a:t>
            </a:r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rows</a:t>
            </a:r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2), </a:t>
            </a:r>
            <a:r>
              <a:rPr lang="ko-KR" altLang="en-US" sz="9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= 0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Then</a:t>
            </a:r>
            <a:endParaRPr lang="ko-KR" altLang="en-US" sz="900" b="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</a:p>
          <a:p>
            <a:r>
              <a:rPr lang="ko-KR" altLang="en-US" sz="9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'</a:t>
            </a:r>
            <a:r>
              <a:rPr lang="ko-KR" altLang="en-US" sz="900" b="0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Week와</a:t>
            </a:r>
            <a:r>
              <a:rPr lang="ko-KR" altLang="en-US" sz="9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이름이 같으면 </a:t>
            </a:r>
            <a:r>
              <a:rPr lang="ko-KR" altLang="en-US" sz="900" b="0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</a:t>
            </a:r>
            <a:r>
              <a:rPr lang="ko-KR" altLang="en-US" sz="9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+ 1</a:t>
            </a:r>
          </a:p>
          <a:p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lang="ko-KR" altLang="en-US" sz="9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</a:t>
            </a:r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9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</a:t>
            </a:r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+ 1</a:t>
            </a:r>
          </a:p>
          <a:p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</a:p>
          <a:p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</a:t>
            </a:r>
            <a:r>
              <a:rPr lang="ko-KR" altLang="en-US" sz="9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endParaRPr lang="ko-KR" altLang="en-US" sz="900" b="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</a:t>
            </a:r>
            <a:r>
              <a:rPr lang="ko-KR" altLang="en-US" sz="9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endParaRPr lang="ko-KR" altLang="en-US" sz="900" b="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</a:t>
            </a:r>
            <a:endParaRPr lang="ko-KR" altLang="en-US" sz="900" b="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r>
              <a:rPr lang="ko-KR" altLang="en-US" sz="9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'최종 </a:t>
            </a:r>
            <a:r>
              <a:rPr lang="ko-KR" altLang="en-US" sz="900" b="0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conut값</a:t>
            </a:r>
            <a:r>
              <a:rPr lang="ko-KR" altLang="en-US" sz="9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반환</a:t>
            </a:r>
          </a:p>
          <a:p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countif2d = </a:t>
            </a:r>
            <a:r>
              <a:rPr lang="ko-KR" altLang="en-US" sz="9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</a:t>
            </a:r>
            <a:endParaRPr lang="ko-KR" altLang="en-US" sz="9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900" b="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</a:t>
            </a:r>
            <a:r>
              <a:rPr lang="ko-KR" altLang="en-US" sz="9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lang="ko-KR" altLang="en-US" sz="9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'함수 종료</a:t>
            </a:r>
            <a:endParaRPr lang="ko-KR" altLang="en-US" sz="9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242CC3-F11A-4D9E-8E9E-55A9BF153158}"/>
              </a:ext>
            </a:extLst>
          </p:cNvPr>
          <p:cNvSpPr/>
          <p:nvPr/>
        </p:nvSpPr>
        <p:spPr>
          <a:xfrm>
            <a:off x="438296" y="1366620"/>
            <a:ext cx="31438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=countif2d (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 테이블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 데이터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 데이터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77D097-93D3-4690-96DC-005C1552FE3A}"/>
              </a:ext>
            </a:extLst>
          </p:cNvPr>
          <p:cNvSpPr txBox="1"/>
          <p:nvPr/>
        </p:nvSpPr>
        <p:spPr>
          <a:xfrm>
            <a:off x="310342" y="782236"/>
            <a:ext cx="374631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Q. 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참석자 별로 주별 참석 횟수 계산</a:t>
            </a:r>
            <a:endParaRPr lang="en-US" altLang="ko-KR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l">
              <a:buAutoNum type="alphaUcPeriod"/>
            </a:pP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테이블에서 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1, 2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비교하여 같은 경우 </a:t>
            </a:r>
            <a:r>
              <a:rPr lang="ko-KR" altLang="en-US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카운팅</a:t>
            </a:r>
            <a:endParaRPr lang="en-US" altLang="ko-KR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FA7D71C-DCEF-4204-8211-30FF4A8F9370}"/>
              </a:ext>
            </a:extLst>
          </p:cNvPr>
          <p:cNvSpPr/>
          <p:nvPr/>
        </p:nvSpPr>
        <p:spPr>
          <a:xfrm>
            <a:off x="1686182" y="2074114"/>
            <a:ext cx="324018" cy="24622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B7D305-DF22-4472-BF52-88A7A4B4CAEE}"/>
              </a:ext>
            </a:extLst>
          </p:cNvPr>
          <p:cNvSpPr/>
          <p:nvPr/>
        </p:nvSpPr>
        <p:spPr>
          <a:xfrm>
            <a:off x="310342" y="4214940"/>
            <a:ext cx="3014808" cy="623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0" dirty="0">
                <a:solidFill>
                  <a:schemeClr val="tx1"/>
                </a:solidFill>
              </a:rPr>
              <a:t>참고</a:t>
            </a:r>
            <a:r>
              <a:rPr lang="en-US" altLang="ko-KR" sz="800" b="0" dirty="0">
                <a:solidFill>
                  <a:schemeClr val="tx1"/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800" b="0" dirty="0">
                <a:solidFill>
                  <a:schemeClr val="tx1"/>
                </a:solidFill>
              </a:rPr>
              <a:t>Range</a:t>
            </a:r>
            <a:r>
              <a:rPr lang="ko-KR" altLang="en-US" sz="800" b="0" dirty="0">
                <a:solidFill>
                  <a:schemeClr val="tx1"/>
                </a:solidFill>
              </a:rPr>
              <a:t>변수</a:t>
            </a:r>
            <a:r>
              <a:rPr lang="en-US" altLang="ko-KR" sz="800" b="0" dirty="0">
                <a:solidFill>
                  <a:schemeClr val="tx1"/>
                </a:solidFill>
              </a:rPr>
              <a:t>.</a:t>
            </a:r>
            <a:r>
              <a:rPr lang="en-US" altLang="ko-KR" sz="800" b="0" dirty="0" err="1">
                <a:solidFill>
                  <a:schemeClr val="tx1"/>
                </a:solidFill>
              </a:rPr>
              <a:t>rows.count</a:t>
            </a:r>
            <a:r>
              <a:rPr lang="en-US" altLang="ko-KR" sz="800" b="0" dirty="0">
                <a:solidFill>
                  <a:schemeClr val="tx1"/>
                </a:solidFill>
              </a:rPr>
              <a:t> :  </a:t>
            </a:r>
            <a:r>
              <a:rPr lang="ko-KR" altLang="en-US" sz="800" b="0" dirty="0">
                <a:solidFill>
                  <a:schemeClr val="tx1"/>
                </a:solidFill>
              </a:rPr>
              <a:t>범위로 잡은 </a:t>
            </a:r>
            <a:r>
              <a:rPr lang="en-US" altLang="ko-KR" sz="800" b="0" dirty="0">
                <a:solidFill>
                  <a:schemeClr val="tx1"/>
                </a:solidFill>
              </a:rPr>
              <a:t>range</a:t>
            </a:r>
            <a:r>
              <a:rPr lang="ko-KR" altLang="en-US" sz="800" b="0" dirty="0">
                <a:solidFill>
                  <a:schemeClr val="tx1"/>
                </a:solidFill>
              </a:rPr>
              <a:t>을 행 개수 반환</a:t>
            </a:r>
            <a:endParaRPr lang="en-US" altLang="ko-KR" sz="800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0" dirty="0" err="1">
                <a:solidFill>
                  <a:schemeClr val="tx1"/>
                </a:solidFill>
              </a:rPr>
              <a:t>StrComp</a:t>
            </a:r>
            <a:r>
              <a:rPr lang="ko-KR" altLang="en-US" sz="800" b="0" dirty="0">
                <a:solidFill>
                  <a:schemeClr val="tx1"/>
                </a:solidFill>
              </a:rPr>
              <a:t>(</a:t>
            </a:r>
            <a:r>
              <a:rPr lang="en-US" altLang="ko-KR" sz="800" b="0" dirty="0">
                <a:solidFill>
                  <a:schemeClr val="tx1"/>
                </a:solidFill>
              </a:rPr>
              <a:t>X, Y) : </a:t>
            </a:r>
            <a:r>
              <a:rPr lang="ko-KR" altLang="en-US" sz="800" b="0" dirty="0">
                <a:solidFill>
                  <a:schemeClr val="tx1"/>
                </a:solidFill>
              </a:rPr>
              <a:t>문자열 비교 함수</a:t>
            </a:r>
            <a:r>
              <a:rPr lang="en-US" altLang="ko-KR" sz="800" b="0" dirty="0">
                <a:solidFill>
                  <a:schemeClr val="tx1"/>
                </a:solidFill>
              </a:rPr>
              <a:t>, </a:t>
            </a:r>
            <a:r>
              <a:rPr lang="ko-KR" altLang="en-US" sz="800" b="0" dirty="0">
                <a:solidFill>
                  <a:schemeClr val="tx1"/>
                </a:solidFill>
              </a:rPr>
              <a:t>두 변수가 같으면 </a:t>
            </a:r>
            <a:r>
              <a:rPr lang="en-US" altLang="ko-KR" sz="800" b="0" dirty="0">
                <a:solidFill>
                  <a:schemeClr val="tx1"/>
                </a:solidFill>
              </a:rPr>
              <a:t>0 </a:t>
            </a:r>
            <a:r>
              <a:rPr lang="ko-KR" altLang="en-US" sz="800" b="0" dirty="0">
                <a:solidFill>
                  <a:schemeClr val="tx1"/>
                </a:solidFill>
              </a:rPr>
              <a:t>반환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CF134D-8940-49F7-AFB4-61802EF41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57" y="1824123"/>
            <a:ext cx="1219754" cy="22067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B90AAB4-4302-4164-8616-1E6F30D88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200" y="1824122"/>
            <a:ext cx="2297396" cy="747627"/>
          </a:xfrm>
          <a:prstGeom prst="rect">
            <a:avLst/>
          </a:prstGeom>
        </p:spPr>
      </p:pic>
      <p:graphicFrame>
        <p:nvGraphicFramePr>
          <p:cNvPr id="16" name="개체 15">
            <a:extLst>
              <a:ext uri="{FF2B5EF4-FFF2-40B4-BE49-F238E27FC236}">
                <a16:creationId xmlns:a16="http://schemas.microsoft.com/office/drawing/2014/main" id="{E61D9271-619F-41B4-960D-1C2C509866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368542"/>
              </p:ext>
            </p:extLst>
          </p:nvPr>
        </p:nvGraphicFramePr>
        <p:xfrm>
          <a:off x="7519916" y="387831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Macro-Enabled Worksheet" showAsIcon="1" r:id="rId5" imgW="914400" imgH="771792" progId="Excel.SheetMacroEnabled.12">
                  <p:embed/>
                </p:oleObj>
              </mc:Choice>
              <mc:Fallback>
                <p:oleObj name="Macro-Enabled Worksheet" showAsIcon="1" r:id="rId5" imgW="914400" imgH="771792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19916" y="387831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5259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937935" y="1511947"/>
            <a:ext cx="4844989" cy="1979449"/>
            <a:chOff x="357233" y="589716"/>
            <a:chExt cx="6459985" cy="2639261"/>
          </a:xfrm>
        </p:grpSpPr>
        <p:sp>
          <p:nvSpPr>
            <p:cNvPr id="3" name="AutoShape 2"/>
            <p:cNvSpPr>
              <a:spLocks noChangeArrowheads="1"/>
            </p:cNvSpPr>
            <p:nvPr/>
          </p:nvSpPr>
          <p:spPr bwMode="auto">
            <a:xfrm>
              <a:off x="407249" y="2388396"/>
              <a:ext cx="6409969" cy="840581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0251" tIns="20251" rIns="20251" bIns="20251"/>
            <a:lstStyle/>
            <a:p>
              <a:pPr>
                <a:buClr>
                  <a:srgbClr val="F7B100"/>
                </a:buClr>
                <a:buFont typeface="Wingdings" pitchFamily="2" charset="2"/>
                <a:buNone/>
              </a:pPr>
              <a:r>
                <a:rPr lang="fr-FR" sz="2800" cap="all" dirty="0" err="1">
                  <a:solidFill>
                    <a:schemeClr val="tx2"/>
                  </a:solidFill>
                  <a:latin typeface="Arial Narrow" pitchFamily="34" charset="0"/>
                </a:rPr>
                <a:t>Error</a:t>
              </a:r>
              <a:r>
                <a:rPr lang="fr-FR" sz="2800" cap="all" dirty="0">
                  <a:solidFill>
                    <a:schemeClr val="tx2"/>
                  </a:solidFill>
                  <a:latin typeface="Arial Narrow" pitchFamily="34" charset="0"/>
                </a:rPr>
                <a:t> &amp; </a:t>
              </a:r>
              <a:r>
                <a:rPr lang="fr-FR" sz="2800" cap="all" dirty="0" err="1">
                  <a:solidFill>
                    <a:schemeClr val="tx2"/>
                  </a:solidFill>
                  <a:latin typeface="Arial Narrow" pitchFamily="34" charset="0"/>
                </a:rPr>
                <a:t>Debug</a:t>
              </a:r>
              <a:endParaRPr lang="fr-FR" sz="2800" cap="all" dirty="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4" name="AutoShape 3"/>
            <p:cNvSpPr>
              <a:spLocks noChangeArrowheads="1"/>
            </p:cNvSpPr>
            <p:nvPr/>
          </p:nvSpPr>
          <p:spPr bwMode="auto">
            <a:xfrm>
              <a:off x="357233" y="589716"/>
              <a:ext cx="2355444" cy="1798680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0251" tIns="0" rIns="20251" bIns="0" anchor="ctr"/>
            <a:lstStyle/>
            <a:p>
              <a:pPr eaLnBrk="0" hangingPunct="0"/>
              <a:r>
                <a:rPr lang="en-GB" sz="12000" dirty="0">
                  <a:solidFill>
                    <a:srgbClr val="FFCD00"/>
                  </a:solidFill>
                </a:rPr>
                <a:t>03</a:t>
              </a:r>
              <a:endParaRPr lang="en-GB" sz="12000" b="0" dirty="0">
                <a:solidFill>
                  <a:srgbClr val="FFCD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2422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Error &amp; Debug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eRROR</a:t>
            </a:r>
            <a:r>
              <a:rPr lang="ko-KR" altLang="en-US" dirty="0"/>
              <a:t>의 종류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C8482B-5BE9-474A-88F0-F655C53F9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01" y="2919081"/>
            <a:ext cx="2748030" cy="11986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780AE0-ADDF-4B34-9564-04A33DC24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40" y="901614"/>
            <a:ext cx="3657788" cy="16701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F3AAA2-B843-41C3-8219-432BD5E7A2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375"/>
          <a:stretch/>
        </p:blipFill>
        <p:spPr>
          <a:xfrm>
            <a:off x="4214163" y="1453917"/>
            <a:ext cx="4798217" cy="274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30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3189" y="79385"/>
            <a:ext cx="8784000" cy="161925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Error &amp; Debug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</a:t>
            </a:r>
            <a:r>
              <a:rPr lang="en-US" altLang="ko-KR" dirty="0"/>
              <a:t> </a:t>
            </a:r>
            <a:r>
              <a:rPr lang="ko-KR" altLang="en-US" dirty="0"/>
              <a:t>처리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9AB0C7-057D-4E1D-8C41-5BF06862E4B8}"/>
              </a:ext>
            </a:extLst>
          </p:cNvPr>
          <p:cNvSpPr txBox="1">
            <a:spLocks noChangeArrowheads="1"/>
          </p:cNvSpPr>
          <p:nvPr/>
        </p:nvSpPr>
        <p:spPr>
          <a:xfrm>
            <a:off x="386257" y="707774"/>
            <a:ext cx="7290607" cy="4274455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latinLnBrk="1" hangingPunct="1"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latinLnBrk="1" hangingPunct="1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 sz="8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런타임 중에 발생하는 오류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예외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자동 처리</a:t>
            </a: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 Error </a:t>
            </a:r>
            <a:r>
              <a:rPr lang="en-US" altLang="ko-KR" sz="1400" kern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GoTo</a:t>
            </a:r>
            <a:r>
              <a:rPr lang="en-US" altLang="ko-KR" sz="14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향후 코드 실행 중 에러 발생 시에 특정 라벨로 이동 </a:t>
            </a: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 Error Resume Next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에러가 발생하더라도 계속 코드 실행 진행</a:t>
            </a: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 Error </a:t>
            </a:r>
            <a:r>
              <a:rPr lang="en-US" altLang="ko-KR" sz="1400" kern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GoTo</a:t>
            </a:r>
            <a:r>
              <a:rPr lang="en-US" altLang="ko-KR" sz="14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에러 처리 설정 초기화</a:t>
            </a: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13967AD1-7166-4A19-95B3-8388D08F2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8" y="1339890"/>
            <a:ext cx="3795713" cy="1074911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1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On Error </a:t>
            </a:r>
            <a:r>
              <a:rPr lang="en-US" altLang="ko-KR" sz="11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GoTo</a:t>
            </a:r>
            <a:r>
              <a:rPr lang="en-US" altLang="ko-KR" sz="11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라벨</a:t>
            </a:r>
            <a:endParaRPr lang="en-US" altLang="ko-KR" sz="1100" b="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에러 검사 수행할 코드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1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라벨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algn="l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에러 처리 코드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E035F10C-4DA1-4F31-974D-84D69AD1C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7" y="3114661"/>
            <a:ext cx="3795713" cy="178518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1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On Error Resume Next</a:t>
            </a:r>
          </a:p>
          <a:p>
            <a:pPr algn="l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에러 검사 수행할 코드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1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Err</a:t>
            </a:r>
            <a:r>
              <a:rPr lang="en-US" altLang="ko-KR" sz="11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.Number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&lt;&gt; 0 </a:t>
            </a:r>
            <a:r>
              <a:rPr lang="en-US" altLang="ko-KR" sz="11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then	</a:t>
            </a:r>
            <a:r>
              <a:rPr lang="en-US" altLang="ko-KR" sz="11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1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에러가 발생한 적이 있음</a:t>
            </a:r>
            <a:endParaRPr lang="en-US" altLang="ko-KR" sz="1100" b="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에러처리 코드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100" b="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Err</a:t>
            </a:r>
            <a:r>
              <a:rPr lang="en-US" altLang="ko-KR" sz="11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.Clear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1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1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에러 발생 이력 초기화</a:t>
            </a:r>
            <a:endParaRPr lang="en-US" altLang="ko-KR" sz="1100" b="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1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End If</a:t>
            </a:r>
          </a:p>
          <a:p>
            <a:pPr algn="l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1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 Error </a:t>
            </a:r>
            <a:r>
              <a:rPr lang="en-US" altLang="ko-KR" sz="11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GoTo</a:t>
            </a:r>
            <a:r>
              <a:rPr lang="en-US" altLang="ko-KR" sz="11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9764A1-7ED1-4177-9056-1A92E1F14005}"/>
              </a:ext>
            </a:extLst>
          </p:cNvPr>
          <p:cNvSpPr txBox="1"/>
          <p:nvPr/>
        </p:nvSpPr>
        <p:spPr bwMode="auto">
          <a:xfrm>
            <a:off x="4599511" y="1705888"/>
            <a:ext cx="1949573" cy="34291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latinLnBrk="1">
              <a:lnSpc>
                <a:spcPct val="130000"/>
              </a:lnSpc>
              <a:spcBef>
                <a:spcPct val="50000"/>
              </a:spcBef>
            </a:pPr>
            <a:r>
              <a:rPr kumimoji="1"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오류 실시간 처리 기법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124626-FB30-4E8C-98CC-913390421E05}"/>
              </a:ext>
            </a:extLst>
          </p:cNvPr>
          <p:cNvSpPr txBox="1"/>
          <p:nvPr/>
        </p:nvSpPr>
        <p:spPr bwMode="auto">
          <a:xfrm>
            <a:off x="4599511" y="3664341"/>
            <a:ext cx="1540806" cy="34291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latinLnBrk="1">
              <a:lnSpc>
                <a:spcPct val="130000"/>
              </a:lnSpc>
              <a:spcBef>
                <a:spcPct val="50000"/>
              </a:spcBef>
            </a:pPr>
            <a:r>
              <a:rPr kumimoji="1"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오류 후처리 기법</a:t>
            </a:r>
          </a:p>
        </p:txBody>
      </p:sp>
    </p:spTree>
    <p:extLst>
      <p:ext uri="{BB962C8B-B14F-4D97-AF65-F5344CB8AC3E}">
        <p14:creationId xmlns:p14="http://schemas.microsoft.com/office/powerpoint/2010/main" val="3983731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Error &amp; Debug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 형식 </a:t>
            </a:r>
            <a:r>
              <a:rPr lang="en-US" altLang="ko-KR" dirty="0"/>
              <a:t>(Try Catch)</a:t>
            </a:r>
            <a:endParaRPr lang="ko-KR" altLang="en-US" dirty="0"/>
          </a:p>
        </p:txBody>
      </p:sp>
      <p:pic>
        <p:nvPicPr>
          <p:cNvPr id="1026" name="Picture 2" descr="https://t1.daumcdn.net/cfile/tistory/9947C14F5C1BB0950C">
            <a:extLst>
              <a:ext uri="{FF2B5EF4-FFF2-40B4-BE49-F238E27FC236}">
                <a16:creationId xmlns:a16="http://schemas.microsoft.com/office/drawing/2014/main" id="{B6CF6AAD-3E85-4F65-98B9-758199FFC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40" y="1084712"/>
            <a:ext cx="3933360" cy="300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F65F1A-2980-4B20-A7E5-A715CB94DF88}"/>
              </a:ext>
            </a:extLst>
          </p:cNvPr>
          <p:cNvSpPr txBox="1"/>
          <p:nvPr/>
        </p:nvSpPr>
        <p:spPr>
          <a:xfrm>
            <a:off x="5172502" y="862367"/>
            <a:ext cx="2702256" cy="3525388"/>
          </a:xfrm>
          <a:prstGeom prst="rect">
            <a:avLst/>
          </a:prstGeom>
          <a:solidFill>
            <a:srgbClr val="FFFF99"/>
          </a:solidFill>
        </p:spPr>
        <p:txBody>
          <a:bodyPr wrap="none" lIns="0" tIns="0" rIns="0" bIns="0" rtlCol="0" anchor="ctr">
            <a:noAutofit/>
          </a:bodyPr>
          <a:lstStyle/>
          <a:p>
            <a:r>
              <a:rPr lang="en-US" altLang="ko-KR" b="0" dirty="0">
                <a:solidFill>
                  <a:schemeClr val="tx1"/>
                </a:solidFill>
              </a:rPr>
              <a:t>  Try:</a:t>
            </a:r>
          </a:p>
          <a:p>
            <a:endParaRPr lang="en-US" altLang="ko-KR" b="0" dirty="0">
              <a:solidFill>
                <a:schemeClr val="tx1"/>
              </a:solidFill>
            </a:endParaRPr>
          </a:p>
          <a:p>
            <a:r>
              <a:rPr lang="en-US" altLang="ko-KR" b="0" dirty="0">
                <a:solidFill>
                  <a:schemeClr val="tx1"/>
                </a:solidFill>
              </a:rPr>
              <a:t>      On Error </a:t>
            </a:r>
            <a:r>
              <a:rPr lang="en-US" altLang="ko-KR" b="0" dirty="0" err="1">
                <a:solidFill>
                  <a:schemeClr val="tx1"/>
                </a:solidFill>
              </a:rPr>
              <a:t>GoTo</a:t>
            </a:r>
            <a:r>
              <a:rPr lang="en-US" altLang="ko-KR" b="0" dirty="0">
                <a:solidFill>
                  <a:schemeClr val="tx1"/>
                </a:solidFill>
              </a:rPr>
              <a:t> </a:t>
            </a:r>
            <a:r>
              <a:rPr lang="en-US" altLang="ko-KR" b="0" dirty="0">
                <a:solidFill>
                  <a:srgbClr val="FF0000"/>
                </a:solidFill>
              </a:rPr>
              <a:t>Catch</a:t>
            </a:r>
          </a:p>
          <a:p>
            <a:r>
              <a:rPr lang="en-US" altLang="ko-KR" b="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b="0" dirty="0">
                <a:solidFill>
                  <a:schemeClr val="tx1"/>
                </a:solidFill>
              </a:rPr>
              <a:t>         </a:t>
            </a:r>
            <a:r>
              <a:rPr lang="ko-KR" altLang="en-US" b="0" dirty="0">
                <a:solidFill>
                  <a:schemeClr val="tx1"/>
                </a:solidFill>
              </a:rPr>
              <a:t>에러 검사 수행할 코드</a:t>
            </a:r>
            <a:endParaRPr lang="en-US" altLang="ko-KR" b="0" dirty="0">
              <a:solidFill>
                <a:schemeClr val="tx1"/>
              </a:solidFill>
            </a:endParaRPr>
          </a:p>
          <a:p>
            <a:endParaRPr lang="en-US" altLang="ko-KR" b="0" dirty="0">
              <a:solidFill>
                <a:schemeClr val="tx1"/>
              </a:solidFill>
            </a:endParaRPr>
          </a:p>
          <a:p>
            <a:r>
              <a:rPr lang="en-US" altLang="ko-KR" b="0" dirty="0">
                <a:solidFill>
                  <a:schemeClr val="tx1"/>
                </a:solidFill>
              </a:rPr>
              <a:t>      </a:t>
            </a:r>
            <a:r>
              <a:rPr lang="en-US" altLang="ko-KR" b="0" dirty="0" err="1">
                <a:solidFill>
                  <a:schemeClr val="tx1"/>
                </a:solidFill>
              </a:rPr>
              <a:t>GoTo</a:t>
            </a:r>
            <a:r>
              <a:rPr lang="en-US" altLang="ko-KR" b="0" dirty="0">
                <a:solidFill>
                  <a:schemeClr val="tx1"/>
                </a:solidFill>
              </a:rPr>
              <a:t> </a:t>
            </a:r>
            <a:r>
              <a:rPr lang="en-US" altLang="ko-KR" b="0" dirty="0">
                <a:solidFill>
                  <a:srgbClr val="0000FF"/>
                </a:solidFill>
              </a:rPr>
              <a:t>Finally</a:t>
            </a:r>
          </a:p>
          <a:p>
            <a:r>
              <a:rPr lang="en-US" altLang="ko-KR" b="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b="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b="0" dirty="0">
                <a:solidFill>
                  <a:srgbClr val="FF0000"/>
                </a:solidFill>
              </a:rPr>
              <a:t>  Catch:</a:t>
            </a:r>
          </a:p>
          <a:p>
            <a:endParaRPr lang="en-US" altLang="ko-KR" b="0" dirty="0">
              <a:solidFill>
                <a:srgbClr val="FF0000"/>
              </a:solidFill>
            </a:endParaRPr>
          </a:p>
          <a:p>
            <a:r>
              <a:rPr lang="en-US" altLang="ko-KR" b="0" dirty="0">
                <a:solidFill>
                  <a:srgbClr val="FF0000"/>
                </a:solidFill>
              </a:rPr>
              <a:t>      </a:t>
            </a:r>
            <a:r>
              <a:rPr lang="ko-KR" altLang="en-US" b="0" dirty="0">
                <a:solidFill>
                  <a:srgbClr val="FF0000"/>
                </a:solidFill>
              </a:rPr>
              <a:t>예외 처리 코드</a:t>
            </a:r>
            <a:endParaRPr lang="en-US" altLang="ko-KR" b="0" dirty="0">
              <a:solidFill>
                <a:srgbClr val="FF0000"/>
              </a:solidFill>
            </a:endParaRPr>
          </a:p>
          <a:p>
            <a:endParaRPr lang="en-US" altLang="ko-KR" b="0" dirty="0">
              <a:solidFill>
                <a:schemeClr val="tx1"/>
              </a:solidFill>
            </a:endParaRPr>
          </a:p>
          <a:p>
            <a:endParaRPr lang="en-US" altLang="ko-KR" b="0" dirty="0">
              <a:solidFill>
                <a:schemeClr val="tx1"/>
              </a:solidFill>
            </a:endParaRPr>
          </a:p>
          <a:p>
            <a:r>
              <a:rPr lang="en-US" altLang="ko-KR" b="0" dirty="0">
                <a:solidFill>
                  <a:srgbClr val="0000FF"/>
                </a:solidFill>
              </a:rPr>
              <a:t>   Finally:</a:t>
            </a:r>
          </a:p>
          <a:p>
            <a:endParaRPr lang="en-US" altLang="ko-KR" b="0" dirty="0">
              <a:solidFill>
                <a:srgbClr val="0000FF"/>
              </a:solidFill>
            </a:endParaRPr>
          </a:p>
          <a:p>
            <a:r>
              <a:rPr lang="en-US" altLang="ko-KR" b="0" dirty="0">
                <a:solidFill>
                  <a:srgbClr val="0000FF"/>
                </a:solidFill>
              </a:rPr>
              <a:t>       </a:t>
            </a:r>
            <a:r>
              <a:rPr lang="ko-KR" altLang="en-US" b="0" dirty="0">
                <a:solidFill>
                  <a:srgbClr val="0000FF"/>
                </a:solidFill>
              </a:rPr>
              <a:t>정상 처리 코드</a:t>
            </a:r>
            <a:endParaRPr lang="en-US" altLang="ko-KR" b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829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CCF9FD9-262D-4F32-9C46-B19CA53C03CE}"/>
              </a:ext>
            </a:extLst>
          </p:cNvPr>
          <p:cNvSpPr/>
          <p:nvPr/>
        </p:nvSpPr>
        <p:spPr>
          <a:xfrm>
            <a:off x="5008728" y="1555845"/>
            <a:ext cx="3384528" cy="3002836"/>
          </a:xfrm>
          <a:prstGeom prst="roundRect">
            <a:avLst>
              <a:gd name="adj" fmla="val 1093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7D871F5-F787-4D2D-A19F-64DA3BEEF112}"/>
              </a:ext>
            </a:extLst>
          </p:cNvPr>
          <p:cNvSpPr/>
          <p:nvPr/>
        </p:nvSpPr>
        <p:spPr>
          <a:xfrm>
            <a:off x="523243" y="1937982"/>
            <a:ext cx="3523318" cy="2620699"/>
          </a:xfrm>
          <a:prstGeom prst="roundRect">
            <a:avLst>
              <a:gd name="adj" fmla="val 109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B904AA1-7CB4-4054-978F-C6F70AD170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Error &amp; Debug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198B5C6-0D84-4DA3-A316-68920C01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명시적 변수 선언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81037B-812D-4C77-810B-8A0F778A5574}"/>
              </a:ext>
            </a:extLst>
          </p:cNvPr>
          <p:cNvSpPr/>
          <p:nvPr/>
        </p:nvSpPr>
        <p:spPr>
          <a:xfrm>
            <a:off x="750744" y="1696359"/>
            <a:ext cx="31275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000" b="0" dirty="0">
              <a:solidFill>
                <a:srgbClr val="00B050"/>
              </a:solidFill>
              <a:latin typeface="+mn-lt"/>
            </a:endParaRPr>
          </a:p>
          <a:p>
            <a:endParaRPr lang="en-US" altLang="ko-KR" sz="1000" b="0" dirty="0">
              <a:solidFill>
                <a:srgbClr val="00B050"/>
              </a:solidFill>
              <a:latin typeface="+mn-lt"/>
            </a:endParaRPr>
          </a:p>
          <a:p>
            <a:endParaRPr lang="en-US" altLang="ko-KR" sz="1000" b="0" dirty="0">
              <a:solidFill>
                <a:srgbClr val="00B050"/>
              </a:solidFill>
              <a:latin typeface="+mn-lt"/>
            </a:endParaRPr>
          </a:p>
          <a:p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Function test (a As Integer, b As Integer)</a:t>
            </a:r>
          </a:p>
          <a:p>
            <a:endParaRPr lang="en-US" altLang="ko-KR" sz="1000" b="0" dirty="0">
              <a:solidFill>
                <a:schemeClr val="tx1"/>
              </a:solidFill>
              <a:latin typeface="+mn-lt"/>
            </a:endParaRPr>
          </a:p>
          <a:p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   c = a + b</a:t>
            </a:r>
          </a:p>
          <a:p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   </a:t>
            </a:r>
          </a:p>
          <a:p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   test = c</a:t>
            </a:r>
          </a:p>
          <a:p>
            <a:endParaRPr lang="en-US" altLang="ko-KR" sz="1000" b="0" dirty="0">
              <a:solidFill>
                <a:schemeClr val="tx1"/>
              </a:solidFill>
              <a:latin typeface="+mn-lt"/>
            </a:endParaRPr>
          </a:p>
          <a:p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End Function</a:t>
            </a:r>
          </a:p>
          <a:p>
            <a:endParaRPr lang="en-US" altLang="ko-KR" sz="1000" b="0" dirty="0">
              <a:solidFill>
                <a:schemeClr val="tx1"/>
              </a:solidFill>
              <a:latin typeface="+mn-lt"/>
            </a:endParaRPr>
          </a:p>
          <a:p>
            <a:endParaRPr lang="en-US" altLang="ko-KR" sz="1000" b="0" dirty="0">
              <a:solidFill>
                <a:schemeClr val="tx1"/>
              </a:solidFill>
              <a:latin typeface="+mn-lt"/>
            </a:endParaRPr>
          </a:p>
          <a:p>
            <a:endParaRPr lang="en-US" altLang="ko-KR" sz="1000" b="0" dirty="0">
              <a:solidFill>
                <a:schemeClr val="tx1"/>
              </a:solidFill>
              <a:latin typeface="+mn-lt"/>
            </a:endParaRPr>
          </a:p>
          <a:p>
            <a:endParaRPr lang="en-US" altLang="ko-KR" sz="1000" b="0" dirty="0">
              <a:solidFill>
                <a:schemeClr val="tx1"/>
              </a:solidFill>
              <a:latin typeface="+mn-lt"/>
            </a:endParaRPr>
          </a:p>
          <a:p>
            <a:r>
              <a:rPr lang="en-US" altLang="ko-KR" sz="1000" b="0" dirty="0">
                <a:solidFill>
                  <a:schemeClr val="tx1"/>
                </a:solidFill>
              </a:rPr>
              <a:t>= test</a:t>
            </a:r>
            <a:r>
              <a:rPr lang="ko-KR" altLang="en-US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>
                <a:solidFill>
                  <a:schemeClr val="tx1"/>
                </a:solidFill>
              </a:rPr>
              <a:t>(1,</a:t>
            </a:r>
            <a:r>
              <a:rPr lang="ko-KR" altLang="en-US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>
                <a:solidFill>
                  <a:schemeClr val="tx1"/>
                </a:solidFill>
              </a:rPr>
              <a:t>2)</a:t>
            </a:r>
          </a:p>
          <a:p>
            <a:endParaRPr lang="en-US" altLang="ko-KR" sz="1000" b="0" dirty="0">
              <a:solidFill>
                <a:schemeClr val="tx1"/>
              </a:solidFill>
            </a:endParaRPr>
          </a:p>
          <a:p>
            <a:r>
              <a:rPr lang="ko-KR" altLang="en-US" sz="1000" b="0" dirty="0">
                <a:solidFill>
                  <a:schemeClr val="tx1"/>
                </a:solidFill>
              </a:rPr>
              <a:t>오류 없이 결과 반환</a:t>
            </a:r>
          </a:p>
          <a:p>
            <a:endParaRPr lang="en-US" altLang="ko-KR" sz="10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ED67D7-8189-4B33-B36F-0E79058DF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77" y="3322868"/>
            <a:ext cx="1727811" cy="108663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ACFFD96-CE24-4BE2-B045-535ACD18B40E}"/>
              </a:ext>
            </a:extLst>
          </p:cNvPr>
          <p:cNvSpPr/>
          <p:nvPr/>
        </p:nvSpPr>
        <p:spPr>
          <a:xfrm>
            <a:off x="5328352" y="1696359"/>
            <a:ext cx="27329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0000FF"/>
                </a:solidFill>
                <a:latin typeface="+mn-lt"/>
              </a:rPr>
              <a:t>Option Explicit</a:t>
            </a:r>
          </a:p>
          <a:p>
            <a:endParaRPr lang="en-US" altLang="ko-KR" sz="1000" b="0" dirty="0">
              <a:solidFill>
                <a:srgbClr val="00B050"/>
              </a:solidFill>
              <a:latin typeface="+mn-lt"/>
            </a:endParaRPr>
          </a:p>
          <a:p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Function test (a As Integer, b As Integer)</a:t>
            </a:r>
          </a:p>
          <a:p>
            <a:endParaRPr lang="en-US" altLang="ko-KR" sz="1000" b="0" dirty="0">
              <a:solidFill>
                <a:schemeClr val="tx1"/>
              </a:solidFill>
              <a:latin typeface="+mn-lt"/>
            </a:endParaRPr>
          </a:p>
          <a:p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en-US" altLang="ko-KR" sz="1000" b="0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</a:rPr>
              <a:t>c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= a + b</a:t>
            </a:r>
          </a:p>
          <a:p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   </a:t>
            </a:r>
          </a:p>
          <a:p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   test = c</a:t>
            </a:r>
          </a:p>
          <a:p>
            <a:endParaRPr lang="en-US" altLang="ko-KR" sz="1000" b="0" dirty="0">
              <a:solidFill>
                <a:schemeClr val="tx1"/>
              </a:solidFill>
              <a:latin typeface="+mn-lt"/>
            </a:endParaRPr>
          </a:p>
          <a:p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End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155FE2-EE73-4BA2-9A8F-B8435FAB128A}"/>
              </a:ext>
            </a:extLst>
          </p:cNvPr>
          <p:cNvSpPr txBox="1"/>
          <p:nvPr/>
        </p:nvSpPr>
        <p:spPr>
          <a:xfrm>
            <a:off x="393589" y="694797"/>
            <a:ext cx="7139976" cy="124194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Option Explicit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: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 변수의 명시적 선언 사용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  - 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모든 변수를 사용 전에 선언해야 함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  (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묵시적 선언 </a:t>
            </a:r>
            <a:r>
              <a:rPr lang="ko-KR" altLang="en-US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허용시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선언하지 않은 변수는 자동으로 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variant 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타입 설정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  - 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컴파일 과정에서 메모리 할당되어 성능이 향상 됨</a:t>
            </a:r>
            <a:endParaRPr lang="en-US" altLang="ko-KR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  - </a:t>
            </a:r>
            <a:r>
              <a:rPr lang="ko-KR" altLang="en-US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변수명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 오류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맞춤법 오류 발생 가능성 낮아짐</a:t>
            </a:r>
            <a:endParaRPr lang="en-US" altLang="ko-KR" b="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82557B-B99F-4DF9-9E42-24E00700B3FE}"/>
              </a:ext>
            </a:extLst>
          </p:cNvPr>
          <p:cNvSpPr txBox="1"/>
          <p:nvPr/>
        </p:nvSpPr>
        <p:spPr bwMode="auto">
          <a:xfrm>
            <a:off x="1514499" y="4558681"/>
            <a:ext cx="1540806" cy="34291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latinLnBrk="1">
              <a:lnSpc>
                <a:spcPct val="130000"/>
              </a:lnSpc>
              <a:spcBef>
                <a:spcPct val="50000"/>
              </a:spcBef>
            </a:pPr>
            <a:r>
              <a:rPr kumimoji="1"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묵시적 변수 선언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5E6AD3-7927-42DE-8518-E3C982F05C4D}"/>
              </a:ext>
            </a:extLst>
          </p:cNvPr>
          <p:cNvSpPr txBox="1"/>
          <p:nvPr/>
        </p:nvSpPr>
        <p:spPr bwMode="auto">
          <a:xfrm>
            <a:off x="5924431" y="4558681"/>
            <a:ext cx="1540806" cy="34291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latinLnBrk="1">
              <a:lnSpc>
                <a:spcPct val="130000"/>
              </a:lnSpc>
              <a:spcBef>
                <a:spcPct val="50000"/>
              </a:spcBef>
            </a:pPr>
            <a:r>
              <a:rPr kumimoji="1"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명시적 변수 선언</a:t>
            </a:r>
          </a:p>
        </p:txBody>
      </p:sp>
    </p:spTree>
    <p:extLst>
      <p:ext uri="{BB962C8B-B14F-4D97-AF65-F5344CB8AC3E}">
        <p14:creationId xmlns:p14="http://schemas.microsoft.com/office/powerpoint/2010/main" val="426088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E05162-A0C3-47BF-8E27-32FCF63C86D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Introduction of VBA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Software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85946" y="896589"/>
            <a:ext cx="7969579" cy="1659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FF0000"/>
                </a:solidFill>
              </a:rPr>
              <a:t>Computer software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chemeClr val="tx2"/>
                </a:solidFill>
              </a:rPr>
              <a:t> - </a:t>
            </a:r>
            <a:r>
              <a:rPr lang="ko-KR" altLang="en-US" sz="1600" dirty="0">
                <a:solidFill>
                  <a:schemeClr val="tx2"/>
                </a:solidFill>
              </a:rPr>
              <a:t>일반적으로 하드웨어 반대 의미로서 컴퓨터 시스템을 구성하는  컴퓨터 시스템</a:t>
            </a:r>
            <a:r>
              <a:rPr lang="en-US" altLang="ko-KR" sz="1600" dirty="0">
                <a:solidFill>
                  <a:schemeClr val="tx2"/>
                </a:solidFill>
              </a:rPr>
              <a:t>,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chemeClr val="tx2"/>
                </a:solidFill>
              </a:rPr>
              <a:t>   </a:t>
            </a:r>
            <a:r>
              <a:rPr lang="ko-KR" altLang="en-US" sz="1600" dirty="0">
                <a:solidFill>
                  <a:schemeClr val="tx2"/>
                </a:solidFill>
              </a:rPr>
              <a:t>프로그램</a:t>
            </a:r>
            <a:r>
              <a:rPr lang="en-US" altLang="ko-KR" sz="1600" dirty="0">
                <a:solidFill>
                  <a:schemeClr val="tx2"/>
                </a:solidFill>
              </a:rPr>
              <a:t>, </a:t>
            </a:r>
            <a:r>
              <a:rPr lang="ko-KR" altLang="en-US" sz="1600" dirty="0">
                <a:solidFill>
                  <a:schemeClr val="tx2"/>
                </a:solidFill>
              </a:rPr>
              <a:t>데이터에 의해 처리된 모든 정보를 모두 표현하는 것을 의미한다</a:t>
            </a:r>
            <a:r>
              <a:rPr lang="en-US" altLang="ko-KR" sz="1600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chemeClr val="tx2"/>
                </a:solidFill>
              </a:rPr>
              <a:t> - </a:t>
            </a:r>
            <a:r>
              <a:rPr lang="ko-KR" altLang="en-US" sz="1600" dirty="0">
                <a:solidFill>
                  <a:schemeClr val="tx2"/>
                </a:solidFill>
              </a:rPr>
              <a:t>컴퓨터 소프트웨어는 컴퓨터 프로그램</a:t>
            </a:r>
            <a:r>
              <a:rPr lang="en-US" altLang="ko-KR" sz="1600" dirty="0">
                <a:solidFill>
                  <a:schemeClr val="tx2"/>
                </a:solidFill>
              </a:rPr>
              <a:t>, </a:t>
            </a:r>
            <a:r>
              <a:rPr lang="ko-KR" altLang="en-US" sz="1600" dirty="0">
                <a:solidFill>
                  <a:schemeClr val="tx2"/>
                </a:solidFill>
              </a:rPr>
              <a:t>라이브러리</a:t>
            </a:r>
            <a:r>
              <a:rPr lang="en-US" altLang="ko-KR" sz="1600" dirty="0">
                <a:solidFill>
                  <a:schemeClr val="tx2"/>
                </a:solidFill>
              </a:rPr>
              <a:t>, </a:t>
            </a:r>
            <a:r>
              <a:rPr lang="ko-KR" altLang="en-US" sz="1600" dirty="0">
                <a:solidFill>
                  <a:schemeClr val="tx2"/>
                </a:solidFill>
              </a:rPr>
              <a:t>실행을 위한 데이터나 코드를</a:t>
            </a:r>
            <a:endParaRPr lang="en-US" altLang="ko-KR" sz="1600" dirty="0">
              <a:solidFill>
                <a:schemeClr val="tx2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chemeClr val="tx2"/>
                </a:solidFill>
              </a:rPr>
              <a:t> </a:t>
            </a:r>
            <a:r>
              <a:rPr lang="ko-KR" altLang="en-US" sz="1600" dirty="0">
                <a:solidFill>
                  <a:schemeClr val="tx2"/>
                </a:solidFill>
              </a:rPr>
              <a:t>  포함하여 온라인 문서나 디지털 미디어까지 포함한다</a:t>
            </a:r>
            <a:r>
              <a:rPr lang="en-US" altLang="ko-KR" sz="1600" dirty="0">
                <a:solidFill>
                  <a:schemeClr val="tx2"/>
                </a:solidFill>
              </a:rPr>
              <a:t>.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5945" y="2866290"/>
            <a:ext cx="7969579" cy="1018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0000FF"/>
                </a:solidFill>
              </a:rPr>
              <a:t>Computer program</a:t>
            </a:r>
            <a:r>
              <a:rPr lang="en-US" altLang="ko-KR" sz="1600" dirty="0"/>
              <a:t> </a:t>
            </a:r>
          </a:p>
          <a:p>
            <a:pPr>
              <a:lnSpc>
                <a:spcPct val="130000"/>
              </a:lnSpc>
            </a:pP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tx2"/>
                </a:solidFill>
              </a:rPr>
              <a:t>- </a:t>
            </a:r>
            <a:r>
              <a:rPr lang="ko-KR" altLang="en-US" sz="1600" dirty="0">
                <a:solidFill>
                  <a:schemeClr val="tx2"/>
                </a:solidFill>
              </a:rPr>
              <a:t>특정한 목적을 가지고 기능을 수행하기 위한 명령어의 집합으로 사용자의 입력에</a:t>
            </a:r>
            <a:endParaRPr lang="en-US" altLang="ko-KR" sz="1600" dirty="0">
              <a:solidFill>
                <a:schemeClr val="tx2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chemeClr val="tx2"/>
                </a:solidFill>
              </a:rPr>
              <a:t>  </a:t>
            </a:r>
            <a:r>
              <a:rPr lang="ko-KR" altLang="en-US" sz="1600" dirty="0">
                <a:solidFill>
                  <a:schemeClr val="tx2"/>
                </a:solidFill>
              </a:rPr>
              <a:t> 반응하도록 구현된 일련의 명령어들로 구성</a:t>
            </a:r>
            <a:endParaRPr lang="en-US" altLang="ko-KR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719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3A686C0-E2CB-4335-BB3C-5DDD8BAF2F0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Error &amp; Debug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86D0F98-7187-4BB7-B9EF-B500FB7D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 기법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665DA4-67B9-42D7-9638-35777FE34B3B}"/>
              </a:ext>
            </a:extLst>
          </p:cNvPr>
          <p:cNvSpPr txBox="1">
            <a:spLocks noChangeArrowheads="1"/>
          </p:cNvSpPr>
          <p:nvPr/>
        </p:nvSpPr>
        <p:spPr>
          <a:xfrm>
            <a:off x="280488" y="700372"/>
            <a:ext cx="6208712" cy="3895725"/>
          </a:xfrm>
          <a:prstGeom prst="rect">
            <a:avLst/>
          </a:prstGeom>
        </p:spPr>
        <p:txBody>
          <a:bodyPr/>
          <a:lstStyle>
            <a:lvl1pPr marL="192881" indent="-192881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125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7910" indent="-160735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900">
                <a:solidFill>
                  <a:schemeClr val="tx1"/>
                </a:solidFill>
                <a:latin typeface="+mn-lt"/>
                <a:ea typeface="+mn-ea"/>
              </a:defRPr>
            </a:lvl2pPr>
            <a:lvl3pPr marL="642938" indent="-128588" algn="l" rtl="0" eaLnBrk="0" fontAlgn="base" hangingPunct="0"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§"/>
              <a:defRPr sz="825">
                <a:solidFill>
                  <a:schemeClr val="tx1"/>
                </a:solidFill>
                <a:latin typeface="+mn-lt"/>
                <a:ea typeface="+mn-ea"/>
              </a:defRPr>
            </a:lvl3pPr>
            <a:lvl4pPr marL="900113" indent="-128588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 sz="600">
                <a:solidFill>
                  <a:schemeClr val="tx1"/>
                </a:solidFill>
                <a:latin typeface="+mn-lt"/>
                <a:ea typeface="+mn-ea"/>
              </a:defRPr>
            </a:lvl4pPr>
            <a:lvl5pPr marL="1157288" indent="-12858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00">
                <a:solidFill>
                  <a:schemeClr val="tx1"/>
                </a:solidFill>
                <a:latin typeface="+mn-lt"/>
                <a:ea typeface="+mn-ea"/>
              </a:defRPr>
            </a:lvl5pPr>
            <a:lvl6pPr marL="141446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600">
                <a:solidFill>
                  <a:schemeClr val="tx1"/>
                </a:solidFill>
                <a:latin typeface="+mn-lt"/>
                <a:ea typeface="+mn-ea"/>
              </a:defRPr>
            </a:lvl6pPr>
            <a:lvl7pPr marL="167163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600">
                <a:solidFill>
                  <a:schemeClr val="tx1"/>
                </a:solidFill>
                <a:latin typeface="+mn-lt"/>
                <a:ea typeface="+mn-ea"/>
              </a:defRPr>
            </a:lvl7pPr>
            <a:lvl8pPr marL="192881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600">
                <a:solidFill>
                  <a:schemeClr val="tx1"/>
                </a:solidFill>
                <a:latin typeface="+mn-lt"/>
                <a:ea typeface="+mn-ea"/>
              </a:defRPr>
            </a:lvl8pPr>
            <a:lvl9pPr marL="218598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1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진행 중에 변수 값을 확인 </a:t>
            </a:r>
            <a:endParaRPr lang="en-US" altLang="ko-KR" sz="15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en-US" altLang="ko-KR" sz="1500" kern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MsgBox</a:t>
            </a:r>
            <a:r>
              <a:rPr lang="en-US" altLang="ko-KR" sz="1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5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메세지</a:t>
            </a:r>
            <a:r>
              <a:rPr lang="ko-KR" altLang="en-US" sz="1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박스 활용</a:t>
            </a:r>
            <a:endParaRPr lang="en-US" altLang="ko-KR" sz="15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en-US" altLang="ko-KR" sz="1500" kern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Debug.Print</a:t>
            </a:r>
            <a:r>
              <a:rPr lang="en-US" altLang="ko-KR" sz="15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직접 실행 창 </a:t>
            </a:r>
            <a:r>
              <a:rPr lang="en-US" altLang="ko-KR" sz="1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(Ctrl + G)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1502C7-0E82-409B-9137-A5569CE39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447" y="1320419"/>
            <a:ext cx="3069529" cy="16889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AB6C03-7D1D-4E96-9DDF-573BD137A6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3"/>
          <a:stretch/>
        </p:blipFill>
        <p:spPr>
          <a:xfrm>
            <a:off x="4979447" y="3572492"/>
            <a:ext cx="3775745" cy="1169694"/>
          </a:xfrm>
          <a:prstGeom prst="rect">
            <a:avLst/>
          </a:prstGeom>
        </p:spPr>
      </p:pic>
      <p:sp>
        <p:nvSpPr>
          <p:cNvPr id="7" name="Text Box 5">
            <a:extLst>
              <a:ext uri="{FF2B5EF4-FFF2-40B4-BE49-F238E27FC236}">
                <a16:creationId xmlns:a16="http://schemas.microsoft.com/office/drawing/2014/main" id="{5F5DF7A4-AE32-4BA8-9D59-88193D907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868" y="2601801"/>
            <a:ext cx="3795713" cy="138499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900" b="0" dirty="0">
                <a:latin typeface="Courier New" panose="02070309020205020404" pitchFamily="49" charset="0"/>
                <a:ea typeface="굴림" panose="020B0600000101010101" pitchFamily="50" charset="-127"/>
              </a:rPr>
              <a:t>Sub </a:t>
            </a:r>
            <a:r>
              <a:rPr lang="en-US" altLang="ko-KR" sz="900" b="0" dirty="0" err="1">
                <a:latin typeface="Courier New" panose="02070309020205020404" pitchFamily="49" charset="0"/>
                <a:ea typeface="굴림" panose="020B0600000101010101" pitchFamily="50" charset="-127"/>
              </a:rPr>
              <a:t>MsgBoxFunction</a:t>
            </a:r>
            <a:r>
              <a:rPr lang="en-US" altLang="ko-KR" sz="900" b="0" dirty="0">
                <a:latin typeface="Courier New" panose="02070309020205020404" pitchFamily="49" charset="0"/>
                <a:ea typeface="굴림" panose="020B0600000101010101" pitchFamily="50" charset="-127"/>
              </a:rPr>
              <a:t>()</a:t>
            </a:r>
          </a:p>
          <a:p>
            <a:pPr algn="l"/>
            <a:r>
              <a:rPr lang="en-US" altLang="ko-KR" sz="900" b="0" dirty="0">
                <a:latin typeface="Courier New" panose="02070309020205020404" pitchFamily="49" charset="0"/>
                <a:ea typeface="굴림" panose="020B0600000101010101" pitchFamily="50" charset="-127"/>
              </a:rPr>
              <a:t>   Dim Variable As Integer</a:t>
            </a:r>
          </a:p>
          <a:p>
            <a:pPr algn="l"/>
            <a:r>
              <a:rPr lang="en-US" altLang="ko-KR" sz="900" b="0" dirty="0">
                <a:latin typeface="Courier New" panose="02070309020205020404" pitchFamily="49" charset="0"/>
                <a:ea typeface="굴림" panose="020B0600000101010101" pitchFamily="50" charset="-127"/>
              </a:rPr>
              <a:t>   ......</a:t>
            </a:r>
          </a:p>
          <a:p>
            <a:pPr algn="l"/>
            <a:r>
              <a:rPr lang="en-US" altLang="ko-KR" sz="900" b="0" dirty="0">
                <a:latin typeface="Courier New" panose="02070309020205020404" pitchFamily="49" charset="0"/>
                <a:ea typeface="굴림" panose="020B0600000101010101" pitchFamily="50" charset="-127"/>
              </a:rPr>
              <a:t>   </a:t>
            </a:r>
            <a:r>
              <a:rPr lang="en-US" altLang="ko-KR" sz="900" dirty="0" err="1">
                <a:latin typeface="Courier New" panose="02070309020205020404" pitchFamily="49" charset="0"/>
                <a:ea typeface="굴림" panose="020B0600000101010101" pitchFamily="50" charset="-127"/>
              </a:rPr>
              <a:t>MsgBox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“value = “ &amp; Variable </a:t>
            </a:r>
          </a:p>
          <a:p>
            <a:pPr algn="l"/>
            <a:r>
              <a:rPr lang="en-US" altLang="ko-KR" sz="900" b="0" dirty="0">
                <a:latin typeface="Courier New" panose="02070309020205020404" pitchFamily="49" charset="0"/>
                <a:ea typeface="굴림" panose="020B0600000101010101" pitchFamily="50" charset="-127"/>
              </a:rPr>
              <a:t>   </a:t>
            </a:r>
            <a:r>
              <a:rPr lang="en-US" altLang="ko-KR" sz="900" dirty="0" err="1">
                <a:latin typeface="Courier New" panose="02070309020205020404" pitchFamily="49" charset="0"/>
                <a:ea typeface="굴림" panose="020B0600000101010101" pitchFamily="50" charset="-127"/>
              </a:rPr>
              <a:t>Debug.Print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“value = “ &amp; Variable</a:t>
            </a:r>
          </a:p>
          <a:p>
            <a:pPr algn="l"/>
            <a:r>
              <a:rPr lang="en-US" altLang="ko-KR" sz="900" b="0" dirty="0">
                <a:latin typeface="Courier New" panose="02070309020205020404" pitchFamily="49" charset="0"/>
                <a:ea typeface="굴림" panose="020B0600000101010101" pitchFamily="50" charset="-127"/>
              </a:rPr>
              <a:t>   ......</a:t>
            </a:r>
          </a:p>
          <a:p>
            <a:pPr algn="l"/>
            <a:r>
              <a:rPr lang="en-US" altLang="ko-KR" sz="900" b="0" dirty="0">
                <a:latin typeface="Courier New" panose="02070309020205020404" pitchFamily="49" charset="0"/>
                <a:ea typeface="굴림" panose="020B0600000101010101" pitchFamily="50" charset="-127"/>
              </a:rPr>
              <a:t> End Sub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24A4FF1-9ECA-41BC-888B-B541479FE8D6}"/>
              </a:ext>
            </a:extLst>
          </p:cNvPr>
          <p:cNvSpPr txBox="1">
            <a:spLocks noChangeArrowheads="1"/>
          </p:cNvSpPr>
          <p:nvPr/>
        </p:nvSpPr>
        <p:spPr>
          <a:xfrm>
            <a:off x="4727934" y="3226024"/>
            <a:ext cx="4330174" cy="416779"/>
          </a:xfrm>
          <a:prstGeom prst="rect">
            <a:avLst/>
          </a:prstGeom>
        </p:spPr>
        <p:txBody>
          <a:bodyPr/>
          <a:lstStyle>
            <a:lvl1pPr marL="192881" indent="-192881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125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7910" indent="-160735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900">
                <a:solidFill>
                  <a:schemeClr val="tx1"/>
                </a:solidFill>
                <a:latin typeface="+mn-lt"/>
                <a:ea typeface="+mn-ea"/>
              </a:defRPr>
            </a:lvl2pPr>
            <a:lvl3pPr marL="642938" indent="-128588" algn="l" rtl="0" eaLnBrk="0" fontAlgn="base" hangingPunct="0"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§"/>
              <a:defRPr sz="825">
                <a:solidFill>
                  <a:schemeClr val="tx1"/>
                </a:solidFill>
                <a:latin typeface="+mn-lt"/>
                <a:ea typeface="+mn-ea"/>
              </a:defRPr>
            </a:lvl3pPr>
            <a:lvl4pPr marL="900113" indent="-128588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 sz="600">
                <a:solidFill>
                  <a:schemeClr val="tx1"/>
                </a:solidFill>
                <a:latin typeface="+mn-lt"/>
                <a:ea typeface="+mn-ea"/>
              </a:defRPr>
            </a:lvl4pPr>
            <a:lvl5pPr marL="1157288" indent="-12858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00">
                <a:solidFill>
                  <a:schemeClr val="tx1"/>
                </a:solidFill>
                <a:latin typeface="+mn-lt"/>
                <a:ea typeface="+mn-ea"/>
              </a:defRPr>
            </a:lvl5pPr>
            <a:lvl6pPr marL="141446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600">
                <a:solidFill>
                  <a:schemeClr val="tx1"/>
                </a:solidFill>
                <a:latin typeface="+mn-lt"/>
                <a:ea typeface="+mn-ea"/>
              </a:defRPr>
            </a:lvl6pPr>
            <a:lvl7pPr marL="167163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600">
                <a:solidFill>
                  <a:schemeClr val="tx1"/>
                </a:solidFill>
                <a:latin typeface="+mn-lt"/>
                <a:ea typeface="+mn-ea"/>
              </a:defRPr>
            </a:lvl7pPr>
            <a:lvl8pPr marL="192881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600">
                <a:solidFill>
                  <a:schemeClr val="tx1"/>
                </a:solidFill>
                <a:latin typeface="+mn-lt"/>
                <a:ea typeface="+mn-ea"/>
              </a:defRPr>
            </a:lvl8pPr>
            <a:lvl9pPr marL="218598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1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sz="15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줄씩</a:t>
            </a:r>
            <a:r>
              <a:rPr lang="ko-KR" altLang="en-US" sz="1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코드 실행하며 변수 확인</a:t>
            </a:r>
            <a:r>
              <a:rPr lang="en-US" altLang="ko-KR" sz="1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15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Alt+v</a:t>
            </a:r>
            <a:r>
              <a:rPr lang="en-US" altLang="ko-KR" sz="1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kern="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B09A425-4EB5-43A0-AFAB-A13E236B683E}"/>
              </a:ext>
            </a:extLst>
          </p:cNvPr>
          <p:cNvSpPr txBox="1">
            <a:spLocks noChangeArrowheads="1"/>
          </p:cNvSpPr>
          <p:nvPr/>
        </p:nvSpPr>
        <p:spPr>
          <a:xfrm>
            <a:off x="4721421" y="668017"/>
            <a:ext cx="4019066" cy="587577"/>
          </a:xfrm>
          <a:prstGeom prst="rect">
            <a:avLst/>
          </a:prstGeom>
        </p:spPr>
        <p:txBody>
          <a:bodyPr/>
          <a:lstStyle>
            <a:lvl1pPr marL="192881" indent="-192881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125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7910" indent="-160735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900">
                <a:solidFill>
                  <a:schemeClr val="tx1"/>
                </a:solidFill>
                <a:latin typeface="+mn-lt"/>
                <a:ea typeface="+mn-ea"/>
              </a:defRPr>
            </a:lvl2pPr>
            <a:lvl3pPr marL="642938" indent="-128588" algn="l" rtl="0" eaLnBrk="0" fontAlgn="base" hangingPunct="0"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§"/>
              <a:defRPr sz="825">
                <a:solidFill>
                  <a:schemeClr val="tx1"/>
                </a:solidFill>
                <a:latin typeface="+mn-lt"/>
                <a:ea typeface="+mn-ea"/>
              </a:defRPr>
            </a:lvl3pPr>
            <a:lvl4pPr marL="900113" indent="-128588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 sz="600">
                <a:solidFill>
                  <a:schemeClr val="tx1"/>
                </a:solidFill>
                <a:latin typeface="+mn-lt"/>
                <a:ea typeface="+mn-ea"/>
              </a:defRPr>
            </a:lvl4pPr>
            <a:lvl5pPr marL="1157288" indent="-12858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00">
                <a:solidFill>
                  <a:schemeClr val="tx1"/>
                </a:solidFill>
                <a:latin typeface="+mn-lt"/>
                <a:ea typeface="+mn-ea"/>
              </a:defRPr>
            </a:lvl5pPr>
            <a:lvl6pPr marL="141446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600">
                <a:solidFill>
                  <a:schemeClr val="tx1"/>
                </a:solidFill>
                <a:latin typeface="+mn-lt"/>
                <a:ea typeface="+mn-ea"/>
              </a:defRPr>
            </a:lvl6pPr>
            <a:lvl7pPr marL="167163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600">
                <a:solidFill>
                  <a:schemeClr val="tx1"/>
                </a:solidFill>
                <a:latin typeface="+mn-lt"/>
                <a:ea typeface="+mn-ea"/>
              </a:defRPr>
            </a:lvl7pPr>
            <a:lvl8pPr marL="192881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600">
                <a:solidFill>
                  <a:schemeClr val="tx1"/>
                </a:solidFill>
                <a:latin typeface="+mn-lt"/>
                <a:ea typeface="+mn-ea"/>
              </a:defRPr>
            </a:lvl8pPr>
            <a:lvl9pPr marL="218598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F9 : </a:t>
            </a:r>
            <a:r>
              <a:rPr lang="ko-KR" altLang="en-US" sz="1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실행 중 </a:t>
            </a:r>
            <a:r>
              <a:rPr lang="en-US" altLang="ko-KR" sz="1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Breakpoint </a:t>
            </a:r>
            <a:r>
              <a:rPr lang="ko-KR" altLang="en-US" sz="1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걸기</a:t>
            </a:r>
            <a:r>
              <a:rPr lang="en-US" altLang="ko-KR" sz="1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sz="1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F8 : Break </a:t>
            </a:r>
            <a:r>
              <a:rPr lang="ko-KR" altLang="en-US" sz="1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상태에서 한 </a:t>
            </a:r>
            <a:r>
              <a:rPr lang="ko-KR" altLang="en-US" sz="15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줄씩</a:t>
            </a:r>
            <a:r>
              <a:rPr lang="ko-KR" altLang="en-US" sz="1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코드 실행</a:t>
            </a:r>
            <a:endParaRPr lang="en-US" altLang="ko-KR" sz="1500" u="sng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5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AAD44298-E2AE-4927-AAE9-E28EB0AEF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868" y="1737033"/>
            <a:ext cx="3795713" cy="666366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1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1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MsgBox</a:t>
            </a:r>
            <a:r>
              <a:rPr lang="en-US" altLang="ko-KR" sz="11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100" b="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메세지</a:t>
            </a:r>
            <a:r>
              <a:rPr lang="ko-KR" altLang="en-US" sz="11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r>
              <a:rPr lang="en-US" altLang="ko-KR" sz="11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 </a:t>
            </a:r>
            <a:r>
              <a:rPr lang="en-US" altLang="ko-KR" sz="11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en-US" altLang="ko-KR" sz="11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endParaRPr lang="en-US" altLang="ko-KR" sz="1100" b="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1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1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Debug.Print</a:t>
            </a:r>
            <a:r>
              <a:rPr lang="en-US" altLang="ko-KR" sz="11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1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표시할 문자열</a:t>
            </a:r>
            <a:r>
              <a:rPr lang="en-US" altLang="ko-KR" sz="11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 </a:t>
            </a:r>
            <a:r>
              <a:rPr lang="en-US" altLang="ko-KR" sz="11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en-US" altLang="ko-KR" sz="11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endParaRPr lang="en-US" altLang="ko-KR" sz="1100" b="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9866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937935" y="1511947"/>
            <a:ext cx="4844989" cy="1979449"/>
            <a:chOff x="357233" y="589716"/>
            <a:chExt cx="6459985" cy="2639261"/>
          </a:xfrm>
        </p:grpSpPr>
        <p:sp>
          <p:nvSpPr>
            <p:cNvPr id="3" name="AutoShape 2"/>
            <p:cNvSpPr>
              <a:spLocks noChangeArrowheads="1"/>
            </p:cNvSpPr>
            <p:nvPr/>
          </p:nvSpPr>
          <p:spPr bwMode="auto">
            <a:xfrm>
              <a:off x="407249" y="2388396"/>
              <a:ext cx="6409969" cy="840581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0251" tIns="20251" rIns="20251" bIns="20251"/>
            <a:lstStyle/>
            <a:p>
              <a:pPr>
                <a:buClr>
                  <a:srgbClr val="F7B100"/>
                </a:buClr>
                <a:buFont typeface="Wingdings" pitchFamily="2" charset="2"/>
                <a:buNone/>
              </a:pPr>
              <a:r>
                <a:rPr lang="fr-FR" sz="2800" cap="all" dirty="0" err="1">
                  <a:solidFill>
                    <a:schemeClr val="tx2"/>
                  </a:solidFill>
                  <a:latin typeface="Arial Narrow" pitchFamily="34" charset="0"/>
                </a:rPr>
                <a:t>Procedure</a:t>
              </a:r>
              <a:endParaRPr lang="fr-FR" sz="2800" cap="all" dirty="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4" name="AutoShape 3"/>
            <p:cNvSpPr>
              <a:spLocks noChangeArrowheads="1"/>
            </p:cNvSpPr>
            <p:nvPr/>
          </p:nvSpPr>
          <p:spPr bwMode="auto">
            <a:xfrm>
              <a:off x="357233" y="589716"/>
              <a:ext cx="2355444" cy="1798680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0251" tIns="0" rIns="20251" bIns="0" anchor="ctr"/>
            <a:lstStyle/>
            <a:p>
              <a:pPr eaLnBrk="0" hangingPunct="0"/>
              <a:r>
                <a:rPr lang="en-GB" sz="12000" dirty="0">
                  <a:solidFill>
                    <a:srgbClr val="FFCD00"/>
                  </a:solidFill>
                </a:rPr>
                <a:t>04</a:t>
              </a:r>
              <a:endParaRPr lang="en-GB" sz="12000" b="0" dirty="0">
                <a:solidFill>
                  <a:srgbClr val="FFCD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5701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/>
              <a:t>Procedure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프로시저 </a:t>
            </a:r>
            <a:r>
              <a:rPr lang="en-US" altLang="ko-KR" dirty="0"/>
              <a:t>(Procedures)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8E6907-DCBE-40B4-BA71-6D1020D1B3FB}"/>
              </a:ext>
            </a:extLst>
          </p:cNvPr>
          <p:cNvSpPr txBox="1">
            <a:spLocks noChangeArrowheads="1"/>
          </p:cNvSpPr>
          <p:nvPr/>
        </p:nvSpPr>
        <p:spPr>
          <a:xfrm>
            <a:off x="405060" y="789083"/>
            <a:ext cx="8179382" cy="3441724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latinLnBrk="1" hangingPunct="1"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latinLnBrk="1" hangingPunct="1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 sz="8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Procedure</a:t>
            </a: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특정 기능을 수행하는 명령 모음</a:t>
            </a:r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Sub macro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5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 : </a:t>
            </a: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함수명으로 호출되어 명령을 수행하고 결과를 리턴 </a:t>
            </a:r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Sub macro : </a:t>
            </a: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호출 등으로 수행되며 반환 값 없이 실행이 종료</a:t>
            </a:r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4E35A909-8159-4088-8F77-E527822ED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7181" y="3199137"/>
            <a:ext cx="4357930" cy="86789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1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매크로명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 </a:t>
            </a:r>
            <a:r>
              <a:rPr lang="en-US" altLang="ko-KR" sz="11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타입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…</a:t>
            </a:r>
          </a:p>
          <a:p>
            <a:pPr algn="l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1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ACD6BBF5-5981-4191-8E0A-947A97B84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7180" y="1466691"/>
            <a:ext cx="4357930" cy="110506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1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함수명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 </a:t>
            </a:r>
            <a:r>
              <a:rPr lang="en-US" altLang="ko-KR" sz="11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타입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1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리턴 변수 타입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…</a:t>
            </a:r>
          </a:p>
          <a:p>
            <a:pPr algn="l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1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함수명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11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리턴값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1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 Function</a:t>
            </a:r>
          </a:p>
        </p:txBody>
      </p:sp>
    </p:spTree>
    <p:extLst>
      <p:ext uri="{BB962C8B-B14F-4D97-AF65-F5344CB8AC3E}">
        <p14:creationId xmlns:p14="http://schemas.microsoft.com/office/powerpoint/2010/main" val="557305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/>
              <a:t>Procedure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프로시저 호출 범위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8E6907-DCBE-40B4-BA71-6D1020D1B3FB}"/>
              </a:ext>
            </a:extLst>
          </p:cNvPr>
          <p:cNvSpPr txBox="1">
            <a:spLocks noChangeArrowheads="1"/>
          </p:cNvSpPr>
          <p:nvPr/>
        </p:nvSpPr>
        <p:spPr>
          <a:xfrm>
            <a:off x="405060" y="789083"/>
            <a:ext cx="6208712" cy="3441724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latinLnBrk="1" hangingPunct="1"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latinLnBrk="1" hangingPunct="1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 sz="8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/ Private Procedures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procedure</a:t>
            </a: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정의되면 어떤 모듈에서도 호출이 가능 </a:t>
            </a:r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 procedure </a:t>
            </a: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타입은 </a:t>
            </a: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</a:t>
            </a:r>
          </a:p>
          <a:p>
            <a:pPr lvl="1"/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Private procedure</a:t>
            </a: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정의되면 다른 모듈에서 호출이 불가능</a:t>
            </a: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1"/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4E35A909-8159-4088-8F77-E527822ED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526" y="1699145"/>
            <a:ext cx="1901334" cy="75836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1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Sub Name()</a:t>
            </a:r>
          </a:p>
          <a:p>
            <a:pPr algn="l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…</a:t>
            </a:r>
          </a:p>
          <a:p>
            <a:pPr algn="l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End Sub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ACD6BBF5-5981-4191-8E0A-947A97B84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527" y="3035838"/>
            <a:ext cx="4218790" cy="8401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1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Private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Sub Name()</a:t>
            </a:r>
          </a:p>
          <a:p>
            <a:pPr algn="l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…</a:t>
            </a:r>
          </a:p>
          <a:p>
            <a:pPr algn="l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End Sub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392081BE-2FCC-4387-A08D-0D6872608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4983" y="1699145"/>
            <a:ext cx="1901333" cy="75836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Sub Name()</a:t>
            </a:r>
          </a:p>
          <a:p>
            <a:pPr algn="l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…</a:t>
            </a:r>
          </a:p>
          <a:p>
            <a:pPr algn="l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End Sub</a:t>
            </a:r>
          </a:p>
        </p:txBody>
      </p:sp>
    </p:spTree>
    <p:extLst>
      <p:ext uri="{BB962C8B-B14F-4D97-AF65-F5344CB8AC3E}">
        <p14:creationId xmlns:p14="http://schemas.microsoft.com/office/powerpoint/2010/main" val="1095047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1C77936-B22A-4E96-B9F9-0DD5924539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Procedure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9AD4402-A2FD-40AA-9C24-2E2339202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 Macro </a:t>
            </a:r>
            <a:r>
              <a:rPr lang="ko-KR" altLang="en-US" dirty="0"/>
              <a:t>자동 생성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509175-8643-431E-A363-3A10F24DC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545" y="1168903"/>
            <a:ext cx="3103468" cy="23130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8F19A4-86EE-4799-97B7-574A2D559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651" y="1210174"/>
            <a:ext cx="1741643" cy="14434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D56192B-2620-4929-BA5F-C7133D964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47" y="1217822"/>
            <a:ext cx="2956623" cy="21780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AE03E9-0D69-408A-81B2-E7B467ACA769}"/>
              </a:ext>
            </a:extLst>
          </p:cNvPr>
          <p:cNvSpPr txBox="1"/>
          <p:nvPr/>
        </p:nvSpPr>
        <p:spPr>
          <a:xfrm>
            <a:off x="285570" y="891575"/>
            <a:ext cx="2009492" cy="31107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1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매크로 기록 시작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D0D11C-5DFA-4333-9B24-0720A6534AA7}"/>
              </a:ext>
            </a:extLst>
          </p:cNvPr>
          <p:cNvSpPr txBox="1"/>
          <p:nvPr/>
        </p:nvSpPr>
        <p:spPr>
          <a:xfrm>
            <a:off x="3600651" y="891575"/>
            <a:ext cx="2110937" cy="31107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2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매크로 기록 후 중지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E6A36C-342C-4A77-BA37-A4A9FDD15A54}"/>
              </a:ext>
            </a:extLst>
          </p:cNvPr>
          <p:cNvSpPr txBox="1"/>
          <p:nvPr/>
        </p:nvSpPr>
        <p:spPr>
          <a:xfrm>
            <a:off x="6162412" y="891575"/>
            <a:ext cx="1709529" cy="31107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3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매크로 바인딩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7619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F7059F9-D8A6-4CFA-93BE-D9C4B4440D5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Procedure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B93E6B6-F503-4232-A186-B7BC0745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procedure Example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F9C4E5-A005-49A9-B7E7-42D78D8B40F6}"/>
              </a:ext>
            </a:extLst>
          </p:cNvPr>
          <p:cNvSpPr/>
          <p:nvPr/>
        </p:nvSpPr>
        <p:spPr>
          <a:xfrm>
            <a:off x="359471" y="810611"/>
            <a:ext cx="421253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000" b="0" dirty="0">
              <a:solidFill>
                <a:srgbClr val="00B050"/>
              </a:solidFill>
              <a:latin typeface="+mn-lt"/>
            </a:endParaRPr>
          </a:p>
          <a:p>
            <a:r>
              <a:rPr lang="ko-KR" altLang="en-US" sz="1000" b="0" dirty="0">
                <a:solidFill>
                  <a:srgbClr val="00B050"/>
                </a:solidFill>
                <a:latin typeface="+mn-lt"/>
              </a:rPr>
              <a:t>'</a:t>
            </a:r>
            <a:r>
              <a:rPr lang="ko-KR" altLang="en-US" sz="1000" b="0" dirty="0" err="1">
                <a:solidFill>
                  <a:srgbClr val="00B050"/>
                </a:solidFill>
                <a:latin typeface="+mn-lt"/>
              </a:rPr>
              <a:t>Function</a:t>
            </a:r>
            <a:r>
              <a:rPr lang="ko-KR" altLang="en-US" sz="1000" b="0" dirty="0">
                <a:solidFill>
                  <a:srgbClr val="00B050"/>
                </a:solidFill>
                <a:latin typeface="+mn-lt"/>
              </a:rPr>
              <a:t> </a:t>
            </a:r>
            <a:r>
              <a:rPr lang="ko-KR" altLang="en-US" sz="1000" b="0" dirty="0" err="1">
                <a:solidFill>
                  <a:srgbClr val="00B050"/>
                </a:solidFill>
                <a:latin typeface="+mn-lt"/>
              </a:rPr>
              <a:t>함수명</a:t>
            </a:r>
            <a:r>
              <a:rPr lang="ko-KR" altLang="en-US" sz="1000" b="0" dirty="0">
                <a:solidFill>
                  <a:srgbClr val="00B050"/>
                </a:solidFill>
                <a:latin typeface="+mn-lt"/>
              </a:rPr>
              <a:t>(입력 </a:t>
            </a:r>
            <a:r>
              <a:rPr lang="ko-KR" altLang="en-US" sz="1000" b="0" dirty="0" err="1">
                <a:solidFill>
                  <a:srgbClr val="00B050"/>
                </a:solidFill>
                <a:latin typeface="+mn-lt"/>
              </a:rPr>
              <a:t>변수명</a:t>
            </a:r>
            <a:r>
              <a:rPr lang="ko-KR" altLang="en-US" sz="1000" b="0" dirty="0">
                <a:solidFill>
                  <a:srgbClr val="00B050"/>
                </a:solidFill>
                <a:latin typeface="+mn-lt"/>
              </a:rPr>
              <a:t> as 변수 타입, ... ) </a:t>
            </a:r>
            <a:r>
              <a:rPr lang="en-US" altLang="ko-KR" sz="1000" b="0" dirty="0">
                <a:solidFill>
                  <a:srgbClr val="00B050"/>
                </a:solidFill>
                <a:latin typeface="+mn-lt"/>
              </a:rPr>
              <a:t>as </a:t>
            </a:r>
            <a:r>
              <a:rPr lang="ko-KR" altLang="en-US" sz="1000" b="0" dirty="0">
                <a:solidFill>
                  <a:srgbClr val="00B050"/>
                </a:solidFill>
                <a:latin typeface="+mn-lt"/>
              </a:rPr>
              <a:t>리턴 타입</a:t>
            </a:r>
          </a:p>
          <a:p>
            <a:r>
              <a:rPr lang="ko-KR" altLang="en-US" sz="1000" b="0" dirty="0" err="1">
                <a:solidFill>
                  <a:srgbClr val="0000FF"/>
                </a:solidFill>
                <a:latin typeface="+mn-lt"/>
              </a:rPr>
              <a:t>Function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interpolation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(</a:t>
            </a:r>
            <a:r>
              <a:rPr lang="ko-KR" altLang="en-US" sz="1000" b="0" dirty="0" err="1">
                <a:solidFill>
                  <a:schemeClr val="tx1"/>
                </a:solidFill>
                <a:latin typeface="+mn-lt"/>
              </a:rPr>
              <a:t>x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1, y1, x2, y2, x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As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000" b="0" dirty="0" err="1">
                <a:solidFill>
                  <a:srgbClr val="0000FF"/>
                </a:solidFill>
                <a:latin typeface="+mn-lt"/>
              </a:rPr>
              <a:t>Double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) 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as Double</a:t>
            </a:r>
            <a:endParaRPr lang="ko-KR" altLang="en-US" sz="1000" b="0" dirty="0">
              <a:solidFill>
                <a:schemeClr val="tx1"/>
              </a:solidFill>
              <a:latin typeface="+mn-lt"/>
            </a:endParaRPr>
          </a:p>
          <a:p>
            <a:endParaRPr lang="ko-KR" altLang="en-US" sz="1000" b="0" dirty="0">
              <a:solidFill>
                <a:schemeClr val="tx1"/>
              </a:solidFill>
              <a:latin typeface="+mn-lt"/>
            </a:endParaRP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</a:t>
            </a:r>
          </a:p>
          <a:p>
            <a:r>
              <a:rPr lang="ko-KR" altLang="en-US" sz="1000" b="0" dirty="0">
                <a:solidFill>
                  <a:srgbClr val="00B050"/>
                </a:solidFill>
                <a:latin typeface="+mn-lt"/>
              </a:rPr>
              <a:t>'찾을 값이 범위를 벗어나는지 점검, 벗어나면 최대값 또는 최소값 적용</a:t>
            </a: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If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x &lt;= 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x1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Then</a:t>
            </a: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    </a:t>
            </a:r>
            <a:r>
              <a:rPr lang="en-US" altLang="ko-KR" sz="1000" b="0" dirty="0">
                <a:solidFill>
                  <a:schemeClr val="tx1"/>
                </a:solidFill>
              </a:rPr>
              <a:t>interpolation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= 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y1</a:t>
            </a:r>
            <a:endParaRPr lang="ko-KR" altLang="en-US" sz="1000" b="0" dirty="0">
              <a:solidFill>
                <a:schemeClr val="tx1"/>
              </a:solidFill>
              <a:latin typeface="+mn-lt"/>
            </a:endParaRP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    MsgBox "Out of table"</a:t>
            </a: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    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Exit Function</a:t>
            </a: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    </a:t>
            </a: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ElseIf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x &gt;= 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x2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Then</a:t>
            </a:r>
          </a:p>
          <a:p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      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1000" b="0" dirty="0">
                <a:solidFill>
                  <a:schemeClr val="tx1"/>
                </a:solidFill>
              </a:rPr>
              <a:t>interpolation</a:t>
            </a:r>
            <a:r>
              <a:rPr lang="ko-KR" altLang="en-US" sz="1000" b="0" dirty="0">
                <a:solidFill>
                  <a:schemeClr val="tx1"/>
                </a:solidFill>
              </a:rPr>
              <a:t> = </a:t>
            </a:r>
            <a:r>
              <a:rPr lang="en-US" altLang="ko-KR" sz="1000" b="0" dirty="0">
                <a:solidFill>
                  <a:schemeClr val="tx1"/>
                </a:solidFill>
              </a:rPr>
              <a:t>y2</a:t>
            </a:r>
            <a:endParaRPr lang="ko-KR" altLang="en-US" sz="1000" b="0" dirty="0">
              <a:solidFill>
                <a:schemeClr val="tx1"/>
              </a:solidFill>
              <a:latin typeface="+mn-lt"/>
            </a:endParaRP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    MsgBox "Out of table"</a:t>
            </a: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    </a:t>
            </a:r>
            <a:r>
              <a:rPr lang="ko-KR" altLang="en-US" sz="1000" b="0" dirty="0" err="1">
                <a:solidFill>
                  <a:srgbClr val="0000FF"/>
                </a:solidFill>
                <a:latin typeface="+mn-lt"/>
              </a:rPr>
              <a:t>Exit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ko-KR" altLang="en-US" sz="1000" b="0" dirty="0" err="1">
                <a:solidFill>
                  <a:srgbClr val="0000FF"/>
                </a:solidFill>
                <a:latin typeface="+mn-lt"/>
              </a:rPr>
              <a:t>Function</a:t>
            </a:r>
            <a:endParaRPr lang="en-US" altLang="ko-KR" sz="1000" b="0" dirty="0">
              <a:solidFill>
                <a:srgbClr val="0000FF"/>
              </a:solidFill>
              <a:latin typeface="+mn-lt"/>
            </a:endParaRPr>
          </a:p>
          <a:p>
            <a:endParaRPr lang="en-US" altLang="ko-KR" sz="1000" b="0" dirty="0">
              <a:solidFill>
                <a:srgbClr val="0000FF"/>
              </a:solidFill>
              <a:latin typeface="+mn-lt"/>
            </a:endParaRPr>
          </a:p>
          <a:p>
            <a:r>
              <a:rPr lang="en-US" altLang="ko-KR" sz="1000" b="0" dirty="0">
                <a:solidFill>
                  <a:srgbClr val="0000FF"/>
                </a:solidFill>
                <a:latin typeface="+mn-lt"/>
              </a:rPr>
              <a:t>    </a:t>
            </a:r>
            <a:r>
              <a:rPr lang="ko-KR" altLang="en-US" sz="1000" b="0" dirty="0" err="1">
                <a:solidFill>
                  <a:srgbClr val="0000FF"/>
                </a:solidFill>
              </a:rPr>
              <a:t>End</a:t>
            </a:r>
            <a:r>
              <a:rPr lang="ko-KR" altLang="en-US" sz="1000" b="0" dirty="0">
                <a:solidFill>
                  <a:srgbClr val="0000FF"/>
                </a:solidFill>
              </a:rPr>
              <a:t> </a:t>
            </a:r>
            <a:r>
              <a:rPr lang="ko-KR" altLang="en-US" sz="1000" b="0" dirty="0" err="1">
                <a:solidFill>
                  <a:srgbClr val="0000FF"/>
                </a:solidFill>
              </a:rPr>
              <a:t>If</a:t>
            </a:r>
            <a:endParaRPr lang="ko-KR" altLang="en-US" sz="1000" b="0" dirty="0">
              <a:solidFill>
                <a:srgbClr val="0000FF"/>
              </a:solidFill>
              <a:latin typeface="+mn-lt"/>
            </a:endParaRP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   </a:t>
            </a:r>
            <a:endParaRPr lang="en-US" altLang="ko-KR" sz="1000" b="0" dirty="0">
              <a:solidFill>
                <a:schemeClr val="tx1"/>
              </a:solidFill>
              <a:latin typeface="+mn-lt"/>
            </a:endParaRPr>
          </a:p>
          <a:p>
            <a:r>
              <a:rPr lang="ko-KR" altLang="en-US" sz="1000" b="0" dirty="0">
                <a:solidFill>
                  <a:srgbClr val="00B050"/>
                </a:solidFill>
              </a:rPr>
              <a:t>' 1차 보간 후 결과 리턴</a:t>
            </a: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interpolation</a:t>
            </a:r>
            <a:r>
              <a:rPr lang="ko-KR" altLang="en-US" sz="1000" b="0" dirty="0">
                <a:solidFill>
                  <a:schemeClr val="tx1"/>
                </a:solidFill>
              </a:rPr>
              <a:t> = (y2 - y1) / (x2 - x1) * (</a:t>
            </a:r>
            <a:r>
              <a:rPr lang="ko-KR" altLang="en-US" sz="1000" b="0" dirty="0" err="1">
                <a:solidFill>
                  <a:schemeClr val="tx1"/>
                </a:solidFill>
              </a:rPr>
              <a:t>x</a:t>
            </a:r>
            <a:r>
              <a:rPr lang="ko-KR" altLang="en-US" sz="1000" b="0" dirty="0">
                <a:solidFill>
                  <a:schemeClr val="tx1"/>
                </a:solidFill>
              </a:rPr>
              <a:t> - x1) + y1</a:t>
            </a:r>
          </a:p>
          <a:p>
            <a:endParaRPr lang="ko-KR" altLang="en-US" sz="1000" b="0" dirty="0">
              <a:solidFill>
                <a:schemeClr val="tx1"/>
              </a:solidFill>
            </a:endParaRPr>
          </a:p>
          <a:p>
            <a:r>
              <a:rPr lang="ko-KR" altLang="en-US" sz="1000" b="0" dirty="0">
                <a:solidFill>
                  <a:srgbClr val="00B050"/>
                </a:solidFill>
              </a:rPr>
              <a:t>'</a:t>
            </a:r>
            <a:r>
              <a:rPr lang="ko-KR" altLang="en-US" sz="1000" b="0" dirty="0" err="1">
                <a:solidFill>
                  <a:srgbClr val="00B050"/>
                </a:solidFill>
              </a:rPr>
              <a:t>Function</a:t>
            </a:r>
            <a:r>
              <a:rPr lang="ko-KR" altLang="en-US" sz="1000" b="0" dirty="0">
                <a:solidFill>
                  <a:srgbClr val="00B050"/>
                </a:solidFill>
              </a:rPr>
              <a:t> 종료</a:t>
            </a:r>
          </a:p>
          <a:p>
            <a:r>
              <a:rPr lang="ko-KR" altLang="en-US" sz="1000" b="0" dirty="0" err="1">
                <a:solidFill>
                  <a:srgbClr val="0000FF"/>
                </a:solidFill>
              </a:rPr>
              <a:t>End</a:t>
            </a:r>
            <a:r>
              <a:rPr lang="ko-KR" altLang="en-US" sz="1000" b="0" dirty="0">
                <a:solidFill>
                  <a:srgbClr val="0000FF"/>
                </a:solidFill>
              </a:rPr>
              <a:t> </a:t>
            </a:r>
            <a:r>
              <a:rPr lang="ko-KR" altLang="en-US" sz="1000" b="0" dirty="0" err="1">
                <a:solidFill>
                  <a:srgbClr val="0000FF"/>
                </a:solidFill>
              </a:rPr>
              <a:t>Function</a:t>
            </a:r>
            <a:endParaRPr lang="en-US" altLang="ko-KR" sz="1000" b="0" dirty="0">
              <a:solidFill>
                <a:schemeClr val="tx1"/>
              </a:solidFill>
              <a:latin typeface="+mn-lt"/>
            </a:endParaRPr>
          </a:p>
          <a:p>
            <a:endParaRPr lang="en-US" altLang="ko-KR" sz="1000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BA5D72D4-1D05-4E1D-9CB5-ABDF981C6C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264657"/>
              </p:ext>
            </p:extLst>
          </p:nvPr>
        </p:nvGraphicFramePr>
        <p:xfrm>
          <a:off x="5654800" y="63286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Macro-Enabled Worksheet" showAsIcon="1" r:id="rId3" imgW="914400" imgH="771792" progId="Excel.SheetMacroEnabled.12">
                  <p:embed/>
                </p:oleObj>
              </mc:Choice>
              <mc:Fallback>
                <p:oleObj name="Macro-Enabled Worksheet" showAsIcon="1" r:id="rId3" imgW="914400" imgH="771792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54800" y="63286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FD5C03B0-14F8-46F1-A208-75A86862FCBA}"/>
              </a:ext>
            </a:extLst>
          </p:cNvPr>
          <p:cNvSpPr/>
          <p:nvPr/>
        </p:nvSpPr>
        <p:spPr>
          <a:xfrm>
            <a:off x="5095242" y="1482968"/>
            <a:ext cx="3273030" cy="3072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b="0" dirty="0">
                <a:solidFill>
                  <a:srgbClr val="0000FF"/>
                </a:solidFill>
                <a:latin typeface="+mn-lt"/>
              </a:rPr>
              <a:t>‘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매크로 기록으로 자동 생성된 </a:t>
            </a:r>
            <a:r>
              <a:rPr lang="en-US" altLang="ko-KR" sz="1000" b="0" dirty="0">
                <a:solidFill>
                  <a:srgbClr val="0000FF"/>
                </a:solidFill>
                <a:latin typeface="+mn-lt"/>
              </a:rPr>
              <a:t>Sub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  <a:latin typeface="+mn-lt"/>
              </a:rPr>
              <a:t>macro procedure</a:t>
            </a:r>
          </a:p>
          <a:p>
            <a:pPr>
              <a:lnSpc>
                <a:spcPct val="130000"/>
              </a:lnSpc>
            </a:pPr>
            <a:r>
              <a:rPr lang="en-US" altLang="ko-KR" sz="1000" b="0" dirty="0">
                <a:solidFill>
                  <a:srgbClr val="0000FF"/>
                </a:solidFill>
                <a:latin typeface="+mn-lt"/>
              </a:rPr>
              <a:t>Sub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1000" b="0" dirty="0" err="1">
                <a:solidFill>
                  <a:schemeClr val="tx1"/>
                </a:solidFill>
                <a:latin typeface="+mn-lt"/>
              </a:rPr>
              <a:t>macro_test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()</a:t>
            </a:r>
          </a:p>
          <a:p>
            <a:pPr>
              <a:lnSpc>
                <a:spcPct val="130000"/>
              </a:lnSpc>
            </a:pP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   Columns("B:B").Select</a:t>
            </a:r>
          </a:p>
          <a:p>
            <a:pPr>
              <a:lnSpc>
                <a:spcPct val="130000"/>
              </a:lnSpc>
            </a:pP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en-US" altLang="ko-KR" sz="1000" b="0" dirty="0" err="1">
                <a:solidFill>
                  <a:schemeClr val="tx1"/>
                </a:solidFill>
                <a:latin typeface="+mn-lt"/>
              </a:rPr>
              <a:t>Selection.Font.Bold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= True</a:t>
            </a:r>
          </a:p>
          <a:p>
            <a:pPr>
              <a:lnSpc>
                <a:spcPct val="130000"/>
              </a:lnSpc>
            </a:pP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   Range("B4:B5,B7,B8,B10,B11").Select</a:t>
            </a:r>
          </a:p>
          <a:p>
            <a:pPr>
              <a:lnSpc>
                <a:spcPct val="130000"/>
              </a:lnSpc>
            </a:pP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   Range("B11").Activate</a:t>
            </a:r>
          </a:p>
          <a:p>
            <a:pPr>
              <a:lnSpc>
                <a:spcPct val="130000"/>
              </a:lnSpc>
            </a:pP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en-US" altLang="ko-KR" sz="1000" b="0" dirty="0">
                <a:solidFill>
                  <a:srgbClr val="0000FF"/>
                </a:solidFill>
                <a:latin typeface="+mn-lt"/>
              </a:rPr>
              <a:t>With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1000" b="0" dirty="0" err="1">
                <a:solidFill>
                  <a:schemeClr val="tx1"/>
                </a:solidFill>
                <a:latin typeface="+mn-lt"/>
              </a:rPr>
              <a:t>Selection.Interior</a:t>
            </a:r>
            <a:endParaRPr lang="en-US" altLang="ko-KR" sz="1000" b="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30000"/>
              </a:lnSpc>
            </a:pP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       .Pattern = </a:t>
            </a:r>
            <a:r>
              <a:rPr lang="en-US" altLang="ko-KR" sz="1000" b="0" dirty="0" err="1">
                <a:solidFill>
                  <a:schemeClr val="tx1"/>
                </a:solidFill>
                <a:latin typeface="+mn-lt"/>
              </a:rPr>
              <a:t>xlSolid</a:t>
            </a:r>
            <a:endParaRPr lang="en-US" altLang="ko-KR" sz="1000" b="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30000"/>
              </a:lnSpc>
            </a:pP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       .</a:t>
            </a:r>
            <a:r>
              <a:rPr lang="en-US" altLang="ko-KR" sz="1000" b="0" dirty="0" err="1">
                <a:solidFill>
                  <a:schemeClr val="tx1"/>
                </a:solidFill>
                <a:latin typeface="+mn-lt"/>
              </a:rPr>
              <a:t>PatternColorIndex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= </a:t>
            </a:r>
            <a:r>
              <a:rPr lang="en-US" altLang="ko-KR" sz="1000" b="0" dirty="0" err="1">
                <a:solidFill>
                  <a:schemeClr val="tx1"/>
                </a:solidFill>
                <a:latin typeface="+mn-lt"/>
              </a:rPr>
              <a:t>xlAutomatic</a:t>
            </a:r>
            <a:endParaRPr lang="en-US" altLang="ko-KR" sz="1000" b="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30000"/>
              </a:lnSpc>
            </a:pP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       .</a:t>
            </a:r>
            <a:r>
              <a:rPr lang="en-US" altLang="ko-KR" sz="1000" b="0" dirty="0" err="1">
                <a:solidFill>
                  <a:schemeClr val="tx1"/>
                </a:solidFill>
                <a:latin typeface="+mn-lt"/>
              </a:rPr>
              <a:t>ThemeColor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= xlThemeColorAccent4</a:t>
            </a:r>
          </a:p>
          <a:p>
            <a:pPr>
              <a:lnSpc>
                <a:spcPct val="130000"/>
              </a:lnSpc>
            </a:pP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       .</a:t>
            </a:r>
            <a:r>
              <a:rPr lang="en-US" altLang="ko-KR" sz="1000" b="0" dirty="0" err="1">
                <a:solidFill>
                  <a:schemeClr val="tx1"/>
                </a:solidFill>
                <a:latin typeface="+mn-lt"/>
              </a:rPr>
              <a:t>TintAndShade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= 0</a:t>
            </a:r>
          </a:p>
          <a:p>
            <a:pPr>
              <a:lnSpc>
                <a:spcPct val="130000"/>
              </a:lnSpc>
            </a:pP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       .</a:t>
            </a:r>
            <a:r>
              <a:rPr lang="en-US" altLang="ko-KR" sz="1000" b="0" dirty="0" err="1">
                <a:solidFill>
                  <a:schemeClr val="tx1"/>
                </a:solidFill>
                <a:latin typeface="+mn-lt"/>
              </a:rPr>
              <a:t>PatternTintAndShade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= 0</a:t>
            </a:r>
          </a:p>
          <a:p>
            <a:pPr>
              <a:lnSpc>
                <a:spcPct val="130000"/>
              </a:lnSpc>
            </a:pP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en-US" altLang="ko-KR" sz="1000" b="0" dirty="0">
                <a:solidFill>
                  <a:srgbClr val="0000FF"/>
                </a:solidFill>
                <a:latin typeface="+mn-lt"/>
              </a:rPr>
              <a:t>End With</a:t>
            </a:r>
          </a:p>
          <a:p>
            <a:pPr>
              <a:lnSpc>
                <a:spcPct val="130000"/>
              </a:lnSpc>
            </a:pP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   Range("E4").Select</a:t>
            </a:r>
          </a:p>
          <a:p>
            <a:pPr>
              <a:lnSpc>
                <a:spcPct val="130000"/>
              </a:lnSpc>
            </a:pPr>
            <a:r>
              <a:rPr lang="en-US" altLang="ko-KR" sz="1000" b="0" dirty="0">
                <a:solidFill>
                  <a:srgbClr val="0000FF"/>
                </a:solidFill>
                <a:latin typeface="+mn-lt"/>
              </a:rPr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2936847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937935" y="1511947"/>
            <a:ext cx="5701701" cy="1979449"/>
            <a:chOff x="357233" y="589716"/>
            <a:chExt cx="6459985" cy="2639261"/>
          </a:xfrm>
        </p:grpSpPr>
        <p:sp>
          <p:nvSpPr>
            <p:cNvPr id="3" name="AutoShape 2"/>
            <p:cNvSpPr>
              <a:spLocks noChangeArrowheads="1"/>
            </p:cNvSpPr>
            <p:nvPr/>
          </p:nvSpPr>
          <p:spPr bwMode="auto">
            <a:xfrm>
              <a:off x="407249" y="2388396"/>
              <a:ext cx="6409969" cy="840581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0251" tIns="20251" rIns="20251" bIns="20251"/>
            <a:lstStyle/>
            <a:p>
              <a:pPr>
                <a:buClr>
                  <a:srgbClr val="F7B100"/>
                </a:buClr>
                <a:buFont typeface="Wingdings" pitchFamily="2" charset="2"/>
                <a:buNone/>
              </a:pPr>
              <a:r>
                <a:rPr lang="fr-FR" sz="2800" cap="all" dirty="0">
                  <a:solidFill>
                    <a:schemeClr val="tx2"/>
                  </a:solidFill>
                  <a:latin typeface="Arial Narrow" pitchFamily="34" charset="0"/>
                </a:rPr>
                <a:t>Object-</a:t>
              </a:r>
              <a:r>
                <a:rPr lang="fr-FR" sz="2800" cap="all" dirty="0" err="1">
                  <a:solidFill>
                    <a:schemeClr val="tx2"/>
                  </a:solidFill>
                  <a:latin typeface="Arial Narrow" pitchFamily="34" charset="0"/>
                </a:rPr>
                <a:t>Oriented</a:t>
              </a:r>
              <a:r>
                <a:rPr lang="fr-FR" sz="2800" cap="all" dirty="0">
                  <a:solidFill>
                    <a:schemeClr val="tx2"/>
                  </a:solidFill>
                  <a:latin typeface="Arial Narrow" pitchFamily="34" charset="0"/>
                </a:rPr>
                <a:t> </a:t>
              </a:r>
              <a:r>
                <a:rPr lang="fr-FR" sz="2800" cap="all" dirty="0" err="1">
                  <a:solidFill>
                    <a:schemeClr val="tx2"/>
                  </a:solidFill>
                  <a:latin typeface="Arial Narrow" pitchFamily="34" charset="0"/>
                </a:rPr>
                <a:t>Programming</a:t>
              </a:r>
              <a:endParaRPr lang="fr-FR" sz="2800" cap="all" dirty="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4" name="AutoShape 3"/>
            <p:cNvSpPr>
              <a:spLocks noChangeArrowheads="1"/>
            </p:cNvSpPr>
            <p:nvPr/>
          </p:nvSpPr>
          <p:spPr bwMode="auto">
            <a:xfrm>
              <a:off x="357233" y="589716"/>
              <a:ext cx="2355444" cy="1798680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0251" tIns="0" rIns="20251" bIns="0" anchor="ctr"/>
            <a:lstStyle/>
            <a:p>
              <a:pPr eaLnBrk="0" hangingPunct="0"/>
              <a:r>
                <a:rPr lang="en-GB" sz="12000" dirty="0">
                  <a:solidFill>
                    <a:srgbClr val="FFCD00"/>
                  </a:solidFill>
                </a:rPr>
                <a:t>05</a:t>
              </a:r>
              <a:endParaRPr lang="en-GB" sz="12000" b="0" dirty="0">
                <a:solidFill>
                  <a:srgbClr val="FFCD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8503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Object-Oriented Programming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 프로그래밍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AA3D2-4A49-4162-B9A0-B980D3338D66}"/>
              </a:ext>
            </a:extLst>
          </p:cNvPr>
          <p:cNvSpPr txBox="1"/>
          <p:nvPr/>
        </p:nvSpPr>
        <p:spPr>
          <a:xfrm>
            <a:off x="8059003" y="375313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ko-KR" altLang="en-US" sz="1600" b="0" dirty="0" err="1">
              <a:solidFill>
                <a:schemeClr val="tx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A8C7605-843C-406E-B8CE-E72370FD5EEA}"/>
              </a:ext>
            </a:extLst>
          </p:cNvPr>
          <p:cNvGrpSpPr/>
          <p:nvPr/>
        </p:nvGrpSpPr>
        <p:grpSpPr>
          <a:xfrm>
            <a:off x="44253" y="537832"/>
            <a:ext cx="8525844" cy="4242685"/>
            <a:chOff x="295362" y="718413"/>
            <a:chExt cx="8254929" cy="4188937"/>
          </a:xfrm>
        </p:grpSpPr>
        <p:pic>
          <p:nvPicPr>
            <p:cNvPr id="4" name="Picture 2" descr="Object-oriented programming에 대한 이미지 검색결과">
              <a:extLst>
                <a:ext uri="{FF2B5EF4-FFF2-40B4-BE49-F238E27FC236}">
                  <a16:creationId xmlns:a16="http://schemas.microsoft.com/office/drawing/2014/main" id="{9D59F4FE-1E79-41CF-A99E-1BCA59A2D4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362" y="718413"/>
              <a:ext cx="8254929" cy="4188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A06591F-1DC3-4258-9E12-1085DADF1F3C}"/>
                </a:ext>
              </a:extLst>
            </p:cNvPr>
            <p:cNvSpPr/>
            <p:nvPr/>
          </p:nvSpPr>
          <p:spPr>
            <a:xfrm>
              <a:off x="426202" y="958705"/>
              <a:ext cx="2569048" cy="5616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146" name="Picture 2" descr="Object-oriented programming에 대한 이미지 검색결과">
            <a:extLst>
              <a:ext uri="{FF2B5EF4-FFF2-40B4-BE49-F238E27FC236}">
                <a16:creationId xmlns:a16="http://schemas.microsoft.com/office/drawing/2014/main" id="{A5D84519-6E5C-4D4E-8F1B-B788BACD0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11" y="254517"/>
            <a:ext cx="1741176" cy="138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0534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Object-Oriented Programming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OOP</a:t>
            </a:r>
            <a:r>
              <a:rPr lang="ko-KR" altLang="en-US" dirty="0"/>
              <a:t>의 주요 특징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7E1D98F-8531-4BC9-8BCB-3BACF239D2F2}"/>
              </a:ext>
            </a:extLst>
          </p:cNvPr>
          <p:cNvGrpSpPr/>
          <p:nvPr/>
        </p:nvGrpSpPr>
        <p:grpSpPr>
          <a:xfrm>
            <a:off x="2211738" y="800951"/>
            <a:ext cx="4720523" cy="3719018"/>
            <a:chOff x="1873297" y="709612"/>
            <a:chExt cx="5124450" cy="3724275"/>
          </a:xfrm>
        </p:grpSpPr>
        <p:pic>
          <p:nvPicPr>
            <p:cNvPr id="9218" name="Picture 2" descr="관련 이미지">
              <a:extLst>
                <a:ext uri="{FF2B5EF4-FFF2-40B4-BE49-F238E27FC236}">
                  <a16:creationId xmlns:a16="http://schemas.microsoft.com/office/drawing/2014/main" id="{C57EF038-E8C0-4C50-BAE4-7EF212203A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297" y="709612"/>
              <a:ext cx="5124450" cy="3724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06E8D71-99B9-4E8A-8C39-2AF192FC624B}"/>
                </a:ext>
              </a:extLst>
            </p:cNvPr>
            <p:cNvSpPr/>
            <p:nvPr/>
          </p:nvSpPr>
          <p:spPr>
            <a:xfrm>
              <a:off x="5547815" y="4026090"/>
              <a:ext cx="1160060" cy="2934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E3BC2B2-F47F-43CC-81C0-CDF4FE6BD556}"/>
                </a:ext>
              </a:extLst>
            </p:cNvPr>
            <p:cNvSpPr/>
            <p:nvPr/>
          </p:nvSpPr>
          <p:spPr>
            <a:xfrm>
              <a:off x="2146253" y="4026090"/>
              <a:ext cx="1160060" cy="2934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65494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Object-Oriented Programming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VBA</a:t>
            </a:r>
            <a:r>
              <a:rPr lang="ko-KR" altLang="en-US" dirty="0"/>
              <a:t>의 객체 지향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870AC4-359B-438E-8B06-08809A01F6C4}"/>
              </a:ext>
            </a:extLst>
          </p:cNvPr>
          <p:cNvSpPr txBox="1">
            <a:spLocks noChangeArrowheads="1"/>
          </p:cNvSpPr>
          <p:nvPr/>
        </p:nvSpPr>
        <p:spPr>
          <a:xfrm>
            <a:off x="343215" y="747859"/>
            <a:ext cx="6358981" cy="712452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latinLnBrk="1" hangingPunct="1"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latinLnBrk="1" hangingPunct="1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 sz="8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직접 객체 </a:t>
            </a:r>
            <a:r>
              <a:rPr lang="ko-KR" altLang="en-US" sz="14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모듈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개발 가능</a:t>
            </a: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VBA 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에서는 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Excel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미리 정의된 객체를 활용 가능</a:t>
            </a: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04ABFD7-2E2E-415C-8904-B04F5FDECB80}"/>
              </a:ext>
            </a:extLst>
          </p:cNvPr>
          <p:cNvSpPr txBox="1">
            <a:spLocks noChangeArrowheads="1"/>
          </p:cNvSpPr>
          <p:nvPr/>
        </p:nvSpPr>
        <p:spPr>
          <a:xfrm>
            <a:off x="343214" y="1460311"/>
            <a:ext cx="6358981" cy="348017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latinLnBrk="1" hangingPunct="1"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latinLnBrk="1" hangingPunct="1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 sz="8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Excel 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인스턴스 선언</a:t>
            </a: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B0F99351-A35C-4935-BF2E-9BC40AAB3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00" y="1808327"/>
            <a:ext cx="3070954" cy="36443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Dim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lang="en-US" altLang="ko-KR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en-US" altLang="ko-KR" sz="1000" b="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5771F66-1CA9-4683-A5E1-0441BBF2E93C}"/>
              </a:ext>
            </a:extLst>
          </p:cNvPr>
          <p:cNvSpPr txBox="1">
            <a:spLocks noChangeArrowheads="1"/>
          </p:cNvSpPr>
          <p:nvPr/>
        </p:nvSpPr>
        <p:spPr>
          <a:xfrm>
            <a:off x="343214" y="2346771"/>
            <a:ext cx="6358981" cy="348017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latinLnBrk="1" hangingPunct="1"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latinLnBrk="1" hangingPunct="1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 sz="8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 생성</a:t>
            </a: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7ED0B452-46C3-470A-878A-21A4A9739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01" y="2711206"/>
            <a:ext cx="3070954" cy="34801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lang="en-US" altLang="ko-KR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0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초기값</a:t>
            </a:r>
            <a:r>
              <a:rPr lang="en-US" altLang="ko-KR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44141E7-C701-4EC0-8904-954C9506F304}"/>
              </a:ext>
            </a:extLst>
          </p:cNvPr>
          <p:cNvSpPr txBox="1">
            <a:spLocks noChangeArrowheads="1"/>
          </p:cNvSpPr>
          <p:nvPr/>
        </p:nvSpPr>
        <p:spPr>
          <a:xfrm>
            <a:off x="343214" y="3188988"/>
            <a:ext cx="6358981" cy="348017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latinLnBrk="1" hangingPunct="1"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latinLnBrk="1" hangingPunct="1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 sz="8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 속성 변경</a:t>
            </a: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4144DC1F-D1A2-48B6-8216-A909C8A03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01" y="3553423"/>
            <a:ext cx="3070954" cy="34801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b="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속성명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10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endParaRPr lang="en-US" altLang="ko-KR" sz="1000" b="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B876285C-3B89-4E7D-A00E-B8DAF8ABDA13}"/>
              </a:ext>
            </a:extLst>
          </p:cNvPr>
          <p:cNvSpPr txBox="1">
            <a:spLocks noChangeArrowheads="1"/>
          </p:cNvSpPr>
          <p:nvPr/>
        </p:nvSpPr>
        <p:spPr>
          <a:xfrm>
            <a:off x="343214" y="4031206"/>
            <a:ext cx="6358981" cy="348017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latinLnBrk="1" hangingPunct="1"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latinLnBrk="1" hangingPunct="1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 sz="8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 메소드 호출</a:t>
            </a: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330205A1-AF11-4D20-BDE4-885E80A90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01" y="4395641"/>
            <a:ext cx="3070954" cy="34801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b="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메소드명</a:t>
            </a:r>
            <a:endParaRPr lang="en-US" altLang="ko-KR" sz="1000" b="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F17C9AB9-8A2B-4149-BA6D-6187147D4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4372" y="1808327"/>
            <a:ext cx="3070954" cy="36443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Dim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ws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Worksheet</a:t>
            </a: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F98CF03D-C9D7-4D0B-AB2A-40424E2F4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4373" y="2711206"/>
            <a:ext cx="3070954" cy="34801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ws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Worksheet(</a:t>
            </a:r>
            <a:r>
              <a:rPr lang="en-US" altLang="ko-KR" sz="10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“sheet1”</a:t>
            </a:r>
            <a:r>
              <a:rPr lang="en-US" altLang="ko-KR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999CB1CB-C326-4FB0-B2AE-8B121F3DB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4373" y="3553423"/>
            <a:ext cx="3070954" cy="34801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ws.</a:t>
            </a:r>
            <a:r>
              <a:rPr lang="en-US" altLang="ko-KR" sz="1000" b="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en-US" altLang="ko-KR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0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“New sheet”</a:t>
            </a: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6398B122-1155-423E-9E0E-1A84FE6B5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4373" y="4395641"/>
            <a:ext cx="3070954" cy="34801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ws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Activate</a:t>
            </a:r>
          </a:p>
        </p:txBody>
      </p:sp>
    </p:spTree>
    <p:extLst>
      <p:ext uri="{BB962C8B-B14F-4D97-AF65-F5344CB8AC3E}">
        <p14:creationId xmlns:p14="http://schemas.microsoft.com/office/powerpoint/2010/main" val="201680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F6C0BE2-4D0B-414C-B332-412DC0535C4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Introduction of VBA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Why?</a:t>
            </a:r>
            <a:endParaRPr lang="ko-KR" alt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EA6FF10-C7DE-40F5-BF34-647DBD2ADE05}"/>
              </a:ext>
            </a:extLst>
          </p:cNvPr>
          <p:cNvSpPr txBox="1">
            <a:spLocks noChangeArrowheads="1"/>
          </p:cNvSpPr>
          <p:nvPr/>
        </p:nvSpPr>
        <p:spPr>
          <a:xfrm>
            <a:off x="379911" y="786279"/>
            <a:ext cx="7774626" cy="3570942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latinLnBrk="1" hangingPunct="1"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latinLnBrk="1" hangingPunct="1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 sz="8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EXCEL VBA (Visual Basic for Application)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 사용 확장성 </a:t>
            </a: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정의 함수</a:t>
            </a: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GUI</a:t>
            </a: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엑셀 시트에 활용</a:t>
            </a:r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간단한 개발 환경 </a:t>
            </a: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MS</a:t>
            </a: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Excel </a:t>
            </a: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 있으면 개발환경 완료</a:t>
            </a:r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별도의 개발 비용이 없으며 배포가 자유로움</a:t>
            </a:r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 </a:t>
            </a: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VBA</a:t>
            </a: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엑셀의 기능 뿐만 아니라</a:t>
            </a: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오피스 제품군의 제어도 가능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MS windows</a:t>
            </a: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다양한 기능 수행 가능</a:t>
            </a:r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 매크로 녹화 기능을 이용하여 실시간 동작으로 코드로 변환 가능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명령</a:t>
            </a: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 상단 리본</a:t>
            </a: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등으로 다양한 실행 방법</a:t>
            </a:r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54258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Object-Oriented Programming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Excel </a:t>
            </a:r>
            <a:r>
              <a:rPr lang="ko-KR" altLang="en-US" dirty="0"/>
              <a:t>객체 탐색기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C93BFD-E655-4CE6-BECA-13C7C8560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81" y="1220243"/>
            <a:ext cx="4041754" cy="34969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10CBFB3-05B0-4A5B-BE3D-4EB5E87FF5C9}"/>
              </a:ext>
            </a:extLst>
          </p:cNvPr>
          <p:cNvSpPr/>
          <p:nvPr/>
        </p:nvSpPr>
        <p:spPr>
          <a:xfrm>
            <a:off x="240780" y="746152"/>
            <a:ext cx="82481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500" dirty="0">
                <a:solidFill>
                  <a:schemeClr val="tx1"/>
                </a:solidFill>
              </a:rPr>
              <a:t>VBA </a:t>
            </a:r>
            <a:r>
              <a:rPr lang="ko-KR" altLang="en-US" sz="1500" dirty="0">
                <a:solidFill>
                  <a:schemeClr val="tx1"/>
                </a:solidFill>
              </a:rPr>
              <a:t>개발 화면에서 </a:t>
            </a:r>
            <a:r>
              <a:rPr lang="en-US" altLang="ko-KR" sz="1500" dirty="0">
                <a:solidFill>
                  <a:schemeClr val="tx1"/>
                </a:solidFill>
              </a:rPr>
              <a:t>‘F2’ : Excel</a:t>
            </a:r>
            <a:r>
              <a:rPr lang="ko-KR" altLang="en-US" sz="1500" dirty="0">
                <a:solidFill>
                  <a:schemeClr val="tx1"/>
                </a:solidFill>
              </a:rPr>
              <a:t>에서 미리 정의한 객체의 구성원을 확인 가능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6B7B6E-F10F-49EA-AB0E-22BCE04C0C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6353"/>
          <a:stretch/>
        </p:blipFill>
        <p:spPr>
          <a:xfrm>
            <a:off x="5107835" y="2233204"/>
            <a:ext cx="2539951" cy="804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6F6134-41B1-4B5C-B919-3BE38AADEB6E}"/>
              </a:ext>
            </a:extLst>
          </p:cNvPr>
          <p:cNvSpPr txBox="1"/>
          <p:nvPr/>
        </p:nvSpPr>
        <p:spPr bwMode="auto">
          <a:xfrm>
            <a:off x="5026682" y="1473888"/>
            <a:ext cx="595035" cy="37869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latinLnBrk="1">
              <a:lnSpc>
                <a:spcPct val="130000"/>
              </a:lnSpc>
              <a:spcBef>
                <a:spcPct val="50000"/>
              </a:spcBef>
            </a:pPr>
            <a:r>
              <a:rPr kumimoji="1"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상수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6CA5FD-8C43-483E-AAB2-813D798E6BDA}"/>
              </a:ext>
            </a:extLst>
          </p:cNvPr>
          <p:cNvSpPr txBox="1"/>
          <p:nvPr/>
        </p:nvSpPr>
        <p:spPr bwMode="auto">
          <a:xfrm>
            <a:off x="5830871" y="3480264"/>
            <a:ext cx="800219" cy="37869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latinLnBrk="1">
              <a:lnSpc>
                <a:spcPct val="130000"/>
              </a:lnSpc>
              <a:spcBef>
                <a:spcPct val="50000"/>
              </a:spcBef>
            </a:pPr>
            <a:r>
              <a:rPr kumimoji="1"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메서드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4B3E9-564B-40AD-BC9E-A816489E02D9}"/>
              </a:ext>
            </a:extLst>
          </p:cNvPr>
          <p:cNvSpPr txBox="1"/>
          <p:nvPr/>
        </p:nvSpPr>
        <p:spPr bwMode="auto">
          <a:xfrm>
            <a:off x="4964534" y="3480265"/>
            <a:ext cx="595035" cy="37869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latinLnBrk="1">
              <a:lnSpc>
                <a:spcPct val="130000"/>
              </a:lnSpc>
              <a:spcBef>
                <a:spcPct val="50000"/>
              </a:spcBef>
            </a:pPr>
            <a:r>
              <a:rPr kumimoji="1"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속성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3B2A096-6B36-457A-9FA4-493A97C1FB51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5246735" y="3094672"/>
            <a:ext cx="15317" cy="3855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6A68BC7-6757-4AC2-B107-03D1FC3C2E79}"/>
              </a:ext>
            </a:extLst>
          </p:cNvPr>
          <p:cNvCxnSpPr>
            <a:stCxn id="8" idx="2"/>
          </p:cNvCxnSpPr>
          <p:nvPr/>
        </p:nvCxnSpPr>
        <p:spPr>
          <a:xfrm flipH="1">
            <a:off x="5262051" y="1852581"/>
            <a:ext cx="62149" cy="3807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75EA901-8D96-4FA9-A1CA-8E43FBD8EFBE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5438633" y="2709081"/>
            <a:ext cx="792348" cy="77118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3D9FB24B-22AE-464F-B7DE-2093D615C085}"/>
              </a:ext>
            </a:extLst>
          </p:cNvPr>
          <p:cNvSpPr/>
          <p:nvPr/>
        </p:nvSpPr>
        <p:spPr>
          <a:xfrm>
            <a:off x="2448613" y="1847150"/>
            <a:ext cx="787853" cy="11181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3827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Object-Oriented Programming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WORKBOOKs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7F8A74-E0D4-4859-87D7-78CDBF5C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171186"/>
              </p:ext>
            </p:extLst>
          </p:nvPr>
        </p:nvGraphicFramePr>
        <p:xfrm>
          <a:off x="180975" y="640122"/>
          <a:ext cx="8783638" cy="4219812"/>
        </p:xfrm>
        <a:graphic>
          <a:graphicData uri="http://schemas.openxmlformats.org/drawingml/2006/table">
            <a:tbl>
              <a:tblPr/>
              <a:tblGrid>
                <a:gridCol w="3995240">
                  <a:extLst>
                    <a:ext uri="{9D8B030D-6E8A-4147-A177-3AD203B41FA5}">
                      <a16:colId xmlns:a16="http://schemas.microsoft.com/office/drawing/2014/main" val="940520674"/>
                    </a:ext>
                  </a:extLst>
                </a:gridCol>
                <a:gridCol w="4788398">
                  <a:extLst>
                    <a:ext uri="{9D8B030D-6E8A-4147-A177-3AD203B41FA5}">
                      <a16:colId xmlns:a16="http://schemas.microsoft.com/office/drawing/2014/main" val="222621009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 작</a:t>
                      </a:r>
                      <a:endParaRPr lang="en-US" sz="1000" b="1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98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 </a:t>
                      </a:r>
                      <a:r>
                        <a:rPr lang="ko-KR" altLang="en-US" sz="1000" b="1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</a:t>
                      </a:r>
                      <a:endParaRPr lang="en-US" sz="1000" b="1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98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44079"/>
                  </a:ext>
                </a:extLst>
              </a:tr>
              <a:tr h="2184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워크북 변수 선언하기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Dim </a:t>
                      </a:r>
                      <a:r>
                        <a:rPr lang="en-US" sz="10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wk</a:t>
                      </a:r>
                      <a:r>
                        <a:rPr 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As Workbook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1894749"/>
                  </a:ext>
                </a:extLst>
              </a:tr>
              <a:tr h="2184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새로운 워크북 생성하기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 </a:t>
                      </a:r>
                      <a:r>
                        <a:rPr lang="en-US" sz="10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wk</a:t>
                      </a:r>
                      <a:r>
                        <a:rPr 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sz="10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Workbooks.Add</a:t>
                      </a:r>
                      <a:endParaRPr lang="en-US" sz="1000" b="0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5245875"/>
                  </a:ext>
                </a:extLst>
              </a:tr>
              <a:tr h="218434"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워크북 변수 할당하기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 </a:t>
                      </a:r>
                      <a:r>
                        <a:rPr lang="en-US" sz="10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wk</a:t>
                      </a:r>
                      <a:r>
                        <a:rPr 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Workbooks("Example.xlsx")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2132811"/>
                  </a:ext>
                </a:extLst>
              </a:tr>
              <a:tr h="218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 </a:t>
                      </a:r>
                      <a:r>
                        <a:rPr lang="en-US" sz="10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wk</a:t>
                      </a:r>
                      <a:r>
                        <a:rPr 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sz="10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ThisWorkbook</a:t>
                      </a:r>
                      <a:endParaRPr lang="en-US" sz="1000" b="0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314669"/>
                  </a:ext>
                </a:extLst>
              </a:tr>
              <a:tr h="218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 </a:t>
                      </a:r>
                      <a:r>
                        <a:rPr lang="en-US" sz="10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wk</a:t>
                      </a:r>
                      <a:r>
                        <a:rPr 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Workbooks(1)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3189069"/>
                  </a:ext>
                </a:extLst>
              </a:tr>
              <a:tr h="2184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열려 있는 워크북 개체에 이름을 이용해 접근하기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Workbooks("Example.xlsx")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7469557"/>
                  </a:ext>
                </a:extLst>
              </a:tr>
              <a:tr h="2184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열려 있는 워크북 개체에 인덱스를 이용해 접근하기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Workbooks(&lt;index&gt;)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529622"/>
                  </a:ext>
                </a:extLst>
              </a:tr>
              <a:tr h="2184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열려 있는 가장 처음 워크북 개체에 인덱스 이용해 접근하기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Workbooks(1)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6257815"/>
                  </a:ext>
                </a:extLst>
              </a:tr>
              <a:tr h="2184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열려 있는 가장 마지막 워크북 개체에 인덱스 이용해 접근하기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Workbooks(</a:t>
                      </a:r>
                      <a:r>
                        <a:rPr lang="en-US" sz="10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Workbooks.Count</a:t>
                      </a:r>
                      <a:r>
                        <a:rPr 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1778949"/>
                  </a:ext>
                </a:extLst>
              </a:tr>
              <a:tr h="2184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활성화 되어 있는</a:t>
                      </a:r>
                      <a:r>
                        <a:rPr lang="en-US" altLang="ko-KR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 있는</a:t>
                      </a:r>
                      <a:r>
                        <a:rPr lang="en-US" altLang="ko-KR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워크북 개체에 접근하기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ActiveWorkbook</a:t>
                      </a:r>
                      <a:endParaRPr lang="en-US" sz="1000" b="0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9305109"/>
                  </a:ext>
                </a:extLst>
              </a:tr>
              <a:tr h="2184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되고 있는 </a:t>
                      </a:r>
                      <a:r>
                        <a:rPr lang="en-US" altLang="ko-KR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VBA </a:t>
                      </a:r>
                      <a:r>
                        <a:rPr lang="ko-KR" alt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코드를 소유하고 있는 워크북 개체에 접근하기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ThisWorkbook</a:t>
                      </a:r>
                      <a:endParaRPr lang="en-US" sz="1000" b="0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8863224"/>
                  </a:ext>
                </a:extLst>
              </a:tr>
              <a:tr h="218434"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워크북 활성화 시키기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Workbooks(1).Activate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8688709"/>
                  </a:ext>
                </a:extLst>
              </a:tr>
              <a:tr h="218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wk.Activate</a:t>
                      </a:r>
                      <a:endParaRPr lang="en-US" sz="1000" b="0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5658885"/>
                  </a:ext>
                </a:extLst>
              </a:tr>
              <a:tr h="2184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워크북 저장하기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wk.Save</a:t>
                      </a:r>
                      <a:endParaRPr lang="en-US" sz="1000" b="0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39810"/>
                  </a:ext>
                </a:extLst>
              </a:tr>
              <a:tr h="2184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워크북 다른 이름으로 저장하기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wk.SaveAs</a:t>
                      </a:r>
                      <a:r>
                        <a:rPr 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"Backup.xlsx"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1548272"/>
                  </a:ext>
                </a:extLst>
              </a:tr>
              <a:tr h="2184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저장하고</a:t>
                      </a:r>
                      <a:r>
                        <a:rPr lang="en-US" altLang="ko-KR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안하고</a:t>
                      </a:r>
                      <a:r>
                        <a:rPr lang="en-US" altLang="ko-KR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워크북 닫기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wk.Close</a:t>
                      </a:r>
                      <a:r>
                        <a:rPr 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SaveChanges</a:t>
                      </a:r>
                      <a:r>
                        <a:rPr 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:=True ( or False )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9666074"/>
                  </a:ext>
                </a:extLst>
              </a:tr>
              <a:tr h="2184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워크북 열기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 </a:t>
                      </a:r>
                      <a:r>
                        <a:rPr lang="en-US" sz="10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wk</a:t>
                      </a:r>
                      <a:r>
                        <a:rPr 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sz="10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Workbooks.Open</a:t>
                      </a:r>
                      <a:r>
                        <a:rPr 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("C:\Somewhere\SomeFile.xlsx")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3301041"/>
                  </a:ext>
                </a:extLst>
              </a:tr>
              <a:tr h="2184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읽기 전용으로 워크북 열기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 </a:t>
                      </a:r>
                      <a:r>
                        <a:rPr lang="en-US" sz="10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wk</a:t>
                      </a:r>
                      <a:r>
                        <a:rPr 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sz="10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Workbooks.Open</a:t>
                      </a:r>
                      <a:r>
                        <a:rPr 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("C:\Somewhere\SomeFile.xlsx",   </a:t>
                      </a:r>
                      <a:r>
                        <a:rPr lang="en-US" sz="1000" b="0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ReadOnly</a:t>
                      </a:r>
                      <a:r>
                        <a:rPr 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:=True)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702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8220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Object-Oriented Programming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WORKsheets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82E3ED2-5BD9-4311-B1AD-EE5943B5A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191614"/>
              </p:ext>
            </p:extLst>
          </p:nvPr>
        </p:nvGraphicFramePr>
        <p:xfrm>
          <a:off x="294038" y="791261"/>
          <a:ext cx="8555924" cy="3980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3189">
                  <a:extLst>
                    <a:ext uri="{9D8B030D-6E8A-4147-A177-3AD203B41FA5}">
                      <a16:colId xmlns:a16="http://schemas.microsoft.com/office/drawing/2014/main" val="2579027103"/>
                    </a:ext>
                  </a:extLst>
                </a:gridCol>
                <a:gridCol w="4652735">
                  <a:extLst>
                    <a:ext uri="{9D8B030D-6E8A-4147-A177-3AD203B41FA5}">
                      <a16:colId xmlns:a16="http://schemas.microsoft.com/office/drawing/2014/main" val="241719718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 작</a:t>
                      </a:r>
                      <a:endParaRPr lang="en-US" sz="1000" b="1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98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 </a:t>
                      </a:r>
                      <a:r>
                        <a:rPr lang="ko-KR" altLang="en-US" sz="1000" b="1" i="0" u="none" strike="noStrike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</a:t>
                      </a:r>
                      <a:endParaRPr lang="en-US" sz="1000" b="1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98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97060"/>
                  </a:ext>
                </a:extLst>
              </a:tr>
              <a:tr h="21829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워크시트 변수 선언</a:t>
                      </a:r>
                      <a:endParaRPr lang="ko-KR" altLang="en-US" sz="1000" b="0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Dim sh As Worksheet</a:t>
                      </a:r>
                      <a:endParaRPr lang="en-US" sz="1000" b="0" i="0" u="none" strike="noStrike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194841"/>
                  </a:ext>
                </a:extLst>
              </a:tr>
              <a:tr h="21829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워크시트 변수 할당</a:t>
                      </a:r>
                      <a:endParaRPr lang="ko-KR" altLang="en-US" sz="1000" b="0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 sh = Worksheets("Sheet1")</a:t>
                      </a:r>
                      <a:endParaRPr lang="en-US" sz="1000" b="0" i="0" u="none" strike="noStrike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650576"/>
                  </a:ext>
                </a:extLst>
              </a:tr>
              <a:tr h="21829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워크시트 이름 변경하기</a:t>
                      </a:r>
                      <a:endParaRPr lang="ko-KR" altLang="en-US" sz="1000" b="0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sh.Name = "New Name"</a:t>
                      </a:r>
                      <a:endParaRPr lang="en-US" sz="1000" b="0" i="0" u="none" strike="noStrike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442016"/>
                  </a:ext>
                </a:extLst>
              </a:tr>
              <a:tr h="21829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워크시트에 이름으로 접근하기</a:t>
                      </a:r>
                      <a:endParaRPr lang="ko-KR" altLang="en-US" sz="1000" b="0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Worksheets("Sheet1")</a:t>
                      </a:r>
                      <a:endParaRPr lang="en-US" sz="1000" b="0" i="0" u="none" strike="noStrike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34245"/>
                  </a:ext>
                </a:extLst>
              </a:tr>
              <a:tr h="2088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워크시트를 인덱스로 접근하기</a:t>
                      </a:r>
                      <a:endParaRPr lang="ko-KR" altLang="en-US" sz="1000" b="0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Worksheets(2)</a:t>
                      </a:r>
                      <a:endParaRPr lang="en-US" sz="1000" b="0" i="0" u="none" strike="noStrike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801514"/>
                  </a:ext>
                </a:extLst>
              </a:tr>
              <a:tr h="21829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좌측 부터 우측으로 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부터 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씩 증가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Worksheets(4)</a:t>
                      </a:r>
                      <a:endParaRPr lang="en-US" sz="1000" b="0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8910645"/>
                  </a:ext>
                </a:extLst>
              </a:tr>
              <a:tr h="21829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가장 왼쪽의 워크시트에 접근하기</a:t>
                      </a:r>
                      <a:endParaRPr lang="ko-KR" altLang="en-US" sz="1000" b="0" i="0" u="none" strike="noStrike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Worksheets(1)</a:t>
                      </a:r>
                      <a:endParaRPr lang="en-US" sz="1000" b="0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210642"/>
                  </a:ext>
                </a:extLst>
              </a:tr>
              <a:tr h="21829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가장 오른쪽의 워크시트에 접근하기</a:t>
                      </a:r>
                      <a:endParaRPr lang="ko-KR" altLang="en-US" sz="1000" b="0" i="0" u="none" strike="noStrike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Worksheets(</a:t>
                      </a:r>
                      <a:r>
                        <a:rPr lang="en-US" sz="10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Worksheets.Count</a:t>
                      </a:r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862520"/>
                  </a:ext>
                </a:extLst>
              </a:tr>
              <a:tr h="21829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활성화 된 워크시트에 접근</a:t>
                      </a:r>
                      <a:endParaRPr lang="ko-KR" altLang="en-US" sz="1000" b="0" i="0" u="none" strike="noStrike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ActiveWorksheet</a:t>
                      </a:r>
                      <a:endParaRPr lang="en-US" sz="1000" b="0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724125"/>
                  </a:ext>
                </a:extLst>
              </a:tr>
              <a:tr h="21829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워크시트 추가</a:t>
                      </a:r>
                      <a:endParaRPr lang="ko-KR" altLang="en-US" sz="1000" b="0" i="0" u="none" strike="noStrike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Worksheets.Add</a:t>
                      </a:r>
                      <a:endParaRPr lang="en-US" sz="1000" b="0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046694"/>
                  </a:ext>
                </a:extLst>
              </a:tr>
              <a:tr h="21829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여러 개 워크시트 추가하기</a:t>
                      </a:r>
                      <a:endParaRPr lang="ko-KR" altLang="en-US" sz="1000" b="0" i="0" u="none" strike="noStrike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Worksheets.Add Count:=3</a:t>
                      </a:r>
                      <a:endParaRPr lang="en-US" sz="1000" b="0" i="0" u="none" strike="noStrike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19578"/>
                  </a:ext>
                </a:extLst>
              </a:tr>
              <a:tr h="21829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워크시트 활성화하기</a:t>
                      </a:r>
                      <a:endParaRPr lang="ko-KR" altLang="en-US" sz="1000" b="0" i="0" u="none" strike="noStrike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sh.Activate</a:t>
                      </a:r>
                      <a:endParaRPr lang="en-US" sz="1000" b="0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472674"/>
                  </a:ext>
                </a:extLst>
              </a:tr>
              <a:tr h="21829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워크시트 복사하기</a:t>
                      </a:r>
                      <a:endParaRPr lang="ko-KR" altLang="en-US" sz="1000" b="0" i="0" u="none" strike="noStrike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sh.Copy</a:t>
                      </a:r>
                      <a:endParaRPr lang="en-US" sz="1000" b="0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381865"/>
                  </a:ext>
                </a:extLst>
              </a:tr>
              <a:tr h="21829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뒤에 있는 워크시트 복사하기</a:t>
                      </a:r>
                      <a:endParaRPr lang="ko-KR" altLang="en-US" sz="1000" b="0" i="0" u="none" strike="noStrike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sh1.Copy After:=Sh2</a:t>
                      </a:r>
                      <a:endParaRPr lang="en-US" sz="1000" b="0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959267"/>
                  </a:ext>
                </a:extLst>
              </a:tr>
              <a:tr h="21829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워크시트 삭제하기</a:t>
                      </a:r>
                      <a:endParaRPr lang="ko-KR" altLang="en-US" sz="1000" b="0" i="0" u="none" strike="noStrike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sh.Delete</a:t>
                      </a:r>
                      <a:endParaRPr lang="en-US" sz="1000" b="0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077561"/>
                  </a:ext>
                </a:extLst>
              </a:tr>
              <a:tr h="208808"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워크시트 숨기기</a:t>
                      </a:r>
                      <a:r>
                        <a:rPr lang="en-US" altLang="ko-KR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보이기</a:t>
                      </a:r>
                      <a:endParaRPr lang="ko-KR" altLang="en-US" sz="1000" b="0" i="0" u="none" strike="noStrike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sh.Visible</a:t>
                      </a:r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sz="10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xlSheetHidden</a:t>
                      </a:r>
                      <a:endParaRPr lang="en-US" sz="1000" b="0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869302"/>
                  </a:ext>
                </a:extLst>
              </a:tr>
              <a:tr h="2182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sh.Visible</a:t>
                      </a:r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sz="10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xlSheetVisible</a:t>
                      </a:r>
                      <a:endParaRPr lang="en-US" sz="1000" b="0" i="0" u="none" strike="noStrike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545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4080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Object-Oriented Programming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Range and cells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EEA7013-8B40-4D6A-AF47-675C03E72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688166"/>
              </p:ext>
            </p:extLst>
          </p:nvPr>
        </p:nvGraphicFramePr>
        <p:xfrm>
          <a:off x="341621" y="917536"/>
          <a:ext cx="8460757" cy="2644530"/>
        </p:xfrm>
        <a:graphic>
          <a:graphicData uri="http://schemas.openxmlformats.org/drawingml/2006/table">
            <a:tbl>
              <a:tblPr/>
              <a:tblGrid>
                <a:gridCol w="1131911">
                  <a:extLst>
                    <a:ext uri="{9D8B030D-6E8A-4147-A177-3AD203B41FA5}">
                      <a16:colId xmlns:a16="http://schemas.microsoft.com/office/drawing/2014/main" val="2962920066"/>
                    </a:ext>
                  </a:extLst>
                </a:gridCol>
                <a:gridCol w="2606722">
                  <a:extLst>
                    <a:ext uri="{9D8B030D-6E8A-4147-A177-3AD203B41FA5}">
                      <a16:colId xmlns:a16="http://schemas.microsoft.com/office/drawing/2014/main" val="1960587100"/>
                    </a:ext>
                  </a:extLst>
                </a:gridCol>
                <a:gridCol w="1439839">
                  <a:extLst>
                    <a:ext uri="{9D8B030D-6E8A-4147-A177-3AD203B41FA5}">
                      <a16:colId xmlns:a16="http://schemas.microsoft.com/office/drawing/2014/main" val="1307358662"/>
                    </a:ext>
                  </a:extLst>
                </a:gridCol>
                <a:gridCol w="2047164">
                  <a:extLst>
                    <a:ext uri="{9D8B030D-6E8A-4147-A177-3AD203B41FA5}">
                      <a16:colId xmlns:a16="http://schemas.microsoft.com/office/drawing/2014/main" val="1839921967"/>
                    </a:ext>
                  </a:extLst>
                </a:gridCol>
                <a:gridCol w="1235121">
                  <a:extLst>
                    <a:ext uri="{9D8B030D-6E8A-4147-A177-3AD203B41FA5}">
                      <a16:colId xmlns:a16="http://schemas.microsoft.com/office/drawing/2014/main" val="1108593262"/>
                    </a:ext>
                  </a:extLst>
                </a:gridCol>
              </a:tblGrid>
              <a:tr h="403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</a:p>
                  </a:txBody>
                  <a:tcPr marL="6226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파라메터</a:t>
                      </a:r>
                    </a:p>
                  </a:txBody>
                  <a:tcPr marL="6226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리턴 타입</a:t>
                      </a:r>
                    </a:p>
                  </a:txBody>
                  <a:tcPr marL="6226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6226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</a:p>
                  </a:txBody>
                  <a:tcPr marL="6226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043944"/>
                  </a:ext>
                </a:extLst>
              </a:tr>
              <a:tr h="3201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Range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cell </a:t>
                      </a:r>
                      <a:r>
                        <a:rPr lang="ko-KR" alt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멀티 셀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Range("A1:A4")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$A$1:$A$4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894071"/>
                  </a:ext>
                </a:extLst>
              </a:tr>
              <a:tr h="3201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Cells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</a:t>
                      </a:r>
                      <a:r>
                        <a:rPr lang="en-US" altLang="ko-KR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(row) </a:t>
                      </a:r>
                      <a:r>
                        <a:rPr lang="ko-KR" alt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r>
                        <a:rPr lang="en-US" altLang="ko-KR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</a:t>
                      </a:r>
                      <a:r>
                        <a:rPr lang="en-US" altLang="ko-KR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(column) </a:t>
                      </a:r>
                      <a:r>
                        <a:rPr lang="ko-KR" alt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 셀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Cells(1, 5)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$E$1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796024"/>
                  </a:ext>
                </a:extLst>
              </a:tr>
              <a:tr h="3201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Offset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</a:t>
                      </a:r>
                      <a:r>
                        <a:rPr lang="en-US" altLang="ko-KR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(row) </a:t>
                      </a:r>
                      <a:r>
                        <a:rPr lang="ko-KR" alt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r>
                        <a:rPr lang="en-US" altLang="ko-KR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</a:t>
                      </a:r>
                      <a:r>
                        <a:rPr lang="en-US" altLang="ko-KR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(column) </a:t>
                      </a:r>
                      <a:r>
                        <a:rPr lang="ko-KR" alt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멀티 셀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Range("A1:A2").Offset(1, 2)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$C$2:$C$3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240344"/>
                  </a:ext>
                </a:extLst>
              </a:tr>
              <a:tr h="32018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Rows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</a:t>
                      </a:r>
                      <a:r>
                        <a:rPr lang="en-US" altLang="ko-KR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(row) </a:t>
                      </a:r>
                      <a:r>
                        <a:rPr lang="ko-KR" alt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 또는 행</a:t>
                      </a:r>
                      <a:r>
                        <a:rPr lang="en-US" altLang="ko-KR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(row) </a:t>
                      </a:r>
                      <a:r>
                        <a:rPr lang="ko-KR" alt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범위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 또는 멀티 셀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Rows(4)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$4:$4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082395"/>
                  </a:ext>
                </a:extLst>
              </a:tr>
              <a:tr h="3201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Rows("2:4")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$2:$4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804677"/>
                  </a:ext>
                </a:extLst>
              </a:tr>
              <a:tr h="32018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Columns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</a:t>
                      </a:r>
                      <a:r>
                        <a:rPr lang="en-US" altLang="ko-KR" sz="1000" b="0" i="0" u="none" strike="noStrike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(column) </a:t>
                      </a:r>
                      <a:r>
                        <a:rPr lang="ko-KR" alt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 또는 열</a:t>
                      </a:r>
                      <a:r>
                        <a:rPr lang="en-US" altLang="ko-KR" sz="1000" b="0" i="0" u="none" strike="noStrike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(column) </a:t>
                      </a:r>
                      <a:r>
                        <a:rPr lang="ko-KR" alt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범위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 또는 멀티 셀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Columns(4)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$D:$D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358139"/>
                  </a:ext>
                </a:extLst>
              </a:tr>
              <a:tr h="3201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Columns("B:D")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$B:$D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978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4565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Object-Oriented Programming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Range </a:t>
            </a:r>
            <a:r>
              <a:rPr lang="ko-KR" altLang="en-US" dirty="0"/>
              <a:t>주요 메서드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BD45CA83-512E-423F-A5AF-95F7CCF8F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48" y="701521"/>
            <a:ext cx="5194853" cy="414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971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Object-Oriented Programming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Range </a:t>
            </a:r>
            <a:r>
              <a:rPr lang="ko-KR" altLang="en-US" dirty="0"/>
              <a:t>주요 속성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A4C6660A-0241-43A3-9EDA-825FCD7F3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36" y="827184"/>
            <a:ext cx="63627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6909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BD378AF-4DA8-49DE-9E03-3AF4704F7C08}"/>
              </a:ext>
            </a:extLst>
          </p:cNvPr>
          <p:cNvSpPr/>
          <p:nvPr/>
        </p:nvSpPr>
        <p:spPr>
          <a:xfrm>
            <a:off x="5148294" y="2668132"/>
            <a:ext cx="3244961" cy="1727509"/>
          </a:xfrm>
          <a:prstGeom prst="roundRect">
            <a:avLst>
              <a:gd name="adj" fmla="val 1093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6ABD936-7894-4D4A-9AE8-314640328561}"/>
              </a:ext>
            </a:extLst>
          </p:cNvPr>
          <p:cNvSpPr/>
          <p:nvPr/>
        </p:nvSpPr>
        <p:spPr>
          <a:xfrm>
            <a:off x="668533" y="2668134"/>
            <a:ext cx="3378028" cy="1727508"/>
          </a:xfrm>
          <a:prstGeom prst="roundRect">
            <a:avLst>
              <a:gd name="adj" fmla="val 109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Object-Oriented Programming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With </a:t>
            </a:r>
            <a:r>
              <a:rPr lang="ko-KR" altLang="en-US" dirty="0"/>
              <a:t>구문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870AC4-359B-438E-8B06-08809A01F6C4}"/>
              </a:ext>
            </a:extLst>
          </p:cNvPr>
          <p:cNvSpPr txBox="1">
            <a:spLocks noChangeArrowheads="1"/>
          </p:cNvSpPr>
          <p:nvPr/>
        </p:nvSpPr>
        <p:spPr>
          <a:xfrm>
            <a:off x="343215" y="833179"/>
            <a:ext cx="6358981" cy="427900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latinLnBrk="1" hangingPunct="1"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latinLnBrk="1" hangingPunct="1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 sz="8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동일 객체에 대한 반복 작업 수행은 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With 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구문으로 묶음 가능</a:t>
            </a: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330205A1-AF11-4D20-BDE4-885E80A90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533" y="1238183"/>
            <a:ext cx="3070954" cy="100204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With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객체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.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.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속성값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With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9F6F86-FADC-44D1-A350-5FFB4017DA3D}"/>
              </a:ext>
            </a:extLst>
          </p:cNvPr>
          <p:cNvSpPr/>
          <p:nvPr/>
        </p:nvSpPr>
        <p:spPr>
          <a:xfrm>
            <a:off x="5424068" y="2895974"/>
            <a:ext cx="2259622" cy="1271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b="0" dirty="0">
                <a:solidFill>
                  <a:srgbClr val="0000FF"/>
                </a:solidFill>
                <a:latin typeface="+mn-lt"/>
              </a:rPr>
              <a:t>With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Range(“A1”)</a:t>
            </a:r>
          </a:p>
          <a:p>
            <a:pPr>
              <a:lnSpc>
                <a:spcPct val="130000"/>
              </a:lnSpc>
            </a:pP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       .Value = 10</a:t>
            </a:r>
          </a:p>
          <a:p>
            <a:pPr>
              <a:lnSpc>
                <a:spcPct val="130000"/>
              </a:lnSpc>
            </a:pP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       .</a:t>
            </a:r>
            <a:r>
              <a:rPr lang="en-US" altLang="ko-KR" sz="1000" b="0" dirty="0" err="1">
                <a:solidFill>
                  <a:schemeClr val="tx1"/>
                </a:solidFill>
                <a:latin typeface="+mn-lt"/>
              </a:rPr>
              <a:t>Font.Name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= “</a:t>
            </a:r>
            <a:r>
              <a:rPr lang="ko-KR" altLang="en-US" sz="1000" b="0" dirty="0" err="1">
                <a:solidFill>
                  <a:schemeClr val="tx1"/>
                </a:solidFill>
                <a:latin typeface="+mn-lt"/>
              </a:rPr>
              <a:t>맑은고딕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”</a:t>
            </a:r>
          </a:p>
          <a:p>
            <a:pPr>
              <a:lnSpc>
                <a:spcPct val="130000"/>
              </a:lnSpc>
            </a:pP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       .</a:t>
            </a:r>
            <a:r>
              <a:rPr lang="en-US" altLang="ko-KR" sz="1000" b="0" dirty="0" err="1">
                <a:solidFill>
                  <a:schemeClr val="tx1"/>
                </a:solidFill>
                <a:latin typeface="+mn-lt"/>
              </a:rPr>
              <a:t>Font.Size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= 14</a:t>
            </a:r>
          </a:p>
          <a:p>
            <a:pPr>
              <a:lnSpc>
                <a:spcPct val="130000"/>
              </a:lnSpc>
            </a:pP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       .</a:t>
            </a:r>
            <a:r>
              <a:rPr lang="en-US" altLang="ko-KR" sz="1000" b="0" dirty="0" err="1">
                <a:solidFill>
                  <a:schemeClr val="tx1"/>
                </a:solidFill>
                <a:latin typeface="+mn-lt"/>
              </a:rPr>
              <a:t>Font.Bold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= True</a:t>
            </a:r>
          </a:p>
          <a:p>
            <a:pPr>
              <a:lnSpc>
                <a:spcPct val="130000"/>
              </a:lnSpc>
            </a:pPr>
            <a:r>
              <a:rPr lang="en-US" altLang="ko-KR" sz="1000" b="0" dirty="0">
                <a:solidFill>
                  <a:srgbClr val="0000FF"/>
                </a:solidFill>
                <a:latin typeface="+mn-lt"/>
              </a:rPr>
              <a:t>End With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A1109A-6682-4F3D-991C-FAF3EC9173B5}"/>
              </a:ext>
            </a:extLst>
          </p:cNvPr>
          <p:cNvSpPr/>
          <p:nvPr/>
        </p:nvSpPr>
        <p:spPr>
          <a:xfrm>
            <a:off x="807421" y="3096028"/>
            <a:ext cx="2526671" cy="871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Range(“A1”).Value = 10</a:t>
            </a:r>
          </a:p>
          <a:p>
            <a:pPr>
              <a:lnSpc>
                <a:spcPct val="130000"/>
              </a:lnSpc>
            </a:pP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Range(“A1”).</a:t>
            </a:r>
            <a:r>
              <a:rPr lang="en-US" altLang="ko-KR" sz="1000" b="0" dirty="0" err="1">
                <a:solidFill>
                  <a:schemeClr val="tx1"/>
                </a:solidFill>
                <a:latin typeface="+mn-lt"/>
              </a:rPr>
              <a:t>Font.Name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= “</a:t>
            </a:r>
            <a:r>
              <a:rPr lang="ko-KR" altLang="en-US" sz="1000" b="0" dirty="0" err="1">
                <a:solidFill>
                  <a:schemeClr val="tx1"/>
                </a:solidFill>
                <a:latin typeface="+mn-lt"/>
              </a:rPr>
              <a:t>맑은고딕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”</a:t>
            </a:r>
          </a:p>
          <a:p>
            <a:pPr>
              <a:lnSpc>
                <a:spcPct val="130000"/>
              </a:lnSpc>
            </a:pP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Range(“A1”).</a:t>
            </a:r>
            <a:r>
              <a:rPr lang="en-US" altLang="ko-KR" sz="1000" b="0" dirty="0" err="1">
                <a:solidFill>
                  <a:schemeClr val="tx1"/>
                </a:solidFill>
                <a:latin typeface="+mn-lt"/>
              </a:rPr>
              <a:t>Font.Size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= 14</a:t>
            </a:r>
          </a:p>
          <a:p>
            <a:pPr>
              <a:lnSpc>
                <a:spcPct val="130000"/>
              </a:lnSpc>
            </a:pP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Range(“A1”).</a:t>
            </a:r>
            <a:r>
              <a:rPr lang="en-US" altLang="ko-KR" sz="1000" b="0" dirty="0" err="1">
                <a:solidFill>
                  <a:schemeClr val="tx1"/>
                </a:solidFill>
                <a:latin typeface="+mn-lt"/>
              </a:rPr>
              <a:t>Font.Bold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= 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0FA137-2217-4EFB-A4B1-C65CB17EF198}"/>
              </a:ext>
            </a:extLst>
          </p:cNvPr>
          <p:cNvSpPr txBox="1"/>
          <p:nvPr/>
        </p:nvSpPr>
        <p:spPr>
          <a:xfrm>
            <a:off x="4341283" y="3194648"/>
            <a:ext cx="512288" cy="77309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40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3006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Object-Oriented Programming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F92F90-6422-4BD1-91B6-A2EABCEB89C4}"/>
              </a:ext>
            </a:extLst>
          </p:cNvPr>
          <p:cNvSpPr/>
          <p:nvPr/>
        </p:nvSpPr>
        <p:spPr>
          <a:xfrm>
            <a:off x="246476" y="710093"/>
            <a:ext cx="4544703" cy="4137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b="0" dirty="0">
                <a:solidFill>
                  <a:srgbClr val="0000FF"/>
                </a:solidFill>
              </a:rPr>
              <a:t>Sub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 err="1">
                <a:solidFill>
                  <a:schemeClr val="tx1"/>
                </a:solidFill>
              </a:rPr>
              <a:t>Add_sheet</a:t>
            </a:r>
            <a:r>
              <a:rPr lang="en-US" altLang="ko-KR" sz="1000" b="0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20000"/>
              </a:lnSpc>
            </a:pPr>
            <a:endParaRPr lang="en-US" altLang="ko-KR" sz="1000" b="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b="0" dirty="0">
                <a:solidFill>
                  <a:srgbClr val="00B050"/>
                </a:solidFill>
              </a:rPr>
              <a:t>    '</a:t>
            </a:r>
            <a:r>
              <a:rPr lang="ko-KR" altLang="en-US" sz="1000" b="0" dirty="0">
                <a:solidFill>
                  <a:srgbClr val="00B050"/>
                </a:solidFill>
              </a:rPr>
              <a:t>객체 인스턴트를 위한 변수 선언</a:t>
            </a:r>
          </a:p>
          <a:p>
            <a:pPr>
              <a:lnSpc>
                <a:spcPct val="120000"/>
              </a:lnSpc>
            </a:pPr>
            <a:r>
              <a:rPr lang="ko-KR" altLang="en-US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>
                <a:solidFill>
                  <a:srgbClr val="0000FF"/>
                </a:solidFill>
              </a:rPr>
              <a:t>Dim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 err="1">
                <a:solidFill>
                  <a:schemeClr val="tx1"/>
                </a:solidFill>
              </a:rPr>
              <a:t>newSheet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</a:rPr>
              <a:t>As Worksheet</a:t>
            </a:r>
          </a:p>
          <a:p>
            <a:pPr>
              <a:lnSpc>
                <a:spcPct val="120000"/>
              </a:lnSpc>
            </a:pPr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>
                <a:solidFill>
                  <a:srgbClr val="0000FF"/>
                </a:solidFill>
              </a:rPr>
              <a:t>Dim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 err="1">
                <a:solidFill>
                  <a:schemeClr val="tx1"/>
                </a:solidFill>
              </a:rPr>
              <a:t>firstRow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</a:rPr>
              <a:t>As Range</a:t>
            </a:r>
          </a:p>
          <a:p>
            <a:pPr>
              <a:lnSpc>
                <a:spcPct val="120000"/>
              </a:lnSpc>
            </a:pPr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>
                <a:solidFill>
                  <a:srgbClr val="0000FF"/>
                </a:solidFill>
              </a:rPr>
              <a:t>Dim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 err="1">
                <a:solidFill>
                  <a:schemeClr val="tx1"/>
                </a:solidFill>
              </a:rPr>
              <a:t>cht_name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</a:rPr>
              <a:t>As String</a:t>
            </a:r>
          </a:p>
          <a:p>
            <a:pPr>
              <a:lnSpc>
                <a:spcPct val="120000"/>
              </a:lnSpc>
            </a:pPr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1000" b="0" dirty="0">
                <a:solidFill>
                  <a:srgbClr val="00B050"/>
                </a:solidFill>
              </a:rPr>
              <a:t>    '</a:t>
            </a:r>
            <a:r>
              <a:rPr lang="ko-KR" altLang="en-US" sz="1000" b="0" dirty="0">
                <a:solidFill>
                  <a:srgbClr val="00B050"/>
                </a:solidFill>
              </a:rPr>
              <a:t>현재 시트의 셀</a:t>
            </a:r>
            <a:r>
              <a:rPr lang="en-US" altLang="ko-KR" sz="1000" b="0" dirty="0">
                <a:solidFill>
                  <a:srgbClr val="00B050"/>
                </a:solidFill>
              </a:rPr>
              <a:t>(4, C)</a:t>
            </a:r>
            <a:r>
              <a:rPr lang="ko-KR" altLang="en-US" sz="1000" b="0" dirty="0">
                <a:solidFill>
                  <a:srgbClr val="00B050"/>
                </a:solidFill>
              </a:rPr>
              <a:t>의 값을 읽어서 </a:t>
            </a:r>
            <a:r>
              <a:rPr lang="en-US" altLang="ko-KR" sz="1000" b="0" dirty="0" err="1">
                <a:solidFill>
                  <a:srgbClr val="00B050"/>
                </a:solidFill>
              </a:rPr>
              <a:t>cht_name</a:t>
            </a:r>
            <a:r>
              <a:rPr lang="ko-KR" altLang="en-US" sz="1000" b="0" dirty="0">
                <a:solidFill>
                  <a:srgbClr val="00B050"/>
                </a:solidFill>
              </a:rPr>
              <a:t>에 저장</a:t>
            </a:r>
          </a:p>
          <a:p>
            <a:pPr>
              <a:lnSpc>
                <a:spcPct val="120000"/>
              </a:lnSpc>
            </a:pPr>
            <a:r>
              <a:rPr lang="ko-KR" altLang="en-US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 err="1">
                <a:solidFill>
                  <a:schemeClr val="tx1"/>
                </a:solidFill>
              </a:rPr>
              <a:t>cht_name</a:t>
            </a:r>
            <a:r>
              <a:rPr lang="en-US" altLang="ko-KR" sz="1000" b="0" dirty="0">
                <a:solidFill>
                  <a:schemeClr val="tx1"/>
                </a:solidFill>
              </a:rPr>
              <a:t> = Cells(4, 3).Value</a:t>
            </a:r>
          </a:p>
          <a:p>
            <a:pPr>
              <a:lnSpc>
                <a:spcPct val="120000"/>
              </a:lnSpc>
            </a:pPr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1000" b="0" dirty="0">
                <a:solidFill>
                  <a:srgbClr val="00B050"/>
                </a:solidFill>
              </a:rPr>
              <a:t>    'Worksheets </a:t>
            </a:r>
            <a:r>
              <a:rPr lang="ko-KR" altLang="en-US" sz="1000" b="0" dirty="0">
                <a:solidFill>
                  <a:srgbClr val="00B050"/>
                </a:solidFill>
              </a:rPr>
              <a:t>객체의 </a:t>
            </a:r>
            <a:r>
              <a:rPr lang="en-US" altLang="ko-KR" sz="1000" b="0" dirty="0">
                <a:solidFill>
                  <a:srgbClr val="00B050"/>
                </a:solidFill>
              </a:rPr>
              <a:t>add </a:t>
            </a:r>
            <a:r>
              <a:rPr lang="ko-KR" altLang="en-US" sz="1000" b="0" dirty="0">
                <a:solidFill>
                  <a:srgbClr val="00B050"/>
                </a:solidFill>
              </a:rPr>
              <a:t>메소드 호출하여</a:t>
            </a:r>
          </a:p>
          <a:p>
            <a:pPr>
              <a:lnSpc>
                <a:spcPct val="120000"/>
              </a:lnSpc>
            </a:pPr>
            <a:r>
              <a:rPr lang="ko-KR" altLang="en-US" sz="1000" b="0" dirty="0">
                <a:solidFill>
                  <a:srgbClr val="00B050"/>
                </a:solidFill>
              </a:rPr>
              <a:t>    </a:t>
            </a:r>
            <a:r>
              <a:rPr lang="en-US" altLang="ko-KR" sz="1000" b="0" dirty="0">
                <a:solidFill>
                  <a:srgbClr val="00B050"/>
                </a:solidFill>
              </a:rPr>
              <a:t>'</a:t>
            </a:r>
            <a:r>
              <a:rPr lang="ko-KR" altLang="en-US" sz="1000" b="0" dirty="0">
                <a:solidFill>
                  <a:srgbClr val="00B050"/>
                </a:solidFill>
              </a:rPr>
              <a:t>새로운 시트를 추가하고 </a:t>
            </a:r>
            <a:r>
              <a:rPr lang="en-US" altLang="ko-KR" sz="1000" b="0" dirty="0" err="1">
                <a:solidFill>
                  <a:srgbClr val="00B050"/>
                </a:solidFill>
              </a:rPr>
              <a:t>newSheet</a:t>
            </a:r>
            <a:r>
              <a:rPr lang="en-US" altLang="ko-KR" sz="1000" b="0" dirty="0">
                <a:solidFill>
                  <a:srgbClr val="00B050"/>
                </a:solidFill>
              </a:rPr>
              <a:t> </a:t>
            </a:r>
            <a:r>
              <a:rPr lang="ko-KR" altLang="en-US" sz="1000" b="0" dirty="0">
                <a:solidFill>
                  <a:srgbClr val="00B050"/>
                </a:solidFill>
              </a:rPr>
              <a:t>라는 인스턴트로 지정</a:t>
            </a:r>
          </a:p>
          <a:p>
            <a:pPr>
              <a:lnSpc>
                <a:spcPct val="120000"/>
              </a:lnSpc>
            </a:pPr>
            <a:r>
              <a:rPr lang="ko-KR" altLang="en-US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>
                <a:solidFill>
                  <a:srgbClr val="0000FF"/>
                </a:solidFill>
              </a:rPr>
              <a:t>Set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 err="1">
                <a:solidFill>
                  <a:schemeClr val="tx1"/>
                </a:solidFill>
              </a:rPr>
              <a:t>newSheet</a:t>
            </a:r>
            <a:r>
              <a:rPr lang="en-US" altLang="ko-KR" sz="1000" b="0" dirty="0">
                <a:solidFill>
                  <a:schemeClr val="tx1"/>
                </a:solidFill>
              </a:rPr>
              <a:t> = </a:t>
            </a:r>
            <a:r>
              <a:rPr lang="en-US" altLang="ko-KR" sz="1000" b="0" dirty="0" err="1">
                <a:solidFill>
                  <a:schemeClr val="tx1"/>
                </a:solidFill>
              </a:rPr>
              <a:t>Worksheets.Add</a:t>
            </a:r>
            <a:endParaRPr lang="en-US" altLang="ko-KR" sz="1000" b="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1000" b="0" dirty="0">
                <a:solidFill>
                  <a:srgbClr val="00B050"/>
                </a:solidFill>
              </a:rPr>
              <a:t>    '</a:t>
            </a:r>
            <a:r>
              <a:rPr lang="en-US" altLang="ko-KR" sz="1000" b="0" dirty="0" err="1">
                <a:solidFill>
                  <a:srgbClr val="00B050"/>
                </a:solidFill>
              </a:rPr>
              <a:t>newSheet</a:t>
            </a:r>
            <a:r>
              <a:rPr lang="ko-KR" altLang="en-US" sz="1000" b="0" dirty="0">
                <a:solidFill>
                  <a:srgbClr val="00B050"/>
                </a:solidFill>
              </a:rPr>
              <a:t>로 정의된 인스턴트의 </a:t>
            </a:r>
            <a:r>
              <a:rPr lang="en-US" altLang="ko-KR" sz="1000" b="0" dirty="0">
                <a:solidFill>
                  <a:srgbClr val="00B050"/>
                </a:solidFill>
              </a:rPr>
              <a:t>Name </a:t>
            </a:r>
            <a:r>
              <a:rPr lang="ko-KR" altLang="en-US" sz="1000" b="0" dirty="0">
                <a:solidFill>
                  <a:srgbClr val="00B050"/>
                </a:solidFill>
              </a:rPr>
              <a:t>속성을 </a:t>
            </a:r>
            <a:r>
              <a:rPr lang="en-US" altLang="ko-KR" sz="1000" b="0" dirty="0" err="1">
                <a:solidFill>
                  <a:srgbClr val="00B050"/>
                </a:solidFill>
              </a:rPr>
              <a:t>cht_name</a:t>
            </a:r>
            <a:r>
              <a:rPr lang="ko-KR" altLang="en-US" sz="1000" b="0" dirty="0">
                <a:solidFill>
                  <a:srgbClr val="00B050"/>
                </a:solidFill>
              </a:rPr>
              <a:t>로 변경</a:t>
            </a:r>
          </a:p>
          <a:p>
            <a:pPr>
              <a:lnSpc>
                <a:spcPct val="120000"/>
              </a:lnSpc>
            </a:pPr>
            <a:r>
              <a:rPr lang="ko-KR" altLang="en-US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 err="1">
                <a:solidFill>
                  <a:schemeClr val="tx1"/>
                </a:solidFill>
              </a:rPr>
              <a:t>newSheet.Name</a:t>
            </a:r>
            <a:r>
              <a:rPr lang="en-US" altLang="ko-KR" sz="1000" b="0" dirty="0">
                <a:solidFill>
                  <a:schemeClr val="tx1"/>
                </a:solidFill>
              </a:rPr>
              <a:t> = </a:t>
            </a:r>
            <a:r>
              <a:rPr lang="en-US" altLang="ko-KR" sz="1000" b="0" dirty="0" err="1">
                <a:solidFill>
                  <a:schemeClr val="tx1"/>
                </a:solidFill>
              </a:rPr>
              <a:t>cht_name</a:t>
            </a:r>
            <a:endParaRPr lang="en-US" altLang="ko-KR" sz="1000" b="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1000" b="0" dirty="0">
                <a:solidFill>
                  <a:srgbClr val="00B050"/>
                </a:solidFill>
              </a:rPr>
              <a:t>    'Range</a:t>
            </a:r>
            <a:r>
              <a:rPr lang="ko-KR" altLang="en-US" sz="1000" b="0" dirty="0">
                <a:solidFill>
                  <a:srgbClr val="00B050"/>
                </a:solidFill>
              </a:rPr>
              <a:t>와 </a:t>
            </a:r>
            <a:r>
              <a:rPr lang="en-US" altLang="ko-KR" sz="1000" b="0" dirty="0">
                <a:solidFill>
                  <a:srgbClr val="00B050"/>
                </a:solidFill>
              </a:rPr>
              <a:t>Cells </a:t>
            </a:r>
            <a:r>
              <a:rPr lang="ko-KR" altLang="en-US" sz="1000" b="0" dirty="0">
                <a:solidFill>
                  <a:srgbClr val="00B050"/>
                </a:solidFill>
              </a:rPr>
              <a:t>객체를 이용하여 범위를 지정하고 </a:t>
            </a:r>
            <a:r>
              <a:rPr lang="en-US" altLang="ko-KR" sz="1000" b="0" dirty="0" err="1">
                <a:solidFill>
                  <a:srgbClr val="00B050"/>
                </a:solidFill>
              </a:rPr>
              <a:t>firstRow</a:t>
            </a:r>
            <a:r>
              <a:rPr lang="en-US" altLang="ko-KR" sz="1000" b="0" dirty="0">
                <a:solidFill>
                  <a:srgbClr val="00B050"/>
                </a:solidFill>
              </a:rPr>
              <a:t> </a:t>
            </a:r>
            <a:r>
              <a:rPr lang="ko-KR" altLang="en-US" sz="1000" b="0" dirty="0">
                <a:solidFill>
                  <a:srgbClr val="00B050"/>
                </a:solidFill>
              </a:rPr>
              <a:t>인스턴트 지정</a:t>
            </a:r>
          </a:p>
          <a:p>
            <a:pPr>
              <a:lnSpc>
                <a:spcPct val="120000"/>
              </a:lnSpc>
            </a:pPr>
            <a:r>
              <a:rPr lang="ko-KR" altLang="en-US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>
                <a:solidFill>
                  <a:srgbClr val="0000FF"/>
                </a:solidFill>
              </a:rPr>
              <a:t>Set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 err="1">
                <a:solidFill>
                  <a:schemeClr val="tx1"/>
                </a:solidFill>
              </a:rPr>
              <a:t>firstRow</a:t>
            </a:r>
            <a:r>
              <a:rPr lang="en-US" altLang="ko-KR" sz="1000" b="0" dirty="0">
                <a:solidFill>
                  <a:schemeClr val="tx1"/>
                </a:solidFill>
              </a:rPr>
              <a:t> = Range(Cells(1, 1), Cells(1, 10))</a:t>
            </a:r>
          </a:p>
          <a:p>
            <a:pPr>
              <a:lnSpc>
                <a:spcPct val="120000"/>
              </a:lnSpc>
            </a:pPr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1000" b="0" dirty="0">
                <a:solidFill>
                  <a:srgbClr val="00B050"/>
                </a:solidFill>
              </a:rPr>
              <a:t>    '</a:t>
            </a:r>
            <a:r>
              <a:rPr lang="ko-KR" altLang="en-US" sz="1000" b="0" dirty="0">
                <a:solidFill>
                  <a:srgbClr val="00B050"/>
                </a:solidFill>
              </a:rPr>
              <a:t>정의된 인스턴트 중에 </a:t>
            </a:r>
            <a:r>
              <a:rPr lang="en-US" altLang="ko-KR" sz="1000" b="0" dirty="0">
                <a:solidFill>
                  <a:srgbClr val="00B050"/>
                </a:solidFill>
              </a:rPr>
              <a:t>interior </a:t>
            </a:r>
            <a:r>
              <a:rPr lang="ko-KR" altLang="en-US" sz="1000" b="0" dirty="0">
                <a:solidFill>
                  <a:srgbClr val="00B050"/>
                </a:solidFill>
              </a:rPr>
              <a:t>메소드의 </a:t>
            </a:r>
            <a:r>
              <a:rPr lang="en-US" altLang="ko-KR" sz="1000" b="0" dirty="0" err="1">
                <a:solidFill>
                  <a:srgbClr val="00B050"/>
                </a:solidFill>
              </a:rPr>
              <a:t>ColorIndex</a:t>
            </a:r>
            <a:r>
              <a:rPr lang="en-US" altLang="ko-KR" sz="1000" b="0" dirty="0">
                <a:solidFill>
                  <a:srgbClr val="00B050"/>
                </a:solidFill>
              </a:rPr>
              <a:t> </a:t>
            </a:r>
            <a:r>
              <a:rPr lang="ko-KR" altLang="en-US" sz="1000" b="0" dirty="0">
                <a:solidFill>
                  <a:srgbClr val="00B050"/>
                </a:solidFill>
              </a:rPr>
              <a:t>속성을 </a:t>
            </a:r>
            <a:r>
              <a:rPr lang="en-US" altLang="ko-KR" sz="1000" b="0" dirty="0">
                <a:solidFill>
                  <a:srgbClr val="00B050"/>
                </a:solidFill>
              </a:rPr>
              <a:t>44</a:t>
            </a:r>
            <a:r>
              <a:rPr lang="ko-KR" altLang="en-US" sz="1000" b="0" dirty="0">
                <a:solidFill>
                  <a:srgbClr val="00B050"/>
                </a:solidFill>
              </a:rPr>
              <a:t>로 변경</a:t>
            </a:r>
          </a:p>
          <a:p>
            <a:pPr>
              <a:lnSpc>
                <a:spcPct val="120000"/>
              </a:lnSpc>
            </a:pPr>
            <a:r>
              <a:rPr lang="ko-KR" altLang="en-US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 err="1">
                <a:solidFill>
                  <a:schemeClr val="tx1"/>
                </a:solidFill>
              </a:rPr>
              <a:t>firstRow.Interior.ColorIndex</a:t>
            </a:r>
            <a:r>
              <a:rPr lang="en-US" altLang="ko-KR" sz="1000" b="0" dirty="0">
                <a:solidFill>
                  <a:schemeClr val="tx1"/>
                </a:solidFill>
              </a:rPr>
              <a:t> = 44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A9B28B-66C0-42D0-B63C-C41928B8B953}"/>
              </a:ext>
            </a:extLst>
          </p:cNvPr>
          <p:cNvSpPr/>
          <p:nvPr/>
        </p:nvSpPr>
        <p:spPr>
          <a:xfrm>
            <a:off x="5041698" y="802229"/>
            <a:ext cx="3862315" cy="2475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1000" b="0" dirty="0">
                <a:solidFill>
                  <a:srgbClr val="00B050"/>
                </a:solidFill>
              </a:rPr>
              <a:t>    '</a:t>
            </a:r>
            <a:r>
              <a:rPr lang="en-US" altLang="ko-KR" sz="1000" b="0" dirty="0" err="1">
                <a:solidFill>
                  <a:srgbClr val="00B050"/>
                </a:solidFill>
              </a:rPr>
              <a:t>cht_name</a:t>
            </a:r>
            <a:r>
              <a:rPr lang="ko-KR" altLang="en-US" sz="1000" b="0" dirty="0">
                <a:solidFill>
                  <a:srgbClr val="00B050"/>
                </a:solidFill>
              </a:rPr>
              <a:t>의 이름의 시트 선택</a:t>
            </a:r>
          </a:p>
          <a:p>
            <a:pPr>
              <a:lnSpc>
                <a:spcPct val="120000"/>
              </a:lnSpc>
            </a:pPr>
            <a:r>
              <a:rPr lang="ko-KR" altLang="en-US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>
                <a:solidFill>
                  <a:schemeClr val="tx1"/>
                </a:solidFill>
              </a:rPr>
              <a:t>Worksheets(</a:t>
            </a:r>
            <a:r>
              <a:rPr lang="en-US" altLang="ko-KR" sz="1000" b="0" dirty="0" err="1">
                <a:solidFill>
                  <a:schemeClr val="tx1"/>
                </a:solidFill>
              </a:rPr>
              <a:t>cht_name</a:t>
            </a:r>
            <a:r>
              <a:rPr lang="en-US" altLang="ko-KR" sz="1000" b="0" dirty="0">
                <a:solidFill>
                  <a:schemeClr val="tx1"/>
                </a:solidFill>
              </a:rPr>
              <a:t>).Select</a:t>
            </a:r>
          </a:p>
          <a:p>
            <a:pPr>
              <a:lnSpc>
                <a:spcPct val="120000"/>
              </a:lnSpc>
            </a:pPr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1000" b="0" dirty="0">
                <a:solidFill>
                  <a:schemeClr val="tx1"/>
                </a:solidFill>
              </a:rPr>
              <a:t>    Cells(1, 1).Value = "index"     </a:t>
            </a:r>
            <a:r>
              <a:rPr lang="en-US" altLang="ko-KR" sz="1000" b="0" dirty="0">
                <a:solidFill>
                  <a:srgbClr val="00B050"/>
                </a:solidFill>
              </a:rPr>
              <a:t>'A1 </a:t>
            </a:r>
            <a:r>
              <a:rPr lang="ko-KR" altLang="en-US" sz="1000" b="0" dirty="0">
                <a:solidFill>
                  <a:srgbClr val="00B050"/>
                </a:solidFill>
              </a:rPr>
              <a:t>셀 값을 문자열 </a:t>
            </a:r>
            <a:r>
              <a:rPr lang="en-US" altLang="ko-KR" sz="1000" b="0" dirty="0">
                <a:solidFill>
                  <a:srgbClr val="00B050"/>
                </a:solidFill>
              </a:rPr>
              <a:t>index</a:t>
            </a:r>
            <a:r>
              <a:rPr lang="ko-KR" altLang="en-US" sz="1000" b="0" dirty="0">
                <a:solidFill>
                  <a:srgbClr val="00B050"/>
                </a:solidFill>
              </a:rPr>
              <a:t>로 지정</a:t>
            </a:r>
          </a:p>
          <a:p>
            <a:pPr>
              <a:lnSpc>
                <a:spcPct val="120000"/>
              </a:lnSpc>
            </a:pPr>
            <a:r>
              <a:rPr lang="ko-KR" altLang="en-US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>
                <a:solidFill>
                  <a:schemeClr val="tx1"/>
                </a:solidFill>
              </a:rPr>
              <a:t>Cells(1, 1).</a:t>
            </a:r>
            <a:r>
              <a:rPr lang="en-US" altLang="ko-KR" sz="1000" b="0" dirty="0" err="1">
                <a:solidFill>
                  <a:schemeClr val="tx1"/>
                </a:solidFill>
              </a:rPr>
              <a:t>Font.Bold</a:t>
            </a:r>
            <a:r>
              <a:rPr lang="en-US" altLang="ko-KR" sz="1000" b="0" dirty="0">
                <a:solidFill>
                  <a:schemeClr val="tx1"/>
                </a:solidFill>
              </a:rPr>
              <a:t> = True    </a:t>
            </a:r>
            <a:r>
              <a:rPr lang="en-US" altLang="ko-KR" sz="1000" b="0" dirty="0">
                <a:solidFill>
                  <a:srgbClr val="00B050"/>
                </a:solidFill>
              </a:rPr>
              <a:t>'A1 </a:t>
            </a:r>
            <a:r>
              <a:rPr lang="ko-KR" altLang="en-US" sz="1000" b="0" dirty="0">
                <a:solidFill>
                  <a:srgbClr val="00B050"/>
                </a:solidFill>
              </a:rPr>
              <a:t>셀 </a:t>
            </a:r>
            <a:r>
              <a:rPr lang="ko-KR" altLang="en-US" sz="1000" b="0" dirty="0" err="1">
                <a:solidFill>
                  <a:srgbClr val="00B050"/>
                </a:solidFill>
              </a:rPr>
              <a:t>폰트을</a:t>
            </a:r>
            <a:r>
              <a:rPr lang="ko-KR" altLang="en-US" sz="1000" b="0" dirty="0">
                <a:solidFill>
                  <a:srgbClr val="00B050"/>
                </a:solidFill>
              </a:rPr>
              <a:t> 굵게 변경</a:t>
            </a:r>
          </a:p>
          <a:p>
            <a:pPr>
              <a:lnSpc>
                <a:spcPct val="120000"/>
              </a:lnSpc>
            </a:pPr>
            <a:r>
              <a:rPr lang="ko-KR" altLang="en-US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>
                <a:solidFill>
                  <a:schemeClr val="tx1"/>
                </a:solidFill>
              </a:rPr>
              <a:t>Cells(1, 1).</a:t>
            </a:r>
            <a:r>
              <a:rPr lang="en-US" altLang="ko-KR" sz="1000" b="0" dirty="0" err="1">
                <a:solidFill>
                  <a:schemeClr val="tx1"/>
                </a:solidFill>
              </a:rPr>
              <a:t>RowHeight</a:t>
            </a:r>
            <a:r>
              <a:rPr lang="en-US" altLang="ko-KR" sz="1000" b="0" dirty="0">
                <a:solidFill>
                  <a:schemeClr val="tx1"/>
                </a:solidFill>
              </a:rPr>
              <a:t> = 30      </a:t>
            </a:r>
            <a:r>
              <a:rPr lang="en-US" altLang="ko-KR" sz="1000" b="0" dirty="0">
                <a:solidFill>
                  <a:srgbClr val="00B050"/>
                </a:solidFill>
              </a:rPr>
              <a:t>'A1 </a:t>
            </a:r>
            <a:r>
              <a:rPr lang="ko-KR" altLang="en-US" sz="1000" b="0" dirty="0">
                <a:solidFill>
                  <a:srgbClr val="00B050"/>
                </a:solidFill>
              </a:rPr>
              <a:t>셀의 높이를 </a:t>
            </a:r>
            <a:r>
              <a:rPr lang="en-US" altLang="ko-KR" sz="1000" b="0" dirty="0">
                <a:solidFill>
                  <a:srgbClr val="00B050"/>
                </a:solidFill>
              </a:rPr>
              <a:t>30</a:t>
            </a:r>
          </a:p>
          <a:p>
            <a:pPr>
              <a:lnSpc>
                <a:spcPct val="120000"/>
              </a:lnSpc>
            </a:pPr>
            <a:r>
              <a:rPr lang="en-US" altLang="ko-KR" sz="1000" b="0" dirty="0">
                <a:solidFill>
                  <a:schemeClr val="tx1"/>
                </a:solidFill>
              </a:rPr>
              <a:t>    Cells(1, 1).</a:t>
            </a:r>
            <a:r>
              <a:rPr lang="en-US" altLang="ko-KR" sz="1000" b="0" dirty="0" err="1">
                <a:solidFill>
                  <a:schemeClr val="tx1"/>
                </a:solidFill>
              </a:rPr>
              <a:t>ColumnWidth</a:t>
            </a:r>
            <a:r>
              <a:rPr lang="en-US" altLang="ko-KR" sz="1000" b="0" dirty="0">
                <a:solidFill>
                  <a:schemeClr val="tx1"/>
                </a:solidFill>
              </a:rPr>
              <a:t> = 20    </a:t>
            </a:r>
            <a:r>
              <a:rPr lang="en-US" altLang="ko-KR" sz="1000" b="0" dirty="0">
                <a:solidFill>
                  <a:srgbClr val="00B050"/>
                </a:solidFill>
              </a:rPr>
              <a:t>'A1 </a:t>
            </a:r>
            <a:r>
              <a:rPr lang="ko-KR" altLang="en-US" sz="1000" b="0" dirty="0">
                <a:solidFill>
                  <a:srgbClr val="00B050"/>
                </a:solidFill>
              </a:rPr>
              <a:t>셀의 폭을 </a:t>
            </a:r>
            <a:r>
              <a:rPr lang="en-US" altLang="ko-KR" sz="1000" b="0" dirty="0">
                <a:solidFill>
                  <a:srgbClr val="00B050"/>
                </a:solidFill>
              </a:rPr>
              <a:t>20</a:t>
            </a:r>
          </a:p>
          <a:p>
            <a:pPr>
              <a:lnSpc>
                <a:spcPct val="120000"/>
              </a:lnSpc>
            </a:pPr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1000" b="0" dirty="0">
                <a:solidFill>
                  <a:schemeClr val="tx1"/>
                </a:solidFill>
              </a:rPr>
              <a:t>   </a:t>
            </a:r>
            <a:r>
              <a:rPr lang="en-US" altLang="ko-KR" sz="1000" b="0" dirty="0">
                <a:solidFill>
                  <a:srgbClr val="00B050"/>
                </a:solidFill>
              </a:rPr>
              <a:t> 'A1</a:t>
            </a:r>
            <a:r>
              <a:rPr lang="ko-KR" altLang="en-US" sz="1000" b="0" dirty="0">
                <a:solidFill>
                  <a:srgbClr val="00B050"/>
                </a:solidFill>
              </a:rPr>
              <a:t>이 해당되는 전체 행을 가운데 정렬</a:t>
            </a:r>
          </a:p>
          <a:p>
            <a:pPr>
              <a:lnSpc>
                <a:spcPct val="120000"/>
              </a:lnSpc>
            </a:pPr>
            <a:r>
              <a:rPr lang="ko-KR" altLang="en-US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>
                <a:solidFill>
                  <a:schemeClr val="tx1"/>
                </a:solidFill>
              </a:rPr>
              <a:t>Cells(1, 1).</a:t>
            </a:r>
            <a:r>
              <a:rPr lang="en-US" altLang="ko-KR" sz="1000" b="0" dirty="0" err="1">
                <a:solidFill>
                  <a:schemeClr val="tx1"/>
                </a:solidFill>
              </a:rPr>
              <a:t>EntireRow.HorizontalAlignment</a:t>
            </a:r>
            <a:r>
              <a:rPr lang="en-US" altLang="ko-KR" sz="1000" b="0" dirty="0">
                <a:solidFill>
                  <a:schemeClr val="tx1"/>
                </a:solidFill>
              </a:rPr>
              <a:t> = </a:t>
            </a:r>
            <a:r>
              <a:rPr lang="en-US" altLang="ko-KR" sz="1000" b="0" dirty="0" err="1">
                <a:solidFill>
                  <a:schemeClr val="tx1"/>
                </a:solidFill>
              </a:rPr>
              <a:t>xlCenter</a:t>
            </a:r>
            <a:endParaRPr lang="en-US" altLang="ko-KR" sz="1000" b="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1000" b="0" dirty="0">
                <a:solidFill>
                  <a:srgbClr val="0000FF"/>
                </a:solidFill>
              </a:rPr>
              <a:t>End Sub</a:t>
            </a:r>
            <a:endParaRPr lang="ko-KR" altLang="en-US" sz="1000" b="0" dirty="0">
              <a:solidFill>
                <a:srgbClr val="0000FF"/>
              </a:solidFill>
            </a:endParaRPr>
          </a:p>
        </p:txBody>
      </p:sp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34F4E514-F19B-4111-8A22-19D7722C82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46776"/>
              </p:ext>
            </p:extLst>
          </p:nvPr>
        </p:nvGraphicFramePr>
        <p:xfrm>
          <a:off x="5588072" y="369203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Macro-Enabled Worksheet" showAsIcon="1" r:id="rId3" imgW="914400" imgH="771792" progId="Excel.SheetMacroEnabled.12">
                  <p:embed/>
                </p:oleObj>
              </mc:Choice>
              <mc:Fallback>
                <p:oleObj name="Macro-Enabled Worksheet" showAsIcon="1" r:id="rId3" imgW="914400" imgH="771792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88072" y="369203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60750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937935" y="1511947"/>
            <a:ext cx="4844989" cy="1979449"/>
            <a:chOff x="357233" y="589716"/>
            <a:chExt cx="6459985" cy="2639261"/>
          </a:xfrm>
        </p:grpSpPr>
        <p:sp>
          <p:nvSpPr>
            <p:cNvPr id="3" name="AutoShape 2"/>
            <p:cNvSpPr>
              <a:spLocks noChangeArrowheads="1"/>
            </p:cNvSpPr>
            <p:nvPr/>
          </p:nvSpPr>
          <p:spPr bwMode="auto">
            <a:xfrm>
              <a:off x="407249" y="2388396"/>
              <a:ext cx="6409969" cy="840581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0251" tIns="20251" rIns="20251" bIns="20251"/>
            <a:lstStyle/>
            <a:p>
              <a:pPr>
                <a:buClr>
                  <a:srgbClr val="F7B100"/>
                </a:buClr>
                <a:buFont typeface="Wingdings" pitchFamily="2" charset="2"/>
                <a:buNone/>
              </a:pPr>
              <a:r>
                <a:rPr lang="fr-FR" sz="2800" cap="all" dirty="0">
                  <a:solidFill>
                    <a:schemeClr val="tx2"/>
                  </a:solidFill>
                  <a:latin typeface="Arial Narrow" pitchFamily="34" charset="0"/>
                </a:rPr>
                <a:t>USER FORM</a:t>
              </a:r>
            </a:p>
          </p:txBody>
        </p:sp>
        <p:sp>
          <p:nvSpPr>
            <p:cNvPr id="4" name="AutoShape 3"/>
            <p:cNvSpPr>
              <a:spLocks noChangeArrowheads="1"/>
            </p:cNvSpPr>
            <p:nvPr/>
          </p:nvSpPr>
          <p:spPr bwMode="auto">
            <a:xfrm>
              <a:off x="357233" y="589716"/>
              <a:ext cx="2355444" cy="1798680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0251" tIns="0" rIns="20251" bIns="0" anchor="ctr"/>
            <a:lstStyle/>
            <a:p>
              <a:pPr eaLnBrk="0" hangingPunct="0"/>
              <a:r>
                <a:rPr lang="en-GB" sz="12000" dirty="0">
                  <a:solidFill>
                    <a:srgbClr val="FFCD00"/>
                  </a:solidFill>
                </a:rPr>
                <a:t>06</a:t>
              </a:r>
              <a:endParaRPr lang="en-GB" sz="12000" b="0" dirty="0">
                <a:solidFill>
                  <a:srgbClr val="FFCD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3405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F03917F-8239-4D27-8DA2-FA989132D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13" r="9917" b="11302"/>
          <a:stretch/>
        </p:blipFill>
        <p:spPr>
          <a:xfrm>
            <a:off x="180975" y="721599"/>
            <a:ext cx="3614573" cy="413356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2C8D7DA-F316-4714-832F-899E67270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733" y="721599"/>
            <a:ext cx="3984396" cy="4126485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F7059F9-D8A6-4CFA-93BE-D9C4B4440D5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USER FORM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B93E6B6-F503-4232-A186-B7BC0745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FORM </a:t>
            </a:r>
            <a:r>
              <a:rPr lang="ko-KR" altLang="en-US" dirty="0"/>
              <a:t>개발 환경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BF96418-31DF-407A-88C3-471C809C8F52}"/>
              </a:ext>
            </a:extLst>
          </p:cNvPr>
          <p:cNvSpPr/>
          <p:nvPr/>
        </p:nvSpPr>
        <p:spPr>
          <a:xfrm>
            <a:off x="4094327" y="1460310"/>
            <a:ext cx="784747" cy="1180532"/>
          </a:xfrm>
          <a:prstGeom prst="rightArrow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B6B725DE-444E-405C-AC2C-6002A3C9AFED}"/>
              </a:ext>
            </a:extLst>
          </p:cNvPr>
          <p:cNvSpPr/>
          <p:nvPr/>
        </p:nvSpPr>
        <p:spPr>
          <a:xfrm rot="10800000">
            <a:off x="4015387" y="3193575"/>
            <a:ext cx="784747" cy="1180532"/>
          </a:xfrm>
          <a:prstGeom prst="rightArrow">
            <a:avLst/>
          </a:prstGeom>
          <a:solidFill>
            <a:srgbClr val="00B0F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47105F-0304-4939-AA45-ACC61CA1BC01}"/>
              </a:ext>
            </a:extLst>
          </p:cNvPr>
          <p:cNvSpPr txBox="1"/>
          <p:nvPr/>
        </p:nvSpPr>
        <p:spPr>
          <a:xfrm>
            <a:off x="4328932" y="1895039"/>
            <a:ext cx="315535" cy="31107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F7</a:t>
            </a:r>
            <a:endParaRPr lang="ko-KR" altLang="en-US" sz="16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E0EC9A-82E9-4FEC-8638-344639B2DFD1}"/>
              </a:ext>
            </a:extLst>
          </p:cNvPr>
          <p:cNvSpPr txBox="1"/>
          <p:nvPr/>
        </p:nvSpPr>
        <p:spPr>
          <a:xfrm>
            <a:off x="3936447" y="3628304"/>
            <a:ext cx="1061934" cy="31107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Shift + F7</a:t>
            </a:r>
            <a:endParaRPr lang="ko-KR" altLang="en-US" sz="16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65DC41-1144-433A-92D3-B37E304648A7}"/>
              </a:ext>
            </a:extLst>
          </p:cNvPr>
          <p:cNvSpPr/>
          <p:nvPr/>
        </p:nvSpPr>
        <p:spPr>
          <a:xfrm>
            <a:off x="174871" y="2838734"/>
            <a:ext cx="1578866" cy="2016431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 성 창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6AA29F-95D2-4C06-A7A5-A13CFC3FDF91}"/>
              </a:ext>
            </a:extLst>
          </p:cNvPr>
          <p:cNvSpPr/>
          <p:nvPr/>
        </p:nvSpPr>
        <p:spPr>
          <a:xfrm>
            <a:off x="4984733" y="2838734"/>
            <a:ext cx="1538897" cy="2016431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 성 창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6923B22-7AF9-46DE-B294-B04EFCABF3D3}"/>
              </a:ext>
            </a:extLst>
          </p:cNvPr>
          <p:cNvSpPr/>
          <p:nvPr/>
        </p:nvSpPr>
        <p:spPr>
          <a:xfrm>
            <a:off x="1753737" y="1170321"/>
            <a:ext cx="1965278" cy="1470522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 저 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771EE3-7CFB-45B2-B35B-EE2138CB671A}"/>
              </a:ext>
            </a:extLst>
          </p:cNvPr>
          <p:cNvSpPr/>
          <p:nvPr/>
        </p:nvSpPr>
        <p:spPr>
          <a:xfrm>
            <a:off x="6523629" y="1314318"/>
            <a:ext cx="2439395" cy="3533765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영역</a:t>
            </a:r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052B692-37E5-498E-AF4A-DF98C6135280}"/>
              </a:ext>
            </a:extLst>
          </p:cNvPr>
          <p:cNvSpPr/>
          <p:nvPr/>
        </p:nvSpPr>
        <p:spPr>
          <a:xfrm>
            <a:off x="6523628" y="1098645"/>
            <a:ext cx="2436127" cy="188878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5EA20-DA30-4FE5-A5C7-EF18F274F26B}"/>
              </a:ext>
            </a:extLst>
          </p:cNvPr>
          <p:cNvSpPr txBox="1"/>
          <p:nvPr/>
        </p:nvSpPr>
        <p:spPr>
          <a:xfrm>
            <a:off x="7614831" y="491212"/>
            <a:ext cx="1354298" cy="31107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ko-KR" altLang="en-US" sz="14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프로시저 탐색기</a:t>
            </a:r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D68DD21-43A0-4F31-BDB1-414E4EDB368D}"/>
              </a:ext>
            </a:extLst>
          </p:cNvPr>
          <p:cNvCxnSpPr>
            <a:cxnSpLocks/>
          </p:cNvCxnSpPr>
          <p:nvPr/>
        </p:nvCxnSpPr>
        <p:spPr>
          <a:xfrm flipH="1">
            <a:off x="7929349" y="687499"/>
            <a:ext cx="211541" cy="4776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36BE536-D244-4000-B3AB-B5D1B1291959}"/>
              </a:ext>
            </a:extLst>
          </p:cNvPr>
          <p:cNvSpPr/>
          <p:nvPr/>
        </p:nvSpPr>
        <p:spPr>
          <a:xfrm>
            <a:off x="1830270" y="2794946"/>
            <a:ext cx="1578866" cy="903597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도구상자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537D1D-2BE9-4A55-9482-D237AFB04BF5}"/>
              </a:ext>
            </a:extLst>
          </p:cNvPr>
          <p:cNvSpPr/>
          <p:nvPr/>
        </p:nvSpPr>
        <p:spPr>
          <a:xfrm>
            <a:off x="258947" y="2020163"/>
            <a:ext cx="1273831" cy="254190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194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4881F34-2DEB-4DA4-BD37-8C80807C3B8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Introduction of VBA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4FFAAA7-3FA8-4C27-9A2C-9033073EE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Programming Language</a:t>
            </a:r>
            <a:endParaRPr lang="ko-KR" altLang="en-US" dirty="0"/>
          </a:p>
        </p:txBody>
      </p:sp>
      <p:pic>
        <p:nvPicPr>
          <p:cNvPr id="7170" name="Picture 2" descr="프로그래밍 언어에 대한 이미지 검색결과">
            <a:extLst>
              <a:ext uri="{FF2B5EF4-FFF2-40B4-BE49-F238E27FC236}">
                <a16:creationId xmlns:a16="http://schemas.microsoft.com/office/drawing/2014/main" id="{242D5ABC-BA52-4847-A825-BD2C1BA0E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1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828675"/>
            <a:ext cx="54673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67BA1F-5C4E-4A0B-9943-C1295F95D88B}"/>
              </a:ext>
            </a:extLst>
          </p:cNvPr>
          <p:cNvSpPr txBox="1"/>
          <p:nvPr/>
        </p:nvSpPr>
        <p:spPr>
          <a:xfrm>
            <a:off x="887104" y="691479"/>
            <a:ext cx="7574508" cy="3760542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lang="ko-KR" altLang="en-US" sz="1600" b="0" dirty="0" err="1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4FAD3-31D3-410F-A8EA-880CCF0DBF3B}"/>
              </a:ext>
            </a:extLst>
          </p:cNvPr>
          <p:cNvSpPr txBox="1"/>
          <p:nvPr/>
        </p:nvSpPr>
        <p:spPr>
          <a:xfrm>
            <a:off x="373244" y="1128336"/>
            <a:ext cx="3728756" cy="33437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altLang="ko-KR" sz="2000" b="0" u="sng" dirty="0">
                <a:solidFill>
                  <a:schemeClr val="tx1"/>
                </a:solidFill>
              </a:rPr>
              <a:t>Text based</a:t>
            </a:r>
            <a:r>
              <a:rPr lang="en-US" altLang="ko-KR" sz="2000" b="0" dirty="0">
                <a:solidFill>
                  <a:schemeClr val="tx1"/>
                </a:solidFill>
              </a:rPr>
              <a:t> </a:t>
            </a:r>
            <a:r>
              <a:rPr lang="ko-KR" altLang="en-US" sz="2000" b="0" dirty="0">
                <a:solidFill>
                  <a:schemeClr val="tx1"/>
                </a:solidFill>
              </a:rPr>
              <a:t> </a:t>
            </a:r>
            <a:r>
              <a:rPr lang="en-US" altLang="ko-KR" sz="2000" b="0" dirty="0">
                <a:solidFill>
                  <a:srgbClr val="0000FF"/>
                </a:solidFill>
              </a:rPr>
              <a:t>or </a:t>
            </a:r>
            <a:r>
              <a:rPr lang="en-US" altLang="ko-KR" sz="2000" b="0" dirty="0">
                <a:solidFill>
                  <a:schemeClr val="tx1"/>
                </a:solidFill>
              </a:rPr>
              <a:t> Graphic based</a:t>
            </a:r>
            <a:endParaRPr lang="ko-KR" altLang="en-US" sz="2000" b="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B500CC-3C1B-4D8A-B2F7-EA56F0080A94}"/>
              </a:ext>
            </a:extLst>
          </p:cNvPr>
          <p:cNvSpPr txBox="1"/>
          <p:nvPr/>
        </p:nvSpPr>
        <p:spPr>
          <a:xfrm>
            <a:off x="5499009" y="1118493"/>
            <a:ext cx="2962603" cy="33437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altLang="ko-KR" sz="2000" b="0" dirty="0">
                <a:solidFill>
                  <a:schemeClr val="tx1"/>
                </a:solidFill>
              </a:rPr>
              <a:t>Low level </a:t>
            </a:r>
            <a:r>
              <a:rPr lang="en-US" altLang="ko-KR" sz="2000" b="0" dirty="0">
                <a:solidFill>
                  <a:srgbClr val="0000FF"/>
                </a:solidFill>
              </a:rPr>
              <a:t>or </a:t>
            </a:r>
            <a:r>
              <a:rPr lang="en-US" altLang="ko-KR" sz="2000" b="0" dirty="0">
                <a:solidFill>
                  <a:schemeClr val="tx1"/>
                </a:solidFill>
              </a:rPr>
              <a:t> </a:t>
            </a:r>
            <a:r>
              <a:rPr lang="en-US" altLang="ko-KR" sz="2000" b="0" u="sng" dirty="0">
                <a:solidFill>
                  <a:schemeClr val="tx1"/>
                </a:solidFill>
              </a:rPr>
              <a:t>High level</a:t>
            </a:r>
            <a:endParaRPr lang="ko-KR" altLang="en-US" sz="2000" b="0" u="sng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F6227-A686-479D-9833-2C9E14CB7BF0}"/>
              </a:ext>
            </a:extLst>
          </p:cNvPr>
          <p:cNvSpPr txBox="1"/>
          <p:nvPr/>
        </p:nvSpPr>
        <p:spPr>
          <a:xfrm>
            <a:off x="2006520" y="2383125"/>
            <a:ext cx="4688707" cy="33437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altLang="ko-KR" sz="2000" b="0" dirty="0">
                <a:solidFill>
                  <a:schemeClr val="tx1"/>
                </a:solidFill>
              </a:rPr>
              <a:t>Procedural oriented  </a:t>
            </a:r>
            <a:r>
              <a:rPr lang="en-US" altLang="ko-KR" sz="2000" b="0" dirty="0">
                <a:solidFill>
                  <a:srgbClr val="0000FF"/>
                </a:solidFill>
              </a:rPr>
              <a:t>or  </a:t>
            </a:r>
            <a:r>
              <a:rPr lang="en-US" altLang="ko-KR" sz="2000" b="0" u="sng" dirty="0">
                <a:solidFill>
                  <a:schemeClr val="tx1"/>
                </a:solidFill>
              </a:rPr>
              <a:t>Object oriented</a:t>
            </a:r>
            <a:r>
              <a:rPr lang="en-US" altLang="ko-KR" sz="2000" b="0" dirty="0">
                <a:solidFill>
                  <a:schemeClr val="tx1"/>
                </a:solidFill>
              </a:rPr>
              <a:t> </a:t>
            </a:r>
            <a:endParaRPr lang="ko-KR" altLang="en-US" sz="2000" b="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F6C45-980A-49F6-B062-DB16BF903967}"/>
              </a:ext>
            </a:extLst>
          </p:cNvPr>
          <p:cNvSpPr txBox="1"/>
          <p:nvPr/>
        </p:nvSpPr>
        <p:spPr>
          <a:xfrm>
            <a:off x="373244" y="3805099"/>
            <a:ext cx="4198756" cy="33437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altLang="ko-KR" sz="2000" b="0" dirty="0">
                <a:solidFill>
                  <a:schemeClr val="tx1"/>
                </a:solidFill>
              </a:rPr>
              <a:t>Web (Server, Client)  </a:t>
            </a:r>
            <a:r>
              <a:rPr lang="en-US" altLang="ko-KR" sz="2000" b="0" dirty="0">
                <a:solidFill>
                  <a:srgbClr val="0000FF"/>
                </a:solidFill>
              </a:rPr>
              <a:t>or </a:t>
            </a:r>
            <a:r>
              <a:rPr lang="en-US" altLang="ko-KR" sz="2000" b="0" dirty="0">
                <a:solidFill>
                  <a:schemeClr val="tx1"/>
                </a:solidFill>
              </a:rPr>
              <a:t> </a:t>
            </a:r>
            <a:r>
              <a:rPr lang="en-US" altLang="ko-KR" sz="2000" b="0" u="sng" dirty="0">
                <a:solidFill>
                  <a:schemeClr val="tx1"/>
                </a:solidFill>
              </a:rPr>
              <a:t>non Web</a:t>
            </a:r>
            <a:endParaRPr lang="ko-KR" altLang="en-US" sz="2000" b="0" u="sng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B3F296-C125-451E-A1DD-37A00E78AE49}"/>
              </a:ext>
            </a:extLst>
          </p:cNvPr>
          <p:cNvSpPr txBox="1"/>
          <p:nvPr/>
        </p:nvSpPr>
        <p:spPr>
          <a:xfrm>
            <a:off x="5563015" y="3805099"/>
            <a:ext cx="2898597" cy="33437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altLang="ko-KR" sz="2000" b="0" u="sng" dirty="0">
                <a:solidFill>
                  <a:schemeClr val="tx1"/>
                </a:solidFill>
              </a:rPr>
              <a:t>Compiler</a:t>
            </a:r>
            <a:r>
              <a:rPr lang="en-US" altLang="ko-KR" sz="2000" b="0" dirty="0">
                <a:solidFill>
                  <a:schemeClr val="tx1"/>
                </a:solidFill>
              </a:rPr>
              <a:t>  </a:t>
            </a:r>
            <a:r>
              <a:rPr lang="en-US" altLang="ko-KR" sz="2000" b="0" dirty="0">
                <a:solidFill>
                  <a:srgbClr val="0000FF"/>
                </a:solidFill>
              </a:rPr>
              <a:t>or </a:t>
            </a:r>
            <a:r>
              <a:rPr lang="en-US" altLang="ko-KR" sz="2000" b="0" dirty="0">
                <a:solidFill>
                  <a:schemeClr val="tx1"/>
                </a:solidFill>
              </a:rPr>
              <a:t> Interpreter</a:t>
            </a:r>
            <a:endParaRPr lang="ko-KR" altLang="en-US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1128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F7059F9-D8A6-4CFA-93BE-D9C4B4440D5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USER FORM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B93E6B6-F503-4232-A186-B7BC0745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gui</a:t>
            </a:r>
            <a:r>
              <a:rPr lang="ko-KR" altLang="en-US" dirty="0"/>
              <a:t> 구성</a:t>
            </a:r>
          </a:p>
        </p:txBody>
      </p:sp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300AEDB8-7F68-4F38-9AB5-58180CA63B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251383"/>
              </p:ext>
            </p:extLst>
          </p:nvPr>
        </p:nvGraphicFramePr>
        <p:xfrm>
          <a:off x="7745105" y="29541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Macro-Enabled Worksheet" showAsIcon="1" r:id="rId3" imgW="914400" imgH="771792" progId="Excel.SheetMacroEnabled.12">
                  <p:embed/>
                </p:oleObj>
              </mc:Choice>
              <mc:Fallback>
                <p:oleObj name="Macro-Enabled Worksheet" showAsIcon="1" r:id="rId3" imgW="914400" imgH="771792" progId="Excel.SheetMacroEnabled.12">
                  <p:embed/>
                  <p:pic>
                    <p:nvPicPr>
                      <p:cNvPr id="4" name="개체 3">
                        <a:extLst>
                          <a:ext uri="{FF2B5EF4-FFF2-40B4-BE49-F238E27FC236}">
                            <a16:creationId xmlns:a16="http://schemas.microsoft.com/office/drawing/2014/main" id="{0590445D-291F-4E8B-B050-1D4B8F143E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45105" y="29541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EEC66E8-3E79-4EC9-9433-A00FCC5CF75F}"/>
              </a:ext>
            </a:extLst>
          </p:cNvPr>
          <p:cNvSpPr txBox="1"/>
          <p:nvPr/>
        </p:nvSpPr>
        <p:spPr>
          <a:xfrm>
            <a:off x="7239244" y="1941660"/>
            <a:ext cx="1420261" cy="70774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2 :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도구 배치</a:t>
            </a:r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0D4C54-863C-4713-924C-2C55E8D5087C}"/>
              </a:ext>
            </a:extLst>
          </p:cNvPr>
          <p:cNvSpPr txBox="1"/>
          <p:nvPr/>
        </p:nvSpPr>
        <p:spPr>
          <a:xfrm>
            <a:off x="501697" y="1952747"/>
            <a:ext cx="1611447" cy="6190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3 :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 설정  </a:t>
            </a:r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코드에 사용할 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3DE87-3695-4C02-91BB-558C600BE9F7}"/>
              </a:ext>
            </a:extLst>
          </p:cNvPr>
          <p:cNvSpPr txBox="1"/>
          <p:nvPr/>
        </p:nvSpPr>
        <p:spPr>
          <a:xfrm>
            <a:off x="501697" y="3325814"/>
            <a:ext cx="1611447" cy="6190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4 :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 설정  </a:t>
            </a:r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글꼴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동작 등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36A6690-3FE4-4835-99D1-412A8F854A23}"/>
              </a:ext>
            </a:extLst>
          </p:cNvPr>
          <p:cNvCxnSpPr>
            <a:cxnSpLocks/>
          </p:cNvCxnSpPr>
          <p:nvPr/>
        </p:nvCxnSpPr>
        <p:spPr>
          <a:xfrm flipH="1">
            <a:off x="5124735" y="3274988"/>
            <a:ext cx="1353928" cy="33836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872C2F2-5DA2-4EE6-8AB8-1A47CD4CFA9D}"/>
              </a:ext>
            </a:extLst>
          </p:cNvPr>
          <p:cNvCxnSpPr>
            <a:cxnSpLocks/>
          </p:cNvCxnSpPr>
          <p:nvPr/>
        </p:nvCxnSpPr>
        <p:spPr>
          <a:xfrm flipH="1">
            <a:off x="5770169" y="2121753"/>
            <a:ext cx="1353928" cy="25845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FD51A36-6042-4EB9-A98E-8AC3BC01AEE4}"/>
              </a:ext>
            </a:extLst>
          </p:cNvPr>
          <p:cNvCxnSpPr>
            <a:cxnSpLocks/>
          </p:cNvCxnSpPr>
          <p:nvPr/>
        </p:nvCxnSpPr>
        <p:spPr>
          <a:xfrm flipV="1">
            <a:off x="1849271" y="3165807"/>
            <a:ext cx="1296538" cy="27836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FCEDF0C-D74A-46DF-96B7-5229C453C141}"/>
              </a:ext>
            </a:extLst>
          </p:cNvPr>
          <p:cNvCxnSpPr>
            <a:cxnSpLocks/>
          </p:cNvCxnSpPr>
          <p:nvPr/>
        </p:nvCxnSpPr>
        <p:spPr>
          <a:xfrm>
            <a:off x="1842564" y="2091928"/>
            <a:ext cx="130324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EE4B4A2-C675-4B94-B08C-6C11EDC06C32}"/>
              </a:ext>
            </a:extLst>
          </p:cNvPr>
          <p:cNvGrpSpPr/>
          <p:nvPr/>
        </p:nvGrpSpPr>
        <p:grpSpPr>
          <a:xfrm>
            <a:off x="2360320" y="866633"/>
            <a:ext cx="4763777" cy="3401469"/>
            <a:chOff x="2360320" y="866633"/>
            <a:chExt cx="4763777" cy="340146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9E142B4-354F-4A16-9387-872071564F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-259"/>
            <a:stretch/>
          </p:blipFill>
          <p:spPr>
            <a:xfrm>
              <a:off x="2360320" y="866633"/>
              <a:ext cx="4763777" cy="3401469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400F167-E127-4FCA-9CBE-1D88F514C7C1}"/>
                </a:ext>
              </a:extLst>
            </p:cNvPr>
            <p:cNvSpPr/>
            <p:nvPr/>
          </p:nvSpPr>
          <p:spPr>
            <a:xfrm>
              <a:off x="4572000" y="866633"/>
              <a:ext cx="2552097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5709EE8-0A79-4B4B-952A-DF6588B27F61}"/>
              </a:ext>
            </a:extLst>
          </p:cNvPr>
          <p:cNvSpPr txBox="1"/>
          <p:nvPr/>
        </p:nvSpPr>
        <p:spPr>
          <a:xfrm>
            <a:off x="6530749" y="3100693"/>
            <a:ext cx="1788750" cy="161048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1 :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도구 선택</a:t>
            </a:r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 단추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상자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레이블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콤보 박스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37563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F7059F9-D8A6-4CFA-93BE-D9C4B4440D5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USER FORM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B93E6B6-F503-4232-A186-B7BC0745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</a:t>
            </a:r>
            <a:r>
              <a:rPr lang="ko-KR" altLang="en-US" dirty="0"/>
              <a:t> </a:t>
            </a:r>
            <a:r>
              <a:rPr lang="en-US" altLang="ko-KR" dirty="0"/>
              <a:t>PROCEDURE </a:t>
            </a:r>
            <a:r>
              <a:rPr lang="ko-KR" altLang="en-US" dirty="0"/>
              <a:t>작성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1DE96F-181A-499A-B02E-355CD064D409}"/>
              </a:ext>
            </a:extLst>
          </p:cNvPr>
          <p:cNvSpPr/>
          <p:nvPr/>
        </p:nvSpPr>
        <p:spPr>
          <a:xfrm>
            <a:off x="4572000" y="722986"/>
            <a:ext cx="40724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en-US" altLang="ko-KR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Calculation </a:t>
            </a:r>
            <a:r>
              <a:rPr lang="ko-KR" altLang="en-US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</a:t>
            </a:r>
            <a:r>
              <a:rPr lang="ko-KR" altLang="en-US" b="0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동작</a:t>
            </a:r>
            <a:endParaRPr lang="en-US" altLang="ko-KR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Private Sub </a:t>
            </a:r>
            <a:r>
              <a:rPr lang="en-US" altLang="ko-KR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Calc_button</a:t>
            </a:r>
            <a:r>
              <a:rPr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_Click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()</a:t>
            </a:r>
          </a:p>
          <a:p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‘</a:t>
            </a:r>
            <a:r>
              <a:rPr lang="ko-KR" altLang="en-US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선언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Dim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result</a:t>
            </a:r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As Double</a:t>
            </a: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ko-KR" altLang="en-US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'1차 보간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result = (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Y2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.Value -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Y1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.Value) / (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X2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.Value -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X1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.Value) </a:t>
            </a: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* (</a:t>
            </a:r>
            <a:r>
              <a:rPr lang="en-US" altLang="ko-KR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.Value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X1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.Value) +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Y1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.Value</a:t>
            </a: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ko-KR" altLang="en-US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'결과 표시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.Value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result</a:t>
            </a:r>
          </a:p>
          <a:p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 Sub</a:t>
            </a:r>
          </a:p>
          <a:p>
            <a:endParaRPr lang="en-US" altLang="ko-KR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Finish </a:t>
            </a:r>
            <a:r>
              <a:rPr lang="ko-KR" altLang="en-US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</a:t>
            </a:r>
            <a:r>
              <a:rPr lang="ko-KR" altLang="en-US" b="0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동작</a:t>
            </a:r>
            <a:endParaRPr lang="en-US" altLang="ko-KR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Private Sub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Finish</a:t>
            </a:r>
            <a:r>
              <a:rPr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_Click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endParaRPr lang="en-US" altLang="ko-KR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Unload Me   </a:t>
            </a:r>
            <a:r>
              <a:rPr lang="ko-KR" altLang="en-US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b="0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Userform</a:t>
            </a:r>
            <a:r>
              <a:rPr lang="en-US" altLang="ko-KR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 Sub</a:t>
            </a:r>
            <a:endParaRPr lang="ko-KR" altLang="en-US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5300DED-FA88-43B3-9125-4DD9D8920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82" y="1266080"/>
            <a:ext cx="3145809" cy="237486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4F615D6-455D-4278-A59C-8B69FF71888F}"/>
              </a:ext>
            </a:extLst>
          </p:cNvPr>
          <p:cNvCxnSpPr>
            <a:cxnSpLocks/>
          </p:cNvCxnSpPr>
          <p:nvPr/>
        </p:nvCxnSpPr>
        <p:spPr>
          <a:xfrm>
            <a:off x="3398293" y="3217863"/>
            <a:ext cx="1173707" cy="5693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C6D026E-B590-4F07-B227-2EF6D6F3D881}"/>
              </a:ext>
            </a:extLst>
          </p:cNvPr>
          <p:cNvCxnSpPr>
            <a:cxnSpLocks/>
          </p:cNvCxnSpPr>
          <p:nvPr/>
        </p:nvCxnSpPr>
        <p:spPr>
          <a:xfrm flipV="1">
            <a:off x="1985749" y="1119770"/>
            <a:ext cx="2586251" cy="20980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7663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F7059F9-D8A6-4CFA-93BE-D9C4B4440D5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USER FORM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B93E6B6-F503-4232-A186-B7BC0745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 form </a:t>
            </a:r>
            <a:r>
              <a:rPr lang="ko-KR" altLang="en-US" dirty="0"/>
              <a:t>호출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53AC5A-CBBA-429A-9475-D5C9EAF81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70" y="1169300"/>
            <a:ext cx="3186030" cy="36380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AECC73-7AE2-4135-A4A5-543B507AB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685" y="1447764"/>
            <a:ext cx="4897455" cy="30833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8331DB-2940-409C-B93C-8352CFED3971}"/>
              </a:ext>
            </a:extLst>
          </p:cNvPr>
          <p:cNvSpPr txBox="1"/>
          <p:nvPr/>
        </p:nvSpPr>
        <p:spPr>
          <a:xfrm>
            <a:off x="471143" y="698687"/>
            <a:ext cx="2893030" cy="3931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1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시트에 버튼 삽입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매크로 지정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08CAAD-36C8-4EF9-8109-B1C97E11272C}"/>
              </a:ext>
            </a:extLst>
          </p:cNvPr>
          <p:cNvSpPr txBox="1"/>
          <p:nvPr/>
        </p:nvSpPr>
        <p:spPr>
          <a:xfrm>
            <a:off x="4169685" y="698686"/>
            <a:ext cx="4353341" cy="60467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2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모듈에서 버튼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동작시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프로시저에서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유저폼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호출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D4A5309B-F4B5-467A-A4E3-3C5277AF9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3965" y="1018131"/>
            <a:ext cx="3770351" cy="30233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유저폼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Show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95726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USER FORM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함수 추가 기능 설정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A35D46-B6E3-403D-8DAC-A79244A6F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87" y="1357951"/>
            <a:ext cx="3183348" cy="357571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14EB905-9D36-4EA3-A6C9-CF60CF7E2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906" y="1357951"/>
            <a:ext cx="5125107" cy="28387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F84EAD-18CA-44AF-A891-B07248983196}"/>
              </a:ext>
            </a:extLst>
          </p:cNvPr>
          <p:cNvSpPr txBox="1"/>
          <p:nvPr/>
        </p:nvSpPr>
        <p:spPr>
          <a:xfrm>
            <a:off x="239986" y="1046877"/>
            <a:ext cx="2503213" cy="31107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2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개발도구 탭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기능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A64626-A12A-412B-8DA7-836A90A2ABED}"/>
              </a:ext>
            </a:extLst>
          </p:cNvPr>
          <p:cNvSpPr txBox="1"/>
          <p:nvPr/>
        </p:nvSpPr>
        <p:spPr>
          <a:xfrm>
            <a:off x="239985" y="709820"/>
            <a:ext cx="8119269" cy="31107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1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개발한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VBA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매크로 사용 통합 문서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xlsm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엑셀 추가 기능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포멧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xlam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저장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D66523-C18F-422D-A776-3EC51F8C712A}"/>
              </a:ext>
            </a:extLst>
          </p:cNvPr>
          <p:cNvSpPr txBox="1"/>
          <p:nvPr/>
        </p:nvSpPr>
        <p:spPr>
          <a:xfrm>
            <a:off x="3778906" y="1046877"/>
            <a:ext cx="2847082" cy="31107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3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개발한 엑셀 추가 기능을 등록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159A97-88E1-497E-820D-D01C605BF5C9}"/>
              </a:ext>
            </a:extLst>
          </p:cNvPr>
          <p:cNvSpPr txBox="1"/>
          <p:nvPr/>
        </p:nvSpPr>
        <p:spPr>
          <a:xfrm>
            <a:off x="3784206" y="4329471"/>
            <a:ext cx="4580348" cy="51861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 algn="l">
              <a:lnSpc>
                <a:spcPct val="130000"/>
              </a:lnSpc>
              <a:buFontTx/>
              <a:buChar char="-"/>
            </a:pPr>
            <a:r>
              <a:rPr lang="ko-KR" altLang="en-US" b="0" i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엑셀 추가 기능 파일은 추가 기능 기본 폴더에 위치를 권장</a:t>
            </a:r>
            <a:endParaRPr lang="nn-NO" altLang="ko-KR" b="0" i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lnSpc>
                <a:spcPct val="130000"/>
              </a:lnSpc>
              <a:buFontTx/>
              <a:buChar char="-"/>
            </a:pPr>
            <a:r>
              <a:rPr lang="nn-NO" altLang="ko-KR" b="0" i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C:\Users\ ... \AppData\Roaming\Microsoft\AddIns</a:t>
            </a:r>
            <a:endParaRPr lang="ko-KR" altLang="en-US" b="0" i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92613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USER FORM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 procedure </a:t>
            </a:r>
            <a:r>
              <a:rPr lang="ko-KR" altLang="en-US" dirty="0"/>
              <a:t>리본 메뉴 추가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571974-3B59-487B-81E2-BC7B8B08C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06" y="750058"/>
            <a:ext cx="5510886" cy="3995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BCF237E-C425-4575-867D-2227364EC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901" y="750058"/>
            <a:ext cx="2823112" cy="189462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BC8F606-BF05-48CB-856A-4EBC17E75DB7}"/>
              </a:ext>
            </a:extLst>
          </p:cNvPr>
          <p:cNvSpPr/>
          <p:nvPr/>
        </p:nvSpPr>
        <p:spPr>
          <a:xfrm>
            <a:off x="1173707" y="1248770"/>
            <a:ext cx="1917511" cy="36166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C93AD4-3EAA-4180-9479-A9E58CA6A4E3}"/>
              </a:ext>
            </a:extLst>
          </p:cNvPr>
          <p:cNvSpPr/>
          <p:nvPr/>
        </p:nvSpPr>
        <p:spPr>
          <a:xfrm>
            <a:off x="1173707" y="3713897"/>
            <a:ext cx="1821142" cy="25077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86C252-F0A1-4449-A78F-DB5855518EDA}"/>
              </a:ext>
            </a:extLst>
          </p:cNvPr>
          <p:cNvSpPr/>
          <p:nvPr/>
        </p:nvSpPr>
        <p:spPr>
          <a:xfrm>
            <a:off x="3461998" y="3904966"/>
            <a:ext cx="1915219" cy="25077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B04F89-CEFE-472B-81AC-BEDAE686AD03}"/>
              </a:ext>
            </a:extLst>
          </p:cNvPr>
          <p:cNvSpPr/>
          <p:nvPr/>
        </p:nvSpPr>
        <p:spPr>
          <a:xfrm>
            <a:off x="2994849" y="2746703"/>
            <a:ext cx="2430137" cy="46734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C85C3B-510C-4F88-9C50-95D0089F19EB}"/>
              </a:ext>
            </a:extLst>
          </p:cNvPr>
          <p:cNvSpPr/>
          <p:nvPr/>
        </p:nvSpPr>
        <p:spPr>
          <a:xfrm>
            <a:off x="6080901" y="991168"/>
            <a:ext cx="1022759" cy="82398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BC0233-A394-44B7-8B69-E163FEA9B3EE}"/>
              </a:ext>
            </a:extLst>
          </p:cNvPr>
          <p:cNvSpPr txBox="1"/>
          <p:nvPr/>
        </p:nvSpPr>
        <p:spPr>
          <a:xfrm>
            <a:off x="3449970" y="3586895"/>
            <a:ext cx="1975016" cy="31807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1 :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 탭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 그룹 추가</a:t>
            </a:r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28A5BC-8535-495D-BE9A-BC928ED157B9}"/>
              </a:ext>
            </a:extLst>
          </p:cNvPr>
          <p:cNvSpPr txBox="1"/>
          <p:nvPr/>
        </p:nvSpPr>
        <p:spPr>
          <a:xfrm>
            <a:off x="1791768" y="1610436"/>
            <a:ext cx="1975016" cy="31807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2 :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매크로</a:t>
            </a:r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F0B2B5-B3B2-497B-8028-EE74154352BB}"/>
              </a:ext>
            </a:extLst>
          </p:cNvPr>
          <p:cNvSpPr txBox="1"/>
          <p:nvPr/>
        </p:nvSpPr>
        <p:spPr>
          <a:xfrm>
            <a:off x="1860008" y="3420013"/>
            <a:ext cx="1435927" cy="31807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3 : Sub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선택</a:t>
            </a:r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439AC6-506F-4377-953D-0B5F6266B887}"/>
              </a:ext>
            </a:extLst>
          </p:cNvPr>
          <p:cNvSpPr txBox="1"/>
          <p:nvPr/>
        </p:nvSpPr>
        <p:spPr>
          <a:xfrm>
            <a:off x="4091417" y="2428632"/>
            <a:ext cx="1060613" cy="31807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4 </a:t>
            </a:r>
            <a:r>
              <a:rPr lang="en-US" altLang="ko-KR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19503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937935" y="1511947"/>
            <a:ext cx="4844989" cy="1979449"/>
            <a:chOff x="357233" y="589716"/>
            <a:chExt cx="6459985" cy="2639261"/>
          </a:xfrm>
        </p:grpSpPr>
        <p:sp>
          <p:nvSpPr>
            <p:cNvPr id="3" name="AutoShape 2"/>
            <p:cNvSpPr>
              <a:spLocks noChangeArrowheads="1"/>
            </p:cNvSpPr>
            <p:nvPr/>
          </p:nvSpPr>
          <p:spPr bwMode="auto">
            <a:xfrm>
              <a:off x="407249" y="2388396"/>
              <a:ext cx="6409969" cy="840581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0251" tIns="20251" rIns="20251" bIns="20251"/>
            <a:lstStyle/>
            <a:p>
              <a:pPr>
                <a:buClr>
                  <a:srgbClr val="F7B100"/>
                </a:buClr>
                <a:buFont typeface="Wingdings" pitchFamily="2" charset="2"/>
                <a:buNone/>
              </a:pPr>
              <a:r>
                <a:rPr lang="fr-FR" sz="2800" cap="all" dirty="0">
                  <a:solidFill>
                    <a:schemeClr val="tx2"/>
                  </a:solidFill>
                  <a:latin typeface="Arial Narrow" pitchFamily="34" charset="0"/>
                </a:rPr>
                <a:t>Application</a:t>
              </a:r>
            </a:p>
          </p:txBody>
        </p:sp>
        <p:sp>
          <p:nvSpPr>
            <p:cNvPr id="4" name="AutoShape 3"/>
            <p:cNvSpPr>
              <a:spLocks noChangeArrowheads="1"/>
            </p:cNvSpPr>
            <p:nvPr/>
          </p:nvSpPr>
          <p:spPr bwMode="auto">
            <a:xfrm>
              <a:off x="357233" y="589716"/>
              <a:ext cx="2355444" cy="1798680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0251" tIns="0" rIns="20251" bIns="0" anchor="ctr"/>
            <a:lstStyle/>
            <a:p>
              <a:pPr eaLnBrk="0" hangingPunct="0"/>
              <a:r>
                <a:rPr lang="en-GB" sz="12000" dirty="0">
                  <a:solidFill>
                    <a:srgbClr val="FFCD00"/>
                  </a:solidFill>
                </a:rPr>
                <a:t>07</a:t>
              </a:r>
              <a:endParaRPr lang="en-GB" sz="12000" b="0" dirty="0">
                <a:solidFill>
                  <a:srgbClr val="FFCD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5479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F7059F9-D8A6-4CFA-93BE-D9C4B4440D5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Application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B93E6B6-F503-4232-A186-B7BC0745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 FUNCTION Example (Interpolation)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F9C4E5-A005-49A9-B7E7-42D78D8B40F6}"/>
              </a:ext>
            </a:extLst>
          </p:cNvPr>
          <p:cNvSpPr/>
          <p:nvPr/>
        </p:nvSpPr>
        <p:spPr>
          <a:xfrm>
            <a:off x="475410" y="1063118"/>
            <a:ext cx="3429000" cy="36317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b="0" dirty="0">
                <a:solidFill>
                  <a:srgbClr val="00B050"/>
                </a:solidFill>
                <a:latin typeface="+mn-lt"/>
              </a:rPr>
              <a:t>'Function </a:t>
            </a:r>
            <a:r>
              <a:rPr lang="ko-KR" altLang="en-US" sz="1000" b="0" dirty="0" err="1">
                <a:solidFill>
                  <a:srgbClr val="00B050"/>
                </a:solidFill>
                <a:latin typeface="+mn-lt"/>
              </a:rPr>
              <a:t>함수명</a:t>
            </a:r>
            <a:r>
              <a:rPr lang="ko-KR" altLang="en-US" sz="1000" b="0" dirty="0">
                <a:solidFill>
                  <a:srgbClr val="00B050"/>
                </a:solidFill>
                <a:latin typeface="+mn-lt"/>
              </a:rPr>
              <a:t>(입력 </a:t>
            </a:r>
            <a:r>
              <a:rPr lang="ko-KR" altLang="en-US" sz="1000" b="0" dirty="0" err="1">
                <a:solidFill>
                  <a:srgbClr val="00B050"/>
                </a:solidFill>
                <a:latin typeface="+mn-lt"/>
              </a:rPr>
              <a:t>변수명</a:t>
            </a:r>
            <a:r>
              <a:rPr lang="ko-KR" altLang="en-US" sz="1000" b="0" dirty="0">
                <a:solidFill>
                  <a:srgbClr val="00B050"/>
                </a:solidFill>
                <a:latin typeface="+mn-lt"/>
              </a:rPr>
              <a:t> as 변수 타입, ... )</a:t>
            </a:r>
          </a:p>
          <a:p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Function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itpl (table1D 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As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Range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, x 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As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Double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)</a:t>
            </a:r>
          </a:p>
          <a:p>
            <a:endParaRPr lang="ko-KR" altLang="en-US" sz="1000" b="0" dirty="0">
              <a:solidFill>
                <a:schemeClr val="tx1"/>
              </a:solidFill>
              <a:latin typeface="+mn-lt"/>
            </a:endParaRPr>
          </a:p>
          <a:p>
            <a:r>
              <a:rPr lang="ko-KR" altLang="en-US" sz="1000" b="0" dirty="0">
                <a:solidFill>
                  <a:srgbClr val="00B050"/>
                </a:solidFill>
                <a:latin typeface="+mn-lt"/>
              </a:rPr>
              <a:t>    '지역변수 선언</a:t>
            </a: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Dim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</a:t>
            </a:r>
            <a:r>
              <a:rPr lang="ko-KR" altLang="en-US" sz="1000" b="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_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col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</a:t>
            </a:r>
            <a:r>
              <a:rPr lang="ko-KR" altLang="en-US" sz="1000" b="0" dirty="0" err="1">
                <a:solidFill>
                  <a:srgbClr val="0000FF"/>
                </a:solidFill>
                <a:latin typeface="+mn-lt"/>
              </a:rPr>
              <a:t>As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ko-KR" altLang="en-US" sz="1000" b="0" dirty="0" err="1">
                <a:solidFill>
                  <a:srgbClr val="0000FF"/>
                </a:solidFill>
              </a:rPr>
              <a:t>Integer</a:t>
            </a:r>
            <a:endParaRPr lang="ko-KR" altLang="en-US" sz="1000" b="0" dirty="0">
              <a:solidFill>
                <a:srgbClr val="0000FF"/>
              </a:solidFill>
              <a:latin typeface="+mn-lt"/>
            </a:endParaRP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Dim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x1, x2, y1, y2  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As  Double</a:t>
            </a:r>
          </a:p>
          <a:p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    </a:t>
            </a:r>
            <a:r>
              <a:rPr lang="ko-KR" altLang="en-US" sz="1000" b="0" dirty="0" err="1">
                <a:solidFill>
                  <a:srgbClr val="0000FF"/>
                </a:solidFill>
                <a:latin typeface="+mn-lt"/>
              </a:rPr>
              <a:t>Dim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numCols  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As  Integer</a:t>
            </a: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</a:t>
            </a:r>
          </a:p>
          <a:p>
            <a:r>
              <a:rPr lang="ko-KR" altLang="en-US" sz="1000" b="0" dirty="0">
                <a:solidFill>
                  <a:srgbClr val="00B050"/>
                </a:solidFill>
                <a:latin typeface="+mn-lt"/>
              </a:rPr>
              <a:t>    '변수 초기화 : 참조 테이블 크기</a:t>
            </a: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</a:t>
            </a:r>
            <a:r>
              <a:rPr lang="ko-KR" altLang="en-US" sz="1000" b="0" dirty="0" err="1">
                <a:solidFill>
                  <a:schemeClr val="tx1"/>
                </a:solidFill>
                <a:latin typeface="+mn-lt"/>
              </a:rPr>
              <a:t>numCols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= table1D.Columns.Count</a:t>
            </a: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</a:t>
            </a:r>
          </a:p>
          <a:p>
            <a:r>
              <a:rPr lang="ko-KR" altLang="en-US" sz="1000" b="0" dirty="0">
                <a:solidFill>
                  <a:srgbClr val="00B050"/>
                </a:solidFill>
                <a:latin typeface="+mn-lt"/>
              </a:rPr>
              <a:t>    '찾을 값이 테이블의 범위를 벗어나는지 점검,</a:t>
            </a:r>
            <a:endParaRPr lang="en-US" altLang="ko-KR" sz="1000" b="0" dirty="0">
              <a:solidFill>
                <a:srgbClr val="00B050"/>
              </a:solidFill>
              <a:latin typeface="+mn-lt"/>
            </a:endParaRPr>
          </a:p>
          <a:p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    </a:t>
            </a:r>
            <a:r>
              <a:rPr lang="ko-KR" altLang="en-US" sz="1000" b="0" dirty="0" err="1">
                <a:solidFill>
                  <a:srgbClr val="0000FF"/>
                </a:solidFill>
                <a:latin typeface="+mn-lt"/>
              </a:rPr>
              <a:t>If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x &lt;= table1D(1, 1)  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Then</a:t>
            </a: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    </a:t>
            </a:r>
            <a:r>
              <a:rPr lang="ko-KR" altLang="en-US" sz="1000" b="0" dirty="0" err="1">
                <a:solidFill>
                  <a:schemeClr val="tx1"/>
                </a:solidFill>
                <a:latin typeface="+mn-lt"/>
              </a:rPr>
              <a:t>itpl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= table1D(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2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1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)</a:t>
            </a: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    MsgBox "Out of table"</a:t>
            </a: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    </a:t>
            </a:r>
            <a:r>
              <a:rPr lang="ko-KR" altLang="en-US" sz="1000" b="0" dirty="0" err="1">
                <a:solidFill>
                  <a:srgbClr val="0000FF"/>
                </a:solidFill>
                <a:latin typeface="+mn-lt"/>
              </a:rPr>
              <a:t>Exit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ko-KR" altLang="en-US" sz="1000" b="0" dirty="0" err="1">
                <a:solidFill>
                  <a:srgbClr val="0000FF"/>
                </a:solidFill>
                <a:latin typeface="+mn-lt"/>
              </a:rPr>
              <a:t>Function</a:t>
            </a:r>
            <a:endParaRPr lang="en-US" altLang="ko-KR" sz="1000" b="0" dirty="0">
              <a:solidFill>
                <a:srgbClr val="0000FF"/>
              </a:solidFill>
              <a:latin typeface="+mn-lt"/>
            </a:endParaRPr>
          </a:p>
          <a:p>
            <a:endParaRPr lang="ko-KR" altLang="en-US" sz="1000" b="0" dirty="0">
              <a:solidFill>
                <a:schemeClr val="tx1"/>
              </a:solidFill>
              <a:latin typeface="+mn-lt"/>
            </a:endParaRP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ElseIf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x &gt;= table1D(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1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sz="1000" b="0" dirty="0" err="1">
                <a:solidFill>
                  <a:schemeClr val="tx1"/>
                </a:solidFill>
              </a:rPr>
              <a:t>numCols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)  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Then</a:t>
            </a: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    </a:t>
            </a:r>
            <a:r>
              <a:rPr lang="ko-KR" altLang="en-US" sz="1000" b="0" dirty="0" err="1">
                <a:solidFill>
                  <a:schemeClr val="tx1"/>
                </a:solidFill>
                <a:latin typeface="+mn-lt"/>
              </a:rPr>
              <a:t>itpl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= table1D(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2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sz="1000" b="0" dirty="0" err="1">
                <a:solidFill>
                  <a:schemeClr val="tx1"/>
                </a:solidFill>
              </a:rPr>
              <a:t>numCols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)</a:t>
            </a: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    MsgBox "Out of table"</a:t>
            </a: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    </a:t>
            </a:r>
            <a:r>
              <a:rPr lang="ko-KR" altLang="en-US" sz="1000" b="0" dirty="0" err="1">
                <a:solidFill>
                  <a:srgbClr val="0000FF"/>
                </a:solidFill>
                <a:latin typeface="+mn-lt"/>
              </a:rPr>
              <a:t>Exit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ko-KR" altLang="en-US" sz="1000" b="0" dirty="0" err="1">
                <a:solidFill>
                  <a:srgbClr val="0000FF"/>
                </a:solidFill>
                <a:latin typeface="+mn-lt"/>
              </a:rPr>
              <a:t>Function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  </a:t>
            </a:r>
            <a:endParaRPr lang="en-US" altLang="ko-KR" sz="1000" b="0" dirty="0">
              <a:solidFill>
                <a:schemeClr val="tx1"/>
              </a:solidFill>
              <a:latin typeface="+mn-lt"/>
            </a:endParaRPr>
          </a:p>
          <a:p>
            <a:endParaRPr lang="ko-KR" altLang="en-US" sz="1000" b="0" dirty="0">
              <a:solidFill>
                <a:schemeClr val="tx1"/>
              </a:solidFill>
              <a:latin typeface="+mn-lt"/>
            </a:endParaRP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ko-KR" altLang="en-US" sz="1000" b="0" dirty="0" err="1">
                <a:solidFill>
                  <a:srgbClr val="0000FF"/>
                </a:solidFill>
                <a:latin typeface="+mn-lt"/>
              </a:rPr>
              <a:t>End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ko-KR" altLang="en-US" sz="1000" b="0" dirty="0" err="1">
                <a:solidFill>
                  <a:srgbClr val="0000FF"/>
                </a:solidFill>
                <a:latin typeface="+mn-lt"/>
              </a:rPr>
              <a:t>If</a:t>
            </a:r>
            <a:endParaRPr lang="ko-KR" altLang="en-US" sz="10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870DAF-F8AF-4D79-9D5A-F396A70173C2}"/>
              </a:ext>
            </a:extLst>
          </p:cNvPr>
          <p:cNvSpPr/>
          <p:nvPr/>
        </p:nvSpPr>
        <p:spPr>
          <a:xfrm>
            <a:off x="4429177" y="1737017"/>
            <a:ext cx="38345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0" dirty="0">
                <a:solidFill>
                  <a:srgbClr val="00B050"/>
                </a:solidFill>
                <a:latin typeface="+mn-lt"/>
              </a:rPr>
              <a:t>'</a:t>
            </a:r>
            <a:r>
              <a:rPr lang="ko-KR" altLang="en-US" sz="1000" b="0" dirty="0" err="1">
                <a:solidFill>
                  <a:srgbClr val="00B050"/>
                </a:solidFill>
                <a:latin typeface="+mn-lt"/>
              </a:rPr>
              <a:t>보간식</a:t>
            </a:r>
            <a:r>
              <a:rPr lang="ko-KR" altLang="en-US" sz="1000" b="0" dirty="0">
                <a:solidFill>
                  <a:srgbClr val="00B050"/>
                </a:solidFill>
                <a:latin typeface="+mn-lt"/>
              </a:rPr>
              <a:t> 계산을 위한 </a:t>
            </a:r>
            <a:r>
              <a:rPr lang="ko-KR" altLang="en-US" sz="1000" b="0" dirty="0" err="1">
                <a:solidFill>
                  <a:srgbClr val="00B050"/>
                </a:solidFill>
                <a:latin typeface="+mn-lt"/>
              </a:rPr>
              <a:t>목표값</a:t>
            </a:r>
            <a:r>
              <a:rPr lang="ko-KR" altLang="en-US" sz="1000" b="0" dirty="0">
                <a:solidFill>
                  <a:srgbClr val="00B050"/>
                </a:solidFill>
                <a:latin typeface="+mn-lt"/>
              </a:rPr>
              <a:t> 주변 포인트 </a:t>
            </a:r>
            <a:endParaRPr lang="en-US" altLang="ko-KR" sz="1000" b="0" dirty="0">
              <a:solidFill>
                <a:srgbClr val="00B050"/>
              </a:solidFill>
              <a:latin typeface="+mn-lt"/>
            </a:endParaRPr>
          </a:p>
          <a:p>
            <a:r>
              <a:rPr lang="en-US" altLang="ko-KR" sz="1000" b="0" dirty="0">
                <a:solidFill>
                  <a:srgbClr val="00B050"/>
                </a:solidFill>
                <a:latin typeface="+mn-lt"/>
              </a:rPr>
              <a:t>  </a:t>
            </a:r>
            <a:r>
              <a:rPr lang="ko-KR" altLang="en-US" sz="1000" b="0" dirty="0">
                <a:solidFill>
                  <a:srgbClr val="00B050"/>
                </a:solidFill>
                <a:latin typeface="+mn-lt"/>
              </a:rPr>
              <a:t>(x1, y1), (x2, y2) 찾기</a:t>
            </a:r>
          </a:p>
          <a:p>
            <a:r>
              <a:rPr lang="ko-KR" altLang="en-US" sz="1000" b="0" dirty="0" err="1">
                <a:solidFill>
                  <a:srgbClr val="0000FF"/>
                </a:solidFill>
                <a:latin typeface="+mn-lt"/>
              </a:rPr>
              <a:t>For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ko-KR" altLang="en-US" sz="1000" b="0" dirty="0" err="1">
                <a:solidFill>
                  <a:schemeClr val="tx1"/>
                </a:solidFill>
              </a:rPr>
              <a:t>i</a:t>
            </a:r>
            <a:r>
              <a:rPr lang="ko-KR" altLang="en-US" sz="1000" b="0" dirty="0">
                <a:solidFill>
                  <a:schemeClr val="tx1"/>
                </a:solidFill>
              </a:rPr>
              <a:t>_</a:t>
            </a:r>
            <a:r>
              <a:rPr lang="en-US" altLang="ko-KR" sz="1000" b="0" dirty="0">
                <a:solidFill>
                  <a:schemeClr val="tx1"/>
                </a:solidFill>
              </a:rPr>
              <a:t>col 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= 1  </a:t>
            </a:r>
            <a:r>
              <a:rPr lang="ko-KR" altLang="en-US" sz="1000" b="0" dirty="0" err="1">
                <a:solidFill>
                  <a:srgbClr val="0000FF"/>
                </a:solidFill>
                <a:latin typeface="+mn-lt"/>
              </a:rPr>
              <a:t>To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000" b="0" dirty="0" err="1">
                <a:solidFill>
                  <a:schemeClr val="tx1"/>
                </a:solidFill>
              </a:rPr>
              <a:t>numCols</a:t>
            </a:r>
            <a:endParaRPr lang="en-US" altLang="ko-KR" sz="1000" b="0" dirty="0">
              <a:solidFill>
                <a:schemeClr val="tx1"/>
              </a:solidFill>
              <a:latin typeface="+mn-lt"/>
            </a:endParaRPr>
          </a:p>
          <a:p>
            <a:endParaRPr lang="ko-KR" altLang="en-US" sz="1000" b="0" dirty="0">
              <a:solidFill>
                <a:schemeClr val="tx1"/>
              </a:solidFill>
              <a:latin typeface="+mn-lt"/>
            </a:endParaRP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 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If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x &gt;= table1D(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1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sz="1000" b="0" dirty="0" err="1">
                <a:solidFill>
                  <a:schemeClr val="tx1"/>
                </a:solidFill>
              </a:rPr>
              <a:t>i</a:t>
            </a:r>
            <a:r>
              <a:rPr lang="ko-KR" altLang="en-US" sz="1000" b="0" dirty="0">
                <a:solidFill>
                  <a:schemeClr val="tx1"/>
                </a:solidFill>
              </a:rPr>
              <a:t>_</a:t>
            </a:r>
            <a:r>
              <a:rPr lang="en-US" altLang="ko-KR" sz="1000" b="0" dirty="0">
                <a:solidFill>
                  <a:schemeClr val="tx1"/>
                </a:solidFill>
              </a:rPr>
              <a:t>col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)  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Then</a:t>
            </a: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        x1 = table1D(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1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sz="1000" b="0" dirty="0" err="1">
                <a:solidFill>
                  <a:schemeClr val="tx1"/>
                </a:solidFill>
              </a:rPr>
              <a:t>i</a:t>
            </a:r>
            <a:r>
              <a:rPr lang="ko-KR" altLang="en-US" sz="1000" b="0" dirty="0">
                <a:solidFill>
                  <a:schemeClr val="tx1"/>
                </a:solidFill>
              </a:rPr>
              <a:t>_</a:t>
            </a:r>
            <a:r>
              <a:rPr lang="en-US" altLang="ko-KR" sz="1000" b="0" dirty="0">
                <a:solidFill>
                  <a:schemeClr val="tx1"/>
                </a:solidFill>
              </a:rPr>
              <a:t>col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)</a:t>
            </a: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        x2 = table1D(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1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sz="1000" b="0" dirty="0" err="1">
                <a:solidFill>
                  <a:schemeClr val="tx1"/>
                </a:solidFill>
              </a:rPr>
              <a:t>i</a:t>
            </a:r>
            <a:r>
              <a:rPr lang="ko-KR" altLang="en-US" sz="1000" b="0" dirty="0">
                <a:solidFill>
                  <a:schemeClr val="tx1"/>
                </a:solidFill>
              </a:rPr>
              <a:t>_</a:t>
            </a:r>
            <a:r>
              <a:rPr lang="en-US" altLang="ko-KR" sz="1000" b="0" dirty="0">
                <a:solidFill>
                  <a:schemeClr val="tx1"/>
                </a:solidFill>
              </a:rPr>
              <a:t>col+1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)</a:t>
            </a: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        y1 = table1D(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2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sz="1000" b="0" dirty="0" err="1">
                <a:solidFill>
                  <a:schemeClr val="tx1"/>
                </a:solidFill>
              </a:rPr>
              <a:t>i</a:t>
            </a:r>
            <a:r>
              <a:rPr lang="ko-KR" altLang="en-US" sz="1000" b="0" dirty="0">
                <a:solidFill>
                  <a:schemeClr val="tx1"/>
                </a:solidFill>
              </a:rPr>
              <a:t>_</a:t>
            </a:r>
            <a:r>
              <a:rPr lang="en-US" altLang="ko-KR" sz="1000" b="0" dirty="0">
                <a:solidFill>
                  <a:schemeClr val="tx1"/>
                </a:solidFill>
              </a:rPr>
              <a:t>col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)</a:t>
            </a: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        y2 = table1D(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2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sz="1000" b="0" dirty="0" err="1">
                <a:solidFill>
                  <a:schemeClr val="tx1"/>
                </a:solidFill>
              </a:rPr>
              <a:t>i</a:t>
            </a:r>
            <a:r>
              <a:rPr lang="ko-KR" altLang="en-US" sz="1000" b="0" dirty="0">
                <a:solidFill>
                  <a:schemeClr val="tx1"/>
                </a:solidFill>
              </a:rPr>
              <a:t>_</a:t>
            </a:r>
            <a:r>
              <a:rPr lang="en-US" altLang="ko-KR" sz="1000" b="0" dirty="0">
                <a:solidFill>
                  <a:schemeClr val="tx1"/>
                </a:solidFill>
              </a:rPr>
              <a:t>col+1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)</a:t>
            </a:r>
          </a:p>
          <a:p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     End If</a:t>
            </a:r>
          </a:p>
          <a:p>
            <a:endParaRPr lang="ko-KR" altLang="en-US" sz="1000" b="0" dirty="0">
              <a:solidFill>
                <a:schemeClr val="tx1"/>
              </a:solidFill>
              <a:latin typeface="+mn-lt"/>
            </a:endParaRPr>
          </a:p>
          <a:p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Next</a:t>
            </a: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    </a:t>
            </a:r>
          </a:p>
          <a:p>
            <a:r>
              <a:rPr lang="ko-KR" altLang="en-US" sz="1000" b="0" dirty="0">
                <a:solidFill>
                  <a:srgbClr val="00B050"/>
                </a:solidFill>
                <a:latin typeface="+mn-lt"/>
              </a:rPr>
              <a:t>'조사된 (x1, y1), (x2, y2) 값을 이용하여</a:t>
            </a:r>
            <a:r>
              <a:rPr lang="en-US" altLang="ko-KR" sz="1000" b="0" dirty="0">
                <a:solidFill>
                  <a:srgbClr val="00B050"/>
                </a:solidFill>
                <a:latin typeface="+mn-lt"/>
              </a:rPr>
              <a:t> </a:t>
            </a:r>
            <a:r>
              <a:rPr lang="ko-KR" altLang="en-US" sz="1000" b="0" dirty="0">
                <a:solidFill>
                  <a:srgbClr val="00B050"/>
                </a:solidFill>
                <a:latin typeface="+mn-lt"/>
              </a:rPr>
              <a:t>1차 보간 후 결과 리턴</a:t>
            </a: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itpl = (y2 - y1) / (x2 - x1) * (x - x1) + y1</a:t>
            </a:r>
          </a:p>
          <a:p>
            <a:endParaRPr lang="ko-KR" altLang="en-US" sz="1000" b="0" dirty="0">
              <a:solidFill>
                <a:schemeClr val="tx1"/>
              </a:solidFill>
              <a:latin typeface="+mn-lt"/>
            </a:endParaRPr>
          </a:p>
          <a:p>
            <a:r>
              <a:rPr lang="ko-KR" altLang="en-US" sz="1000" b="0" dirty="0">
                <a:solidFill>
                  <a:srgbClr val="00B050"/>
                </a:solidFill>
                <a:latin typeface="+mn-lt"/>
              </a:rPr>
              <a:t>'Function 종료</a:t>
            </a:r>
          </a:p>
          <a:p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End Function</a:t>
            </a:r>
            <a:endParaRPr lang="ko-KR" altLang="en-US" sz="1000" dirty="0">
              <a:solidFill>
                <a:srgbClr val="0000FF"/>
              </a:solidFill>
              <a:latin typeface="+mn-lt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424A700-48AB-4965-8591-D02C22441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849319"/>
              </p:ext>
            </p:extLst>
          </p:nvPr>
        </p:nvGraphicFramePr>
        <p:xfrm>
          <a:off x="4512013" y="1020821"/>
          <a:ext cx="230039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078">
                  <a:extLst>
                    <a:ext uri="{9D8B030D-6E8A-4147-A177-3AD203B41FA5}">
                      <a16:colId xmlns:a16="http://schemas.microsoft.com/office/drawing/2014/main" val="3836801374"/>
                    </a:ext>
                  </a:extLst>
                </a:gridCol>
              </a:tblGrid>
              <a:tr h="170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(1, 1)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(1,2)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(1,3)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(1,4)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(2, 1)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(2,2)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(2,3)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(2.4)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CB987EC-A771-4A12-82C9-F009A6BAE1AA}"/>
              </a:ext>
            </a:extLst>
          </p:cNvPr>
          <p:cNvSpPr txBox="1"/>
          <p:nvPr/>
        </p:nvSpPr>
        <p:spPr bwMode="auto">
          <a:xfrm>
            <a:off x="4384416" y="749272"/>
            <a:ext cx="646331" cy="27154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latinLnBrk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table1D</a:t>
            </a:r>
            <a:endParaRPr kumimoji="1" lang="ko-KR" altLang="en-US" sz="1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538E53-F8E8-4F11-8D2C-62F4CF29F280}"/>
              </a:ext>
            </a:extLst>
          </p:cNvPr>
          <p:cNvSpPr txBox="1"/>
          <p:nvPr/>
        </p:nvSpPr>
        <p:spPr>
          <a:xfrm>
            <a:off x="260459" y="738333"/>
            <a:ext cx="3643951" cy="37531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ko-KR" altLang="en-US" b="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※ </a:t>
            </a:r>
            <a:r>
              <a:rPr lang="ko-KR" altLang="en-US" b="0" dirty="0">
                <a:solidFill>
                  <a:srgbClr val="FF0000"/>
                </a:solidFill>
              </a:rPr>
              <a:t>모듈코드 영역에서 </a:t>
            </a:r>
            <a:r>
              <a:rPr lang="ko-KR" altLang="en-US" b="0" dirty="0" err="1">
                <a:solidFill>
                  <a:srgbClr val="FF0000"/>
                </a:solidFill>
              </a:rPr>
              <a:t>작성후</a:t>
            </a:r>
            <a:r>
              <a:rPr lang="ko-KR" altLang="en-US" b="0" dirty="0">
                <a:solidFill>
                  <a:srgbClr val="FF0000"/>
                </a:solidFill>
              </a:rPr>
              <a:t> 셀에서 함수로 사용</a:t>
            </a:r>
          </a:p>
        </p:txBody>
      </p:sp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F0A663B9-8D63-49EB-B480-8397BD9145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011242"/>
              </p:ext>
            </p:extLst>
          </p:nvPr>
        </p:nvGraphicFramePr>
        <p:xfrm>
          <a:off x="7420006" y="91785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Macro-Enabled Worksheet" showAsIcon="1" r:id="rId3" imgW="914400" imgH="771792" progId="Excel.SheetMacroEnabled.12">
                  <p:embed/>
                </p:oleObj>
              </mc:Choice>
              <mc:Fallback>
                <p:oleObj name="Macro-Enabled Worksheet" showAsIcon="1" r:id="rId3" imgW="914400" imgH="771792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20006" y="91785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FA953B8C-B5D2-4845-B2BD-F17A772855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729233"/>
              </p:ext>
            </p:extLst>
          </p:nvPr>
        </p:nvGraphicFramePr>
        <p:xfrm>
          <a:off x="8211390" y="91785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Macro-Enabled Worksheet" showAsIcon="1" r:id="rId5" imgW="914400" imgH="771792" progId="Excel.SheetMacroEnabled.12">
                  <p:embed/>
                </p:oleObj>
              </mc:Choice>
              <mc:Fallback>
                <p:oleObj name="Macro-Enabled Worksheet" showAsIcon="1" r:id="rId5" imgW="914400" imgH="771792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11390" y="91785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91648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F7059F9-D8A6-4CFA-93BE-D9C4B4440D5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Application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B93E6B6-F503-4232-A186-B7BC0745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 procedure, file handle  Example (CSV Reader)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6306DB-A79D-495D-B442-F090E54014E9}"/>
              </a:ext>
            </a:extLst>
          </p:cNvPr>
          <p:cNvSpPr txBox="1"/>
          <p:nvPr/>
        </p:nvSpPr>
        <p:spPr>
          <a:xfrm>
            <a:off x="396567" y="1175947"/>
            <a:ext cx="4496155" cy="358451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000" b="0" dirty="0">
                <a:solidFill>
                  <a:srgbClr val="00B050"/>
                </a:solidFill>
              </a:rPr>
              <a:t>'</a:t>
            </a:r>
            <a:r>
              <a:rPr lang="ko-KR" altLang="en-US" sz="1000" b="0" dirty="0">
                <a:solidFill>
                  <a:srgbClr val="00B050"/>
                </a:solidFill>
              </a:rPr>
              <a:t>서브 </a:t>
            </a:r>
            <a:r>
              <a:rPr lang="ko-KR" altLang="en-US" sz="1000" b="0" dirty="0" err="1">
                <a:solidFill>
                  <a:srgbClr val="00B050"/>
                </a:solidFill>
              </a:rPr>
              <a:t>프로시져</a:t>
            </a:r>
            <a:r>
              <a:rPr lang="ko-KR" altLang="en-US" sz="1000" b="0" dirty="0">
                <a:solidFill>
                  <a:srgbClr val="00B050"/>
                </a:solidFill>
              </a:rPr>
              <a:t> 시작</a:t>
            </a:r>
          </a:p>
          <a:p>
            <a:r>
              <a:rPr lang="en-US" altLang="ko-KR" sz="1000" b="0" dirty="0">
                <a:solidFill>
                  <a:srgbClr val="0000FF"/>
                </a:solidFill>
              </a:rPr>
              <a:t>Sub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 err="1">
                <a:solidFill>
                  <a:schemeClr val="tx1"/>
                </a:solidFill>
              </a:rPr>
              <a:t>Read_DCM</a:t>
            </a:r>
            <a:r>
              <a:rPr lang="en-US" altLang="ko-KR" sz="1000" b="0" dirty="0">
                <a:solidFill>
                  <a:schemeClr val="tx1"/>
                </a:solidFill>
              </a:rPr>
              <a:t>()</a:t>
            </a:r>
          </a:p>
          <a:p>
            <a:endParaRPr lang="en-US" altLang="ko-KR" sz="1000" b="0" dirty="0">
              <a:solidFill>
                <a:schemeClr val="tx1"/>
              </a:solidFill>
            </a:endParaRPr>
          </a:p>
          <a:p>
            <a:r>
              <a:rPr lang="en-US" altLang="ko-KR" sz="1000" b="0" dirty="0">
                <a:solidFill>
                  <a:srgbClr val="00B050"/>
                </a:solidFill>
              </a:rPr>
              <a:t>    '</a:t>
            </a:r>
            <a:r>
              <a:rPr lang="ko-KR" altLang="en-US" sz="1000" b="0" dirty="0">
                <a:solidFill>
                  <a:srgbClr val="00B050"/>
                </a:solidFill>
              </a:rPr>
              <a:t>변수 선언</a:t>
            </a:r>
          </a:p>
          <a:p>
            <a:r>
              <a:rPr lang="ko-KR" altLang="en-US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>
                <a:solidFill>
                  <a:srgbClr val="0000FF"/>
                </a:solidFill>
              </a:rPr>
              <a:t>Dim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 err="1">
                <a:solidFill>
                  <a:schemeClr val="tx1"/>
                </a:solidFill>
              </a:rPr>
              <a:t>fName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</a:rPr>
              <a:t>As String</a:t>
            </a: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>
                <a:solidFill>
                  <a:srgbClr val="0000FF"/>
                </a:solidFill>
              </a:rPr>
              <a:t>Dim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 err="1">
                <a:solidFill>
                  <a:schemeClr val="tx1"/>
                </a:solidFill>
              </a:rPr>
              <a:t>openTxt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</a:rPr>
              <a:t>As String</a:t>
            </a: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>
                <a:solidFill>
                  <a:srgbClr val="0000FF"/>
                </a:solidFill>
              </a:rPr>
              <a:t>Dim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 err="1">
                <a:solidFill>
                  <a:schemeClr val="tx1"/>
                </a:solidFill>
              </a:rPr>
              <a:t>fileHandler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</a:rPr>
              <a:t>As Integer</a:t>
            </a: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>
                <a:solidFill>
                  <a:srgbClr val="0000FF"/>
                </a:solidFill>
              </a:rPr>
              <a:t>Dim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 err="1">
                <a:solidFill>
                  <a:schemeClr val="tx1"/>
                </a:solidFill>
              </a:rPr>
              <a:t>iRow</a:t>
            </a:r>
            <a:r>
              <a:rPr lang="en-US" altLang="ko-KR" sz="1000" b="0" dirty="0">
                <a:solidFill>
                  <a:schemeClr val="tx1"/>
                </a:solidFill>
              </a:rPr>
              <a:t> As Long, </a:t>
            </a:r>
            <a:r>
              <a:rPr lang="en-US" altLang="ko-KR" sz="1000" b="0" dirty="0" err="1">
                <a:solidFill>
                  <a:schemeClr val="tx1"/>
                </a:solidFill>
              </a:rPr>
              <a:t>i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</a:rPr>
              <a:t>As Integer</a:t>
            </a:r>
          </a:p>
          <a:p>
            <a:endParaRPr lang="en-US" altLang="ko-KR" sz="1000" b="0" dirty="0">
              <a:solidFill>
                <a:schemeClr val="tx1"/>
              </a:solidFill>
            </a:endParaRPr>
          </a:p>
          <a:p>
            <a:r>
              <a:rPr lang="en-US" altLang="ko-KR" sz="1000" b="0" dirty="0">
                <a:solidFill>
                  <a:srgbClr val="00B050"/>
                </a:solidFill>
              </a:rPr>
              <a:t>    '</a:t>
            </a:r>
            <a:r>
              <a:rPr lang="ko-KR" altLang="en-US" sz="1000" b="0" dirty="0">
                <a:solidFill>
                  <a:srgbClr val="00B050"/>
                </a:solidFill>
              </a:rPr>
              <a:t>파일 오픈 메소드를 이용하여 *</a:t>
            </a:r>
            <a:r>
              <a:rPr lang="en-US" altLang="ko-KR" sz="1000" b="0" dirty="0">
                <a:solidFill>
                  <a:srgbClr val="00B050"/>
                </a:solidFill>
              </a:rPr>
              <a:t>.</a:t>
            </a:r>
            <a:r>
              <a:rPr lang="en-US" altLang="ko-KR" sz="1000" b="0" dirty="0" err="1">
                <a:solidFill>
                  <a:srgbClr val="00B050"/>
                </a:solidFill>
              </a:rPr>
              <a:t>dcm</a:t>
            </a:r>
            <a:r>
              <a:rPr lang="en-US" altLang="ko-KR" sz="1000" b="0" dirty="0">
                <a:solidFill>
                  <a:srgbClr val="00B050"/>
                </a:solidFill>
              </a:rPr>
              <a:t> </a:t>
            </a:r>
            <a:r>
              <a:rPr lang="ko-KR" altLang="en-US" sz="1000" b="0" dirty="0">
                <a:solidFill>
                  <a:srgbClr val="00B050"/>
                </a:solidFill>
              </a:rPr>
              <a:t>파일명 가져오기</a:t>
            </a:r>
          </a:p>
          <a:p>
            <a:r>
              <a:rPr lang="ko-KR" altLang="en-US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 err="1">
                <a:solidFill>
                  <a:schemeClr val="tx1"/>
                </a:solidFill>
              </a:rPr>
              <a:t>fName</a:t>
            </a:r>
            <a:r>
              <a:rPr lang="en-US" altLang="ko-KR" sz="1000" b="0" dirty="0">
                <a:solidFill>
                  <a:schemeClr val="tx1"/>
                </a:solidFill>
              </a:rPr>
              <a:t> = </a:t>
            </a:r>
            <a:r>
              <a:rPr lang="en-US" altLang="ko-KR" sz="1000" b="0" dirty="0" err="1">
                <a:solidFill>
                  <a:srgbClr val="0000FF"/>
                </a:solidFill>
              </a:rPr>
              <a:t>Application.GetOpenFilename</a:t>
            </a:r>
            <a:r>
              <a:rPr lang="en-US" altLang="ko-KR" sz="1000" b="0" dirty="0">
                <a:solidFill>
                  <a:schemeClr val="tx1"/>
                </a:solidFill>
              </a:rPr>
              <a:t>(</a:t>
            </a:r>
            <a:r>
              <a:rPr lang="en-US" altLang="ko-KR" sz="1000" b="0" dirty="0" err="1">
                <a:solidFill>
                  <a:schemeClr val="tx1"/>
                </a:solidFill>
              </a:rPr>
              <a:t>filefilter</a:t>
            </a:r>
            <a:r>
              <a:rPr lang="en-US" altLang="ko-KR" sz="1000" b="0" dirty="0">
                <a:solidFill>
                  <a:schemeClr val="tx1"/>
                </a:solidFill>
              </a:rPr>
              <a:t>:="CSV(*.csv),</a:t>
            </a:r>
          </a:p>
          <a:p>
            <a:r>
              <a:rPr lang="en-US" altLang="ko-KR" sz="1000" b="0" dirty="0">
                <a:solidFill>
                  <a:schemeClr val="tx1"/>
                </a:solidFill>
              </a:rPr>
              <a:t>	 *csv", Title:="Comma-Separated values", </a:t>
            </a:r>
            <a:r>
              <a:rPr lang="en-US" altLang="ko-KR" sz="1000" b="0" dirty="0" err="1">
                <a:solidFill>
                  <a:schemeClr val="tx1"/>
                </a:solidFill>
              </a:rPr>
              <a:t>MultiSelect</a:t>
            </a:r>
            <a:r>
              <a:rPr lang="en-US" altLang="ko-KR" sz="1000" b="0" dirty="0">
                <a:solidFill>
                  <a:schemeClr val="tx1"/>
                </a:solidFill>
              </a:rPr>
              <a:t>:=False)</a:t>
            </a:r>
          </a:p>
          <a:p>
            <a:endParaRPr lang="en-US" altLang="ko-KR" sz="1000" b="0" dirty="0">
              <a:solidFill>
                <a:schemeClr val="tx1"/>
              </a:solidFill>
            </a:endParaRPr>
          </a:p>
          <a:p>
            <a:r>
              <a:rPr lang="en-US" altLang="ko-KR" sz="1000" b="0" dirty="0">
                <a:solidFill>
                  <a:srgbClr val="00B050"/>
                </a:solidFill>
              </a:rPr>
              <a:t>    '</a:t>
            </a:r>
            <a:r>
              <a:rPr lang="ko-KR" altLang="en-US" sz="1000" b="0" dirty="0">
                <a:solidFill>
                  <a:srgbClr val="00B050"/>
                </a:solidFill>
              </a:rPr>
              <a:t>파일 선택 </a:t>
            </a:r>
            <a:r>
              <a:rPr lang="ko-KR" altLang="en-US" sz="1000" b="0" dirty="0" err="1">
                <a:solidFill>
                  <a:srgbClr val="00B050"/>
                </a:solidFill>
              </a:rPr>
              <a:t>오류시</a:t>
            </a:r>
            <a:r>
              <a:rPr lang="ko-KR" altLang="en-US" sz="1000" b="0" dirty="0">
                <a:solidFill>
                  <a:srgbClr val="00B050"/>
                </a:solidFill>
              </a:rPr>
              <a:t> 실행</a:t>
            </a:r>
          </a:p>
          <a:p>
            <a:r>
              <a:rPr lang="ko-KR" altLang="en-US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>
                <a:solidFill>
                  <a:srgbClr val="0000FF"/>
                </a:solidFill>
              </a:rPr>
              <a:t>If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 err="1">
                <a:solidFill>
                  <a:schemeClr val="tx1"/>
                </a:solidFill>
              </a:rPr>
              <a:t>fName</a:t>
            </a:r>
            <a:r>
              <a:rPr lang="en-US" altLang="ko-KR" sz="1000" b="0" dirty="0">
                <a:solidFill>
                  <a:schemeClr val="tx1"/>
                </a:solidFill>
              </a:rPr>
              <a:t> = "False" </a:t>
            </a:r>
            <a:r>
              <a:rPr lang="en-US" altLang="ko-KR" sz="1000" b="0" dirty="0">
                <a:solidFill>
                  <a:srgbClr val="0000FF"/>
                </a:solidFill>
              </a:rPr>
              <a:t>Then</a:t>
            </a: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    </a:t>
            </a:r>
            <a:r>
              <a:rPr lang="en-US" altLang="ko-KR" sz="1000" b="0" dirty="0">
                <a:solidFill>
                  <a:srgbClr val="0000FF"/>
                </a:solidFill>
              </a:rPr>
              <a:t>Exit Sub</a:t>
            </a: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>
                <a:solidFill>
                  <a:srgbClr val="0000FF"/>
                </a:solidFill>
              </a:rPr>
              <a:t>End If</a:t>
            </a: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1000" b="0" dirty="0">
                <a:solidFill>
                  <a:srgbClr val="00B050"/>
                </a:solidFill>
              </a:rPr>
              <a:t>    '</a:t>
            </a:r>
            <a:r>
              <a:rPr lang="ko-KR" altLang="en-US" sz="1000" b="0" dirty="0">
                <a:solidFill>
                  <a:srgbClr val="00B050"/>
                </a:solidFill>
              </a:rPr>
              <a:t>파일명을 이용하여 파일 </a:t>
            </a:r>
            <a:r>
              <a:rPr lang="ko-KR" altLang="en-US" sz="1000" b="0" dirty="0" err="1">
                <a:solidFill>
                  <a:srgbClr val="00B050"/>
                </a:solidFill>
              </a:rPr>
              <a:t>핸들러</a:t>
            </a:r>
            <a:r>
              <a:rPr lang="ko-KR" altLang="en-US" sz="1000" b="0" dirty="0">
                <a:solidFill>
                  <a:srgbClr val="00B050"/>
                </a:solidFill>
              </a:rPr>
              <a:t> 생성</a:t>
            </a:r>
          </a:p>
          <a:p>
            <a:r>
              <a:rPr lang="ko-KR" altLang="en-US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 err="1">
                <a:solidFill>
                  <a:schemeClr val="tx1"/>
                </a:solidFill>
              </a:rPr>
              <a:t>fileHandle</a:t>
            </a:r>
            <a:r>
              <a:rPr lang="en-US" altLang="ko-KR" sz="1000" b="0" dirty="0">
                <a:solidFill>
                  <a:schemeClr val="tx1"/>
                </a:solidFill>
              </a:rPr>
              <a:t> = </a:t>
            </a:r>
            <a:r>
              <a:rPr lang="en-US" altLang="ko-KR" sz="1000" b="0" dirty="0" err="1">
                <a:solidFill>
                  <a:schemeClr val="tx1"/>
                </a:solidFill>
              </a:rPr>
              <a:t>FreeFile</a:t>
            </a:r>
            <a:endParaRPr lang="en-US" altLang="ko-KR" sz="1000" b="0" dirty="0">
              <a:solidFill>
                <a:schemeClr val="tx1"/>
              </a:solidFill>
            </a:endParaRP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>
                <a:solidFill>
                  <a:srgbClr val="0000FF"/>
                </a:solidFill>
              </a:rPr>
              <a:t>Open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 err="1">
                <a:solidFill>
                  <a:schemeClr val="tx1"/>
                </a:solidFill>
              </a:rPr>
              <a:t>fName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</a:rPr>
              <a:t>For Input As</a:t>
            </a:r>
            <a:r>
              <a:rPr lang="en-US" altLang="ko-KR" sz="1000" b="0" dirty="0">
                <a:solidFill>
                  <a:schemeClr val="tx1"/>
                </a:solidFill>
              </a:rPr>
              <a:t> #</a:t>
            </a:r>
            <a:r>
              <a:rPr lang="en-US" altLang="ko-KR" sz="1000" b="0" dirty="0" err="1">
                <a:solidFill>
                  <a:schemeClr val="tx1"/>
                </a:solidFill>
              </a:rPr>
              <a:t>fileHandle</a:t>
            </a:r>
            <a:endParaRPr lang="en-US" altLang="ko-KR" sz="1000" b="0" dirty="0">
              <a:solidFill>
                <a:schemeClr val="tx1"/>
              </a:solidFill>
            </a:endParaRPr>
          </a:p>
          <a:p>
            <a:endParaRPr lang="en-US" altLang="ko-KR" sz="1000" b="0" dirty="0">
              <a:solidFill>
                <a:schemeClr val="tx1"/>
              </a:solidFill>
            </a:endParaRP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  <a:endParaRPr lang="ko-KR" altLang="en-US" sz="1000" b="0" dirty="0" err="1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0A3B28-1DC9-489E-8420-01C4CC35E4E3}"/>
              </a:ext>
            </a:extLst>
          </p:cNvPr>
          <p:cNvSpPr txBox="1"/>
          <p:nvPr/>
        </p:nvSpPr>
        <p:spPr>
          <a:xfrm>
            <a:off x="4814027" y="909533"/>
            <a:ext cx="4150586" cy="393855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altLang="ko-KR" sz="1000" b="0" dirty="0">
              <a:solidFill>
                <a:schemeClr val="tx1"/>
              </a:solidFill>
            </a:endParaRP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1000" b="0" dirty="0">
                <a:solidFill>
                  <a:srgbClr val="00B050"/>
                </a:solidFill>
              </a:rPr>
              <a:t>    '</a:t>
            </a:r>
            <a:r>
              <a:rPr lang="ko-KR" altLang="en-US" sz="1000" b="0" dirty="0">
                <a:solidFill>
                  <a:srgbClr val="00B050"/>
                </a:solidFill>
              </a:rPr>
              <a:t>새로운 워크시트 열기</a:t>
            </a:r>
          </a:p>
          <a:p>
            <a:r>
              <a:rPr lang="ko-KR" altLang="en-US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 err="1">
                <a:solidFill>
                  <a:schemeClr val="tx1"/>
                </a:solidFill>
              </a:rPr>
              <a:t>Worksheets.Add</a:t>
            </a:r>
            <a:endParaRPr lang="en-US" altLang="ko-KR" sz="1000" b="0" dirty="0">
              <a:solidFill>
                <a:schemeClr val="tx1"/>
              </a:solidFill>
            </a:endParaRP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1000" b="0" dirty="0">
                <a:solidFill>
                  <a:srgbClr val="00B050"/>
                </a:solidFill>
              </a:rPr>
              <a:t>    '</a:t>
            </a:r>
            <a:r>
              <a:rPr lang="ko-KR" altLang="en-US" sz="1000" b="0" dirty="0">
                <a:solidFill>
                  <a:srgbClr val="00B050"/>
                </a:solidFill>
              </a:rPr>
              <a:t>데이터 처리동안 화면 업데이트 정지</a:t>
            </a:r>
          </a:p>
          <a:p>
            <a:r>
              <a:rPr lang="ko-KR" altLang="en-US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 err="1">
                <a:solidFill>
                  <a:schemeClr val="tx1"/>
                </a:solidFill>
              </a:rPr>
              <a:t>Application.ScreenUpdating</a:t>
            </a:r>
            <a:r>
              <a:rPr lang="en-US" altLang="ko-KR" sz="1000" b="0" dirty="0">
                <a:solidFill>
                  <a:schemeClr val="tx1"/>
                </a:solidFill>
              </a:rPr>
              <a:t> = False</a:t>
            </a:r>
          </a:p>
          <a:p>
            <a:endParaRPr lang="en-US" altLang="ko-KR" sz="1000" b="0" dirty="0">
              <a:solidFill>
                <a:schemeClr val="tx1"/>
              </a:solidFill>
            </a:endParaRP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 err="1">
                <a:solidFill>
                  <a:schemeClr val="tx1"/>
                </a:solidFill>
              </a:rPr>
              <a:t>iRow</a:t>
            </a:r>
            <a:r>
              <a:rPr lang="en-US" altLang="ko-KR" sz="1000" b="0" dirty="0">
                <a:solidFill>
                  <a:schemeClr val="tx1"/>
                </a:solidFill>
              </a:rPr>
              <a:t> = 1	</a:t>
            </a:r>
            <a:r>
              <a:rPr lang="en-US" altLang="ko-KR" sz="1000" b="0" dirty="0">
                <a:solidFill>
                  <a:srgbClr val="00B050"/>
                </a:solidFill>
              </a:rPr>
              <a:t> ＇</a:t>
            </a:r>
            <a:r>
              <a:rPr lang="ko-KR" altLang="en-US" sz="1000" b="0" dirty="0" err="1">
                <a:solidFill>
                  <a:srgbClr val="00B050"/>
                </a:solidFill>
              </a:rPr>
              <a:t>줄번호</a:t>
            </a:r>
            <a:r>
              <a:rPr lang="ko-KR" altLang="en-US" sz="1000" b="0" dirty="0">
                <a:solidFill>
                  <a:srgbClr val="00B050"/>
                </a:solidFill>
              </a:rPr>
              <a:t> 초기화</a:t>
            </a:r>
            <a:endParaRPr lang="en-US" altLang="ko-KR" sz="1000" b="0" dirty="0">
              <a:solidFill>
                <a:schemeClr val="tx1"/>
              </a:solidFill>
            </a:endParaRPr>
          </a:p>
          <a:p>
            <a:endParaRPr lang="en-US" altLang="ko-KR" sz="1000" b="0" dirty="0">
              <a:solidFill>
                <a:schemeClr val="tx1"/>
              </a:solidFill>
            </a:endParaRPr>
          </a:p>
          <a:p>
            <a:r>
              <a:rPr lang="en-US" altLang="ko-KR" sz="1000" b="0" dirty="0">
                <a:solidFill>
                  <a:srgbClr val="00B050"/>
                </a:solidFill>
              </a:rPr>
              <a:t>    'End Of File </a:t>
            </a:r>
            <a:r>
              <a:rPr lang="ko-KR" altLang="en-US" sz="1000" b="0" dirty="0">
                <a:solidFill>
                  <a:srgbClr val="00B050"/>
                </a:solidFill>
              </a:rPr>
              <a:t>까지 한 </a:t>
            </a:r>
            <a:r>
              <a:rPr lang="ko-KR" altLang="en-US" sz="1000" b="0" dirty="0" err="1">
                <a:solidFill>
                  <a:srgbClr val="00B050"/>
                </a:solidFill>
              </a:rPr>
              <a:t>줄씩</a:t>
            </a:r>
            <a:r>
              <a:rPr lang="ko-KR" altLang="en-US" sz="1000" b="0" dirty="0">
                <a:solidFill>
                  <a:srgbClr val="00B050"/>
                </a:solidFill>
              </a:rPr>
              <a:t> 읽어서 쓰기</a:t>
            </a:r>
          </a:p>
          <a:p>
            <a:r>
              <a:rPr lang="ko-KR" altLang="en-US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>
                <a:solidFill>
                  <a:srgbClr val="0000FF"/>
                </a:solidFill>
              </a:rPr>
              <a:t>Do While</a:t>
            </a:r>
            <a:r>
              <a:rPr lang="en-US" altLang="ko-KR" sz="1000" b="0" dirty="0">
                <a:solidFill>
                  <a:schemeClr val="tx1"/>
                </a:solidFill>
              </a:rPr>
              <a:t> Not EOF(</a:t>
            </a:r>
            <a:r>
              <a:rPr lang="en-US" altLang="ko-KR" sz="1000" b="0" dirty="0" err="1">
                <a:solidFill>
                  <a:schemeClr val="tx1"/>
                </a:solidFill>
              </a:rPr>
              <a:t>fileHandle</a:t>
            </a:r>
            <a:r>
              <a:rPr lang="en-US" altLang="ko-KR" sz="1000" b="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b="0" dirty="0">
              <a:solidFill>
                <a:schemeClr val="tx1"/>
              </a:solidFill>
            </a:endParaRP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    Line Input #fileHandle, </a:t>
            </a:r>
            <a:r>
              <a:rPr lang="en-US" altLang="ko-KR" sz="1000" b="0" dirty="0" err="1">
                <a:solidFill>
                  <a:schemeClr val="tx1"/>
                </a:solidFill>
              </a:rPr>
              <a:t>openTxt</a:t>
            </a:r>
            <a:r>
              <a:rPr lang="en-US" altLang="ko-KR" sz="1000" b="0" dirty="0">
                <a:solidFill>
                  <a:schemeClr val="tx1"/>
                </a:solidFill>
              </a:rPr>
              <a:t>            </a:t>
            </a:r>
            <a:r>
              <a:rPr lang="en-US" altLang="ko-KR" sz="1000" b="0" dirty="0">
                <a:solidFill>
                  <a:srgbClr val="00B050"/>
                </a:solidFill>
              </a:rPr>
              <a:t>'</a:t>
            </a:r>
            <a:r>
              <a:rPr lang="ko-KR" altLang="en-US" sz="1000" b="0" dirty="0">
                <a:solidFill>
                  <a:srgbClr val="00B050"/>
                </a:solidFill>
              </a:rPr>
              <a:t>파일에서 </a:t>
            </a:r>
            <a:r>
              <a:rPr lang="ko-KR" altLang="en-US" sz="1000" b="0" dirty="0" err="1">
                <a:solidFill>
                  <a:srgbClr val="00B050"/>
                </a:solidFill>
              </a:rPr>
              <a:t>한줄</a:t>
            </a:r>
            <a:r>
              <a:rPr lang="ko-KR" altLang="en-US" sz="1000" b="0" dirty="0">
                <a:solidFill>
                  <a:srgbClr val="00B050"/>
                </a:solidFill>
              </a:rPr>
              <a:t> 읽기</a:t>
            </a:r>
          </a:p>
          <a:p>
            <a:r>
              <a:rPr lang="ko-KR" altLang="en-US" sz="1000" b="0" dirty="0">
                <a:solidFill>
                  <a:schemeClr val="tx1"/>
                </a:solidFill>
              </a:rPr>
              <a:t>        </a:t>
            </a:r>
            <a:r>
              <a:rPr lang="en-US" altLang="ko-KR" sz="1000" b="0" dirty="0" err="1">
                <a:solidFill>
                  <a:schemeClr val="tx1"/>
                </a:solidFill>
              </a:rPr>
              <a:t>varTemp</a:t>
            </a:r>
            <a:r>
              <a:rPr lang="en-US" altLang="ko-KR" sz="1000" b="0" dirty="0">
                <a:solidFill>
                  <a:schemeClr val="tx1"/>
                </a:solidFill>
              </a:rPr>
              <a:t> = Split(</a:t>
            </a:r>
            <a:r>
              <a:rPr lang="en-US" altLang="ko-KR" sz="1000" b="0" dirty="0" err="1">
                <a:solidFill>
                  <a:schemeClr val="tx1"/>
                </a:solidFill>
              </a:rPr>
              <a:t>openTxt</a:t>
            </a:r>
            <a:r>
              <a:rPr lang="en-US" altLang="ko-KR" sz="1000" b="0" dirty="0">
                <a:solidFill>
                  <a:schemeClr val="tx1"/>
                </a:solidFill>
              </a:rPr>
              <a:t>, ",")               </a:t>
            </a:r>
            <a:r>
              <a:rPr lang="en-US" altLang="ko-KR" sz="1000" b="0" dirty="0">
                <a:solidFill>
                  <a:srgbClr val="00B050"/>
                </a:solidFill>
              </a:rPr>
              <a:t>'</a:t>
            </a:r>
            <a:r>
              <a:rPr lang="ko-KR" altLang="en-US" sz="1000" b="0" dirty="0">
                <a:solidFill>
                  <a:srgbClr val="00B050"/>
                </a:solidFill>
              </a:rPr>
              <a:t>콤마로 분리하여 배열저장</a:t>
            </a:r>
          </a:p>
          <a:p>
            <a:r>
              <a:rPr lang="ko-KR" altLang="en-US" sz="1000" b="0" dirty="0">
                <a:solidFill>
                  <a:schemeClr val="tx1"/>
                </a:solidFill>
              </a:rPr>
              <a:t>        </a:t>
            </a:r>
            <a:r>
              <a:rPr lang="en-US" altLang="ko-KR" sz="1000" b="0" dirty="0" err="1">
                <a:solidFill>
                  <a:schemeClr val="tx1"/>
                </a:solidFill>
              </a:rPr>
              <a:t>arr_size</a:t>
            </a:r>
            <a:r>
              <a:rPr lang="en-US" altLang="ko-KR" sz="1000" b="0" dirty="0">
                <a:solidFill>
                  <a:schemeClr val="tx1"/>
                </a:solidFill>
              </a:rPr>
              <a:t> = </a:t>
            </a:r>
            <a:r>
              <a:rPr lang="en-US" altLang="ko-KR" sz="1000" b="0" dirty="0" err="1">
                <a:solidFill>
                  <a:schemeClr val="tx1"/>
                </a:solidFill>
              </a:rPr>
              <a:t>UBound</a:t>
            </a:r>
            <a:r>
              <a:rPr lang="en-US" altLang="ko-KR" sz="1000" b="0" dirty="0">
                <a:solidFill>
                  <a:schemeClr val="tx1"/>
                </a:solidFill>
              </a:rPr>
              <a:t>(</a:t>
            </a:r>
            <a:r>
              <a:rPr lang="en-US" altLang="ko-KR" sz="1000" b="0" dirty="0" err="1">
                <a:solidFill>
                  <a:schemeClr val="tx1"/>
                </a:solidFill>
              </a:rPr>
              <a:t>varTemp</a:t>
            </a:r>
            <a:r>
              <a:rPr lang="en-US" altLang="ko-KR" sz="1000" b="0" dirty="0">
                <a:solidFill>
                  <a:schemeClr val="tx1"/>
                </a:solidFill>
              </a:rPr>
              <a:t>)               </a:t>
            </a:r>
            <a:r>
              <a:rPr lang="en-US" altLang="ko-KR" sz="1000" b="0" dirty="0">
                <a:solidFill>
                  <a:srgbClr val="00B050"/>
                </a:solidFill>
              </a:rPr>
              <a:t>'</a:t>
            </a:r>
            <a:r>
              <a:rPr lang="ko-KR" altLang="en-US" sz="1000" b="0" dirty="0">
                <a:solidFill>
                  <a:srgbClr val="00B050"/>
                </a:solidFill>
              </a:rPr>
              <a:t>배열 크기 확인</a:t>
            </a:r>
          </a:p>
          <a:p>
            <a:r>
              <a:rPr lang="ko-KR" altLang="en-US" sz="1000" b="0" dirty="0">
                <a:solidFill>
                  <a:schemeClr val="tx1"/>
                </a:solidFill>
              </a:rPr>
              <a:t>        </a:t>
            </a:r>
            <a:r>
              <a:rPr lang="en-US" altLang="ko-KR" sz="1000" b="0" dirty="0">
                <a:solidFill>
                  <a:schemeClr val="tx1"/>
                </a:solidFill>
              </a:rPr>
              <a:t>Cells(</a:t>
            </a:r>
            <a:r>
              <a:rPr lang="en-US" altLang="ko-KR" sz="1000" b="0" dirty="0" err="1">
                <a:solidFill>
                  <a:schemeClr val="tx1"/>
                </a:solidFill>
              </a:rPr>
              <a:t>iRow</a:t>
            </a:r>
            <a:r>
              <a:rPr lang="en-US" altLang="ko-KR" sz="1000" b="0" dirty="0">
                <a:solidFill>
                  <a:schemeClr val="tx1"/>
                </a:solidFill>
              </a:rPr>
              <a:t>, 1).Resize(1, </a:t>
            </a:r>
            <a:r>
              <a:rPr lang="en-US" altLang="ko-KR" sz="1000" b="0" dirty="0" err="1">
                <a:solidFill>
                  <a:schemeClr val="tx1"/>
                </a:solidFill>
              </a:rPr>
              <a:t>arr_size</a:t>
            </a:r>
            <a:r>
              <a:rPr lang="en-US" altLang="ko-KR" sz="1000" b="0" dirty="0">
                <a:solidFill>
                  <a:schemeClr val="tx1"/>
                </a:solidFill>
              </a:rPr>
              <a:t> + 1) = </a:t>
            </a:r>
            <a:r>
              <a:rPr lang="en-US" altLang="ko-KR" sz="1000" b="0" dirty="0" err="1">
                <a:solidFill>
                  <a:schemeClr val="tx1"/>
                </a:solidFill>
              </a:rPr>
              <a:t>varTemp</a:t>
            </a:r>
            <a:r>
              <a:rPr lang="en-US" altLang="ko-KR" sz="1000" b="0" dirty="0">
                <a:solidFill>
                  <a:schemeClr val="tx1"/>
                </a:solidFill>
              </a:rPr>
              <a:t>  </a:t>
            </a:r>
            <a:r>
              <a:rPr lang="en-US" altLang="ko-KR" sz="1000" b="0" dirty="0">
                <a:solidFill>
                  <a:srgbClr val="00B050"/>
                </a:solidFill>
              </a:rPr>
              <a:t>'</a:t>
            </a:r>
            <a:r>
              <a:rPr lang="ko-KR" altLang="en-US" sz="1000" b="0" dirty="0">
                <a:solidFill>
                  <a:srgbClr val="00B050"/>
                </a:solidFill>
              </a:rPr>
              <a:t>시트에 배열 출력</a:t>
            </a:r>
          </a:p>
          <a:p>
            <a:r>
              <a:rPr lang="ko-KR" altLang="en-US" sz="1000" b="0" dirty="0">
                <a:solidFill>
                  <a:schemeClr val="tx1"/>
                </a:solidFill>
              </a:rPr>
              <a:t>        </a:t>
            </a:r>
            <a:r>
              <a:rPr lang="en-US" altLang="ko-KR" sz="1000" b="0" dirty="0" err="1">
                <a:solidFill>
                  <a:schemeClr val="tx1"/>
                </a:solidFill>
              </a:rPr>
              <a:t>iRow</a:t>
            </a:r>
            <a:r>
              <a:rPr lang="en-US" altLang="ko-KR" sz="1000" b="0" dirty="0">
                <a:solidFill>
                  <a:schemeClr val="tx1"/>
                </a:solidFill>
              </a:rPr>
              <a:t> = </a:t>
            </a:r>
            <a:r>
              <a:rPr lang="en-US" altLang="ko-KR" sz="1000" b="0" dirty="0" err="1">
                <a:solidFill>
                  <a:schemeClr val="tx1"/>
                </a:solidFill>
              </a:rPr>
              <a:t>iRow</a:t>
            </a:r>
            <a:r>
              <a:rPr lang="en-US" altLang="ko-KR" sz="1000" b="0" dirty="0">
                <a:solidFill>
                  <a:schemeClr val="tx1"/>
                </a:solidFill>
              </a:rPr>
              <a:t> + 1                                   </a:t>
            </a:r>
            <a:r>
              <a:rPr lang="en-US" altLang="ko-KR" sz="1000" b="0" dirty="0">
                <a:solidFill>
                  <a:srgbClr val="00B050"/>
                </a:solidFill>
              </a:rPr>
              <a:t>'</a:t>
            </a:r>
            <a:r>
              <a:rPr lang="ko-KR" altLang="en-US" sz="1000" b="0" dirty="0" err="1">
                <a:solidFill>
                  <a:srgbClr val="00B050"/>
                </a:solidFill>
              </a:rPr>
              <a:t>줄번호</a:t>
            </a:r>
            <a:r>
              <a:rPr lang="ko-KR" altLang="en-US" sz="1000" b="0" dirty="0">
                <a:solidFill>
                  <a:srgbClr val="00B050"/>
                </a:solidFill>
              </a:rPr>
              <a:t> 변경</a:t>
            </a:r>
          </a:p>
          <a:p>
            <a:endParaRPr lang="en-US" altLang="ko-KR" sz="1000" b="0" dirty="0">
              <a:solidFill>
                <a:schemeClr val="tx1"/>
              </a:solidFill>
            </a:endParaRP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>
                <a:solidFill>
                  <a:srgbClr val="0000FF"/>
                </a:solidFill>
              </a:rPr>
              <a:t>Loop</a:t>
            </a: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1000" b="0" dirty="0">
                <a:solidFill>
                  <a:srgbClr val="0000FF"/>
                </a:solidFill>
              </a:rPr>
              <a:t>    Close </a:t>
            </a:r>
            <a:r>
              <a:rPr lang="en-US" altLang="ko-KR" sz="1000" b="0" dirty="0" err="1">
                <a:solidFill>
                  <a:srgbClr val="0000FF"/>
                </a:solidFill>
              </a:rPr>
              <a:t>fileHandle</a:t>
            </a:r>
            <a:r>
              <a:rPr lang="en-US" altLang="ko-KR" sz="1000" b="0" dirty="0">
                <a:solidFill>
                  <a:srgbClr val="0000FF"/>
                </a:solidFill>
              </a:rPr>
              <a:t>    </a:t>
            </a:r>
            <a:r>
              <a:rPr lang="en-US" altLang="ko-KR" sz="1000" b="0" dirty="0">
                <a:solidFill>
                  <a:srgbClr val="00B050"/>
                </a:solidFill>
              </a:rPr>
              <a:t> '</a:t>
            </a:r>
            <a:r>
              <a:rPr lang="ko-KR" altLang="en-US" sz="1000" b="0" dirty="0">
                <a:solidFill>
                  <a:srgbClr val="00B050"/>
                </a:solidFill>
              </a:rPr>
              <a:t>파일 </a:t>
            </a:r>
            <a:r>
              <a:rPr lang="ko-KR" altLang="en-US" sz="1000" b="0" dirty="0" err="1">
                <a:solidFill>
                  <a:srgbClr val="00B050"/>
                </a:solidFill>
              </a:rPr>
              <a:t>핸들러</a:t>
            </a:r>
            <a:r>
              <a:rPr lang="ko-KR" altLang="en-US" sz="1000" b="0" dirty="0">
                <a:solidFill>
                  <a:srgbClr val="00B050"/>
                </a:solidFill>
              </a:rPr>
              <a:t> 닫기</a:t>
            </a:r>
            <a:endParaRPr lang="en-US" altLang="ko-KR" sz="1000" b="0" dirty="0">
              <a:solidFill>
                <a:srgbClr val="0000FF"/>
              </a:solidFill>
            </a:endParaRPr>
          </a:p>
          <a:p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000" b="0" dirty="0">
                <a:solidFill>
                  <a:srgbClr val="00B050"/>
                </a:solidFill>
              </a:rPr>
              <a:t>'</a:t>
            </a:r>
            <a:r>
              <a:rPr lang="ko-KR" altLang="en-US" sz="1000" b="0" dirty="0" err="1">
                <a:solidFill>
                  <a:srgbClr val="00B050"/>
                </a:solidFill>
              </a:rPr>
              <a:t>프로시져</a:t>
            </a:r>
            <a:r>
              <a:rPr lang="ko-KR" altLang="en-US" sz="1000" b="0" dirty="0">
                <a:solidFill>
                  <a:srgbClr val="00B050"/>
                </a:solidFill>
              </a:rPr>
              <a:t> 종료</a:t>
            </a:r>
          </a:p>
          <a:p>
            <a:r>
              <a:rPr lang="en-US" altLang="ko-KR" sz="1000" b="0" dirty="0">
                <a:solidFill>
                  <a:srgbClr val="0000FF"/>
                </a:solidFill>
              </a:rPr>
              <a:t>End Sub</a:t>
            </a:r>
            <a:endParaRPr lang="ko-KR" altLang="en-US" sz="1000" b="0" dirty="0" err="1">
              <a:solidFill>
                <a:srgbClr val="0000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AC5618-0727-402E-8D4E-6422B26BEB5D}"/>
              </a:ext>
            </a:extLst>
          </p:cNvPr>
          <p:cNvSpPr txBox="1"/>
          <p:nvPr/>
        </p:nvSpPr>
        <p:spPr>
          <a:xfrm>
            <a:off x="246968" y="759689"/>
            <a:ext cx="4645754" cy="37531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ko-KR" altLang="en-US" b="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※ </a:t>
            </a:r>
            <a:r>
              <a:rPr lang="ko-KR" altLang="en-US" b="0" dirty="0">
                <a:solidFill>
                  <a:srgbClr val="FF0000"/>
                </a:solidFill>
              </a:rPr>
              <a:t>모듈코드 영역에 작성하고 실행 버튼의 매크로 이름으로 호출</a:t>
            </a:r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758F9A1D-8595-495F-997C-92826C7C86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012128"/>
              </p:ext>
            </p:extLst>
          </p:nvPr>
        </p:nvGraphicFramePr>
        <p:xfrm>
          <a:off x="7751928" y="79018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Macro-Enabled Worksheet" showAsIcon="1" r:id="rId3" imgW="914400" imgH="771792" progId="Excel.SheetMacroEnabled.12">
                  <p:embed/>
                </p:oleObj>
              </mc:Choice>
              <mc:Fallback>
                <p:oleObj name="Macro-Enabled Worksheet" showAsIcon="1" r:id="rId3" imgW="914400" imgH="771792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51928" y="79018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F0D90BE2-9FFB-4A53-A77F-D4529DA080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350189"/>
              </p:ext>
            </p:extLst>
          </p:nvPr>
        </p:nvGraphicFramePr>
        <p:xfrm>
          <a:off x="7751928" y="163325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Macro-Enabled Worksheet" showAsIcon="1" r:id="rId5" imgW="914400" imgH="771792" progId="Excel.SheetMacroEnabled.12">
                  <p:embed/>
                </p:oleObj>
              </mc:Choice>
              <mc:Fallback>
                <p:oleObj name="Macro-Enabled Worksheet" showAsIcon="1" r:id="rId5" imgW="914400" imgH="771792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51928" y="163325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68353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2477C764-B5D0-4AC8-87BE-3B5A8EBF8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67" y="1247773"/>
            <a:ext cx="1714620" cy="2845843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F7059F9-D8A6-4CFA-93BE-D9C4B4440D5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Application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B93E6B6-F503-4232-A186-B7BC0745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Userform</a:t>
            </a:r>
            <a:r>
              <a:rPr lang="en-US" altLang="ko-KR" dirty="0"/>
              <a:t>, Try-catch Example (</a:t>
            </a:r>
            <a:r>
              <a:rPr lang="ko-KR" altLang="en-US" dirty="0"/>
              <a:t>거래세 계산기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AC5618-0727-402E-8D4E-6422B26BEB5D}"/>
              </a:ext>
            </a:extLst>
          </p:cNvPr>
          <p:cNvSpPr txBox="1"/>
          <p:nvPr/>
        </p:nvSpPr>
        <p:spPr>
          <a:xfrm>
            <a:off x="120013" y="724101"/>
            <a:ext cx="4567993" cy="56917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ko-KR" altLang="en-US" b="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※ </a:t>
            </a:r>
            <a:r>
              <a:rPr lang="ko-KR" altLang="en-US" b="0" dirty="0" err="1">
                <a:solidFill>
                  <a:srgbClr val="FF0000"/>
                </a:solidFill>
              </a:rPr>
              <a:t>유저폼</a:t>
            </a:r>
            <a:r>
              <a:rPr lang="ko-KR" altLang="en-US" b="0" dirty="0">
                <a:solidFill>
                  <a:srgbClr val="FF0000"/>
                </a:solidFill>
              </a:rPr>
              <a:t> 영역에서 디자인 후</a:t>
            </a:r>
            <a:r>
              <a:rPr lang="en-US" altLang="ko-KR" b="0" dirty="0">
                <a:solidFill>
                  <a:srgbClr val="FF0000"/>
                </a:solidFill>
              </a:rPr>
              <a:t>, F7 </a:t>
            </a:r>
            <a:r>
              <a:rPr lang="ko-KR" altLang="en-US" b="0" dirty="0">
                <a:solidFill>
                  <a:srgbClr val="FF0000"/>
                </a:solidFill>
              </a:rPr>
              <a:t>누르고 코드 영역에서 코딩</a:t>
            </a:r>
            <a:r>
              <a:rPr lang="en-US" altLang="ko-KR" b="0" dirty="0">
                <a:solidFill>
                  <a:srgbClr val="FF0000"/>
                </a:solidFill>
              </a:rPr>
              <a:t>.  </a:t>
            </a:r>
          </a:p>
          <a:p>
            <a:r>
              <a:rPr lang="en-US" altLang="ko-KR" b="0" dirty="0">
                <a:solidFill>
                  <a:srgbClr val="FF0000"/>
                </a:solidFill>
              </a:rPr>
              <a:t>     </a:t>
            </a:r>
            <a:r>
              <a:rPr lang="ko-KR" altLang="en-US" b="0" dirty="0">
                <a:solidFill>
                  <a:srgbClr val="FF0000"/>
                </a:solidFill>
              </a:rPr>
              <a:t>모듈에서 실행 버튼과 바인딩</a:t>
            </a:r>
            <a:r>
              <a:rPr lang="en-US" altLang="ko-KR" b="0" dirty="0">
                <a:solidFill>
                  <a:srgbClr val="FF0000"/>
                </a:solidFill>
              </a:rPr>
              <a:t>  </a:t>
            </a:r>
            <a:endParaRPr lang="ko-KR" altLang="en-US" b="0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25D5F7-C7E8-4D87-B4D9-9EDE5625C5B9}"/>
              </a:ext>
            </a:extLst>
          </p:cNvPr>
          <p:cNvSpPr/>
          <p:nvPr/>
        </p:nvSpPr>
        <p:spPr>
          <a:xfrm>
            <a:off x="2981771" y="1008687"/>
            <a:ext cx="3318350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0" dirty="0">
                <a:solidFill>
                  <a:schemeClr val="tx1"/>
                </a:solidFill>
              </a:rPr>
              <a:t>Private market As String     </a:t>
            </a:r>
            <a:r>
              <a:rPr lang="en-US" altLang="ko-KR" sz="900" b="0" dirty="0">
                <a:solidFill>
                  <a:srgbClr val="00B050"/>
                </a:solidFill>
              </a:rPr>
              <a:t>'</a:t>
            </a:r>
            <a:r>
              <a:rPr lang="ko-KR" altLang="en-US" sz="900" b="0" dirty="0" err="1">
                <a:solidFill>
                  <a:srgbClr val="00B050"/>
                </a:solidFill>
              </a:rPr>
              <a:t>유저폼</a:t>
            </a:r>
            <a:r>
              <a:rPr lang="ko-KR" altLang="en-US" sz="900" b="0" dirty="0">
                <a:solidFill>
                  <a:srgbClr val="00B050"/>
                </a:solidFill>
              </a:rPr>
              <a:t> 전역변수</a:t>
            </a:r>
            <a:endParaRPr lang="en-US" altLang="ko-KR" sz="900" b="0" dirty="0">
              <a:solidFill>
                <a:srgbClr val="00B050"/>
              </a:solidFill>
            </a:endParaRPr>
          </a:p>
          <a:p>
            <a:endParaRPr lang="en-US" altLang="ko-KR" sz="900" b="0" dirty="0">
              <a:solidFill>
                <a:schemeClr val="tx1"/>
              </a:solidFill>
            </a:endParaRPr>
          </a:p>
          <a:p>
            <a:r>
              <a:rPr lang="en-US" altLang="ko-KR" sz="900" b="0" dirty="0">
                <a:solidFill>
                  <a:srgbClr val="00B050"/>
                </a:solidFill>
              </a:rPr>
              <a:t>'</a:t>
            </a:r>
            <a:r>
              <a:rPr lang="ko-KR" altLang="en-US" sz="900" b="0" dirty="0" err="1">
                <a:solidFill>
                  <a:srgbClr val="00B050"/>
                </a:solidFill>
              </a:rPr>
              <a:t>유저폼</a:t>
            </a:r>
            <a:r>
              <a:rPr lang="ko-KR" altLang="en-US" sz="900" b="0" dirty="0">
                <a:solidFill>
                  <a:srgbClr val="00B050"/>
                </a:solidFill>
              </a:rPr>
              <a:t> 초기화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Private Sub </a:t>
            </a:r>
            <a:r>
              <a:rPr lang="en-US" altLang="ko-KR" sz="900" b="0" dirty="0" err="1">
                <a:solidFill>
                  <a:schemeClr val="tx1"/>
                </a:solidFill>
              </a:rPr>
              <a:t>UserForm_Initialize</a:t>
            </a:r>
            <a:r>
              <a:rPr lang="en-US" altLang="ko-KR" sz="900" b="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With </a:t>
            </a:r>
            <a:r>
              <a:rPr lang="en-US" altLang="ko-KR" sz="900" b="0" dirty="0" err="1">
                <a:solidFill>
                  <a:schemeClr val="tx1"/>
                </a:solidFill>
              </a:rPr>
              <a:t>market_combobox</a:t>
            </a:r>
            <a:r>
              <a:rPr lang="en-US" altLang="ko-KR" sz="900" b="0" dirty="0">
                <a:solidFill>
                  <a:schemeClr val="tx1"/>
                </a:solidFill>
              </a:rPr>
              <a:t>   </a:t>
            </a:r>
            <a:r>
              <a:rPr lang="en-US" altLang="ko-KR" sz="900" b="0" dirty="0">
                <a:solidFill>
                  <a:srgbClr val="00B050"/>
                </a:solidFill>
              </a:rPr>
              <a:t>'</a:t>
            </a:r>
            <a:r>
              <a:rPr lang="ko-KR" altLang="en-US" sz="900" b="0" dirty="0" err="1">
                <a:solidFill>
                  <a:srgbClr val="00B050"/>
                </a:solidFill>
              </a:rPr>
              <a:t>콤보박스</a:t>
            </a:r>
            <a:r>
              <a:rPr lang="ko-KR" altLang="en-US" sz="900" b="0" dirty="0">
                <a:solidFill>
                  <a:srgbClr val="00B050"/>
                </a:solidFill>
              </a:rPr>
              <a:t> 아이템 설정</a:t>
            </a:r>
            <a:endParaRPr lang="en-US" altLang="ko-KR" sz="900" b="0" dirty="0">
              <a:solidFill>
                <a:srgbClr val="00B050"/>
              </a:solidFill>
            </a:endParaRP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    .</a:t>
            </a:r>
            <a:r>
              <a:rPr lang="en-US" altLang="ko-KR" sz="900" b="0" dirty="0" err="1">
                <a:solidFill>
                  <a:schemeClr val="tx1"/>
                </a:solidFill>
              </a:rPr>
              <a:t>AddItem</a:t>
            </a:r>
            <a:r>
              <a:rPr lang="en-US" altLang="ko-KR" sz="900" b="0" dirty="0">
                <a:solidFill>
                  <a:schemeClr val="tx1"/>
                </a:solidFill>
              </a:rPr>
              <a:t> "KOSPI"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    .</a:t>
            </a:r>
            <a:r>
              <a:rPr lang="en-US" altLang="ko-KR" sz="900" b="0" dirty="0" err="1">
                <a:solidFill>
                  <a:schemeClr val="tx1"/>
                </a:solidFill>
              </a:rPr>
              <a:t>AddItem</a:t>
            </a:r>
            <a:r>
              <a:rPr lang="en-US" altLang="ko-KR" sz="900" b="0" dirty="0">
                <a:solidFill>
                  <a:schemeClr val="tx1"/>
                </a:solidFill>
              </a:rPr>
              <a:t> "KOSDAQ"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    .</a:t>
            </a:r>
            <a:r>
              <a:rPr lang="en-US" altLang="ko-KR" sz="900" b="0" dirty="0" err="1">
                <a:solidFill>
                  <a:schemeClr val="tx1"/>
                </a:solidFill>
              </a:rPr>
              <a:t>AddItem</a:t>
            </a:r>
            <a:r>
              <a:rPr lang="en-US" altLang="ko-KR" sz="900" b="0" dirty="0">
                <a:solidFill>
                  <a:schemeClr val="tx1"/>
                </a:solidFill>
              </a:rPr>
              <a:t> "KONEX"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End With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</a:t>
            </a:r>
            <a:r>
              <a:rPr lang="en-US" altLang="ko-KR" sz="900" b="0" dirty="0" err="1">
                <a:solidFill>
                  <a:schemeClr val="tx1"/>
                </a:solidFill>
              </a:rPr>
              <a:t>market_combobox.Text</a:t>
            </a:r>
            <a:r>
              <a:rPr lang="en-US" altLang="ko-KR" sz="900" b="0" dirty="0">
                <a:solidFill>
                  <a:schemeClr val="tx1"/>
                </a:solidFill>
              </a:rPr>
              <a:t> = "KOSPI"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</a:t>
            </a:r>
            <a:r>
              <a:rPr lang="en-US" altLang="ko-KR" sz="900" b="0" dirty="0" err="1">
                <a:solidFill>
                  <a:schemeClr val="tx1"/>
                </a:solidFill>
              </a:rPr>
              <a:t>value_textbox.Text</a:t>
            </a:r>
            <a:r>
              <a:rPr lang="en-US" altLang="ko-KR" sz="900" b="0" dirty="0">
                <a:solidFill>
                  <a:schemeClr val="tx1"/>
                </a:solidFill>
              </a:rPr>
              <a:t> = 0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</a:t>
            </a:r>
            <a:r>
              <a:rPr lang="en-US" altLang="ko-KR" sz="900" b="0" dirty="0" err="1">
                <a:solidFill>
                  <a:schemeClr val="tx1"/>
                </a:solidFill>
              </a:rPr>
              <a:t>tex_textbox.Text</a:t>
            </a:r>
            <a:r>
              <a:rPr lang="en-US" altLang="ko-KR" sz="900" b="0" dirty="0">
                <a:solidFill>
                  <a:schemeClr val="tx1"/>
                </a:solidFill>
              </a:rPr>
              <a:t> = 0    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End Sub</a:t>
            </a:r>
          </a:p>
          <a:p>
            <a:endParaRPr lang="en-US" altLang="ko-KR" sz="900" b="0" dirty="0">
              <a:solidFill>
                <a:srgbClr val="00B050"/>
              </a:solidFill>
            </a:endParaRPr>
          </a:p>
          <a:p>
            <a:r>
              <a:rPr lang="en-US" altLang="ko-KR" sz="900" b="0" dirty="0">
                <a:solidFill>
                  <a:srgbClr val="00B050"/>
                </a:solidFill>
              </a:rPr>
              <a:t>'</a:t>
            </a:r>
            <a:r>
              <a:rPr lang="ko-KR" altLang="en-US" sz="900" b="0" dirty="0" err="1">
                <a:solidFill>
                  <a:srgbClr val="00B050"/>
                </a:solidFill>
              </a:rPr>
              <a:t>콤보박스</a:t>
            </a:r>
            <a:r>
              <a:rPr lang="ko-KR" altLang="en-US" sz="900" b="0" dirty="0">
                <a:solidFill>
                  <a:srgbClr val="00B050"/>
                </a:solidFill>
              </a:rPr>
              <a:t> </a:t>
            </a:r>
            <a:r>
              <a:rPr lang="ko-KR" altLang="en-US" sz="900" b="0" dirty="0" err="1">
                <a:solidFill>
                  <a:srgbClr val="00B050"/>
                </a:solidFill>
              </a:rPr>
              <a:t>선택시</a:t>
            </a:r>
            <a:r>
              <a:rPr lang="ko-KR" altLang="en-US" sz="900" b="0" dirty="0">
                <a:solidFill>
                  <a:srgbClr val="00B050"/>
                </a:solidFill>
              </a:rPr>
              <a:t> 동작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Private Sub </a:t>
            </a:r>
            <a:r>
              <a:rPr lang="en-US" altLang="ko-KR" sz="900" b="0" dirty="0" err="1">
                <a:solidFill>
                  <a:schemeClr val="tx1"/>
                </a:solidFill>
              </a:rPr>
              <a:t>market_combobox_Change</a:t>
            </a:r>
            <a:r>
              <a:rPr lang="en-US" altLang="ko-KR" sz="900" b="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market = </a:t>
            </a:r>
            <a:r>
              <a:rPr lang="en-US" altLang="ko-KR" sz="900" b="0" dirty="0" err="1">
                <a:solidFill>
                  <a:schemeClr val="tx1"/>
                </a:solidFill>
              </a:rPr>
              <a:t>market_combobox.Text</a:t>
            </a:r>
            <a:endParaRPr lang="en-US" altLang="ko-KR" sz="900" b="0" dirty="0">
              <a:solidFill>
                <a:schemeClr val="tx1"/>
              </a:solidFill>
            </a:endParaRPr>
          </a:p>
          <a:p>
            <a:r>
              <a:rPr lang="en-US" altLang="ko-KR" sz="900" b="0" dirty="0">
                <a:solidFill>
                  <a:schemeClr val="tx1"/>
                </a:solidFill>
              </a:rPr>
              <a:t>End Sub</a:t>
            </a:r>
          </a:p>
          <a:p>
            <a:endParaRPr lang="en-US" altLang="ko-KR" sz="900" b="0" dirty="0">
              <a:solidFill>
                <a:schemeClr val="tx1"/>
              </a:solidFill>
            </a:endParaRPr>
          </a:p>
          <a:p>
            <a:r>
              <a:rPr lang="en-US" altLang="ko-KR" sz="900" b="0" dirty="0">
                <a:solidFill>
                  <a:srgbClr val="00B050"/>
                </a:solidFill>
              </a:rPr>
              <a:t>'</a:t>
            </a:r>
            <a:r>
              <a:rPr lang="ko-KR" altLang="en-US" sz="900" b="0" dirty="0">
                <a:solidFill>
                  <a:srgbClr val="00B050"/>
                </a:solidFill>
              </a:rPr>
              <a:t>텍스트 박스 </a:t>
            </a:r>
            <a:r>
              <a:rPr lang="ko-KR" altLang="en-US" sz="900" b="0" dirty="0" err="1">
                <a:solidFill>
                  <a:srgbClr val="00B050"/>
                </a:solidFill>
              </a:rPr>
              <a:t>입력시</a:t>
            </a:r>
            <a:r>
              <a:rPr lang="ko-KR" altLang="en-US" sz="900" b="0" dirty="0">
                <a:solidFill>
                  <a:srgbClr val="00B050"/>
                </a:solidFill>
              </a:rPr>
              <a:t> 동작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Private Sub </a:t>
            </a:r>
            <a:r>
              <a:rPr lang="en-US" altLang="ko-KR" sz="900" b="0" dirty="0" err="1">
                <a:solidFill>
                  <a:schemeClr val="tx1"/>
                </a:solidFill>
              </a:rPr>
              <a:t>value_textbox_Change</a:t>
            </a:r>
            <a:r>
              <a:rPr lang="en-US" altLang="ko-KR" sz="900" b="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</a:t>
            </a:r>
            <a:r>
              <a:rPr lang="en-US" altLang="ko-KR" sz="900" b="0" dirty="0" err="1">
                <a:solidFill>
                  <a:schemeClr val="tx1"/>
                </a:solidFill>
              </a:rPr>
              <a:t>value_textbox.Text</a:t>
            </a:r>
            <a:r>
              <a:rPr lang="en-US" altLang="ko-KR" sz="900" b="0" dirty="0">
                <a:solidFill>
                  <a:schemeClr val="tx1"/>
                </a:solidFill>
              </a:rPr>
              <a:t> = Format(</a:t>
            </a:r>
            <a:r>
              <a:rPr lang="en-US" altLang="ko-KR" sz="900" b="0" dirty="0" err="1">
                <a:solidFill>
                  <a:schemeClr val="tx1"/>
                </a:solidFill>
              </a:rPr>
              <a:t>value_textbox.value</a:t>
            </a:r>
            <a:r>
              <a:rPr lang="en-US" altLang="ko-KR" sz="900" b="0" dirty="0">
                <a:solidFill>
                  <a:schemeClr val="tx1"/>
                </a:solidFill>
              </a:rPr>
              <a:t>, "#,##0")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End Sub</a:t>
            </a:r>
          </a:p>
          <a:p>
            <a:endParaRPr lang="en-US" altLang="ko-KR" sz="900" b="0" dirty="0">
              <a:solidFill>
                <a:schemeClr val="tx1"/>
              </a:solidFill>
            </a:endParaRPr>
          </a:p>
          <a:p>
            <a:r>
              <a:rPr lang="en-US" altLang="ko-KR" sz="900" b="0" dirty="0">
                <a:solidFill>
                  <a:schemeClr val="tx1"/>
                </a:solidFill>
              </a:rPr>
              <a:t>Private Sub </a:t>
            </a:r>
            <a:r>
              <a:rPr lang="en-US" altLang="ko-KR" sz="900" b="0" dirty="0" err="1">
                <a:solidFill>
                  <a:schemeClr val="tx1"/>
                </a:solidFill>
              </a:rPr>
              <a:t>cancel_btn_Click</a:t>
            </a:r>
            <a:r>
              <a:rPr lang="en-US" altLang="ko-KR" sz="900" b="0" dirty="0">
                <a:solidFill>
                  <a:schemeClr val="tx1"/>
                </a:solidFill>
              </a:rPr>
              <a:t>() </a:t>
            </a:r>
            <a:r>
              <a:rPr lang="en-US" altLang="ko-KR" sz="900" b="0" dirty="0">
                <a:solidFill>
                  <a:srgbClr val="00B050"/>
                </a:solidFill>
              </a:rPr>
              <a:t>'</a:t>
            </a:r>
            <a:r>
              <a:rPr lang="ko-KR" altLang="en-US" sz="900" b="0" dirty="0">
                <a:solidFill>
                  <a:srgbClr val="00B050"/>
                </a:solidFill>
              </a:rPr>
              <a:t>종료버튼 동작</a:t>
            </a:r>
            <a:endParaRPr lang="en-US" altLang="ko-KR" sz="900" b="0" dirty="0">
              <a:solidFill>
                <a:srgbClr val="00B050"/>
              </a:solidFill>
            </a:endParaRP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Unload Me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End Sub</a:t>
            </a:r>
            <a:endParaRPr lang="ko-KR" altLang="en-US" sz="900" b="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AB88C2-0840-45F8-8D98-0768B9B80B02}"/>
              </a:ext>
            </a:extLst>
          </p:cNvPr>
          <p:cNvSpPr/>
          <p:nvPr/>
        </p:nvSpPr>
        <p:spPr>
          <a:xfrm>
            <a:off x="6183905" y="731687"/>
            <a:ext cx="2939444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900" b="0" dirty="0">
              <a:solidFill>
                <a:schemeClr val="tx1"/>
              </a:solidFill>
            </a:endParaRPr>
          </a:p>
          <a:p>
            <a:r>
              <a:rPr lang="en-US" altLang="ko-KR" sz="900" b="0" dirty="0">
                <a:solidFill>
                  <a:schemeClr val="tx1"/>
                </a:solidFill>
              </a:rPr>
              <a:t>Private Sub </a:t>
            </a:r>
            <a:r>
              <a:rPr lang="en-US" altLang="ko-KR" sz="900" b="0" dirty="0" err="1">
                <a:solidFill>
                  <a:schemeClr val="tx1"/>
                </a:solidFill>
              </a:rPr>
              <a:t>calc_btn_Click</a:t>
            </a:r>
            <a:r>
              <a:rPr lang="en-US" altLang="ko-KR" sz="900" b="0" dirty="0">
                <a:solidFill>
                  <a:schemeClr val="tx1"/>
                </a:solidFill>
              </a:rPr>
              <a:t>()	</a:t>
            </a:r>
            <a:r>
              <a:rPr lang="en-US" altLang="ko-KR" sz="900" b="0" dirty="0">
                <a:solidFill>
                  <a:srgbClr val="00B050"/>
                </a:solidFill>
              </a:rPr>
              <a:t>'</a:t>
            </a:r>
            <a:r>
              <a:rPr lang="ko-KR" altLang="en-US" sz="900" b="0" dirty="0">
                <a:solidFill>
                  <a:srgbClr val="00B050"/>
                </a:solidFill>
              </a:rPr>
              <a:t>계산버튼 동작</a:t>
            </a:r>
            <a:endParaRPr lang="en-US" altLang="ko-KR" sz="900" b="0" dirty="0">
              <a:solidFill>
                <a:srgbClr val="00B050"/>
              </a:solidFill>
            </a:endParaRPr>
          </a:p>
          <a:p>
            <a:endParaRPr lang="en-US" altLang="ko-KR" sz="900" b="0" dirty="0">
              <a:solidFill>
                <a:schemeClr val="tx1"/>
              </a:solidFill>
            </a:endParaRP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Dim value As Long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Dim </a:t>
            </a:r>
            <a:r>
              <a:rPr lang="en-US" altLang="ko-KR" sz="900" b="0" dirty="0" err="1">
                <a:solidFill>
                  <a:schemeClr val="tx1"/>
                </a:solidFill>
              </a:rPr>
              <a:t>tex_rate</a:t>
            </a:r>
            <a:r>
              <a:rPr lang="en-US" altLang="ko-KR" sz="900" b="0" dirty="0">
                <a:solidFill>
                  <a:schemeClr val="tx1"/>
                </a:solidFill>
              </a:rPr>
              <a:t>, </a:t>
            </a:r>
            <a:r>
              <a:rPr lang="en-US" altLang="ko-KR" sz="900" b="0" dirty="0" err="1">
                <a:solidFill>
                  <a:schemeClr val="tx1"/>
                </a:solidFill>
              </a:rPr>
              <a:t>tex_value</a:t>
            </a:r>
            <a:r>
              <a:rPr lang="en-US" altLang="ko-KR" sz="900" b="0" dirty="0">
                <a:solidFill>
                  <a:schemeClr val="tx1"/>
                </a:solidFill>
              </a:rPr>
              <a:t> As Double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Select Case market      </a:t>
            </a:r>
            <a:r>
              <a:rPr lang="en-US" altLang="ko-KR" sz="900" b="0" dirty="0">
                <a:solidFill>
                  <a:srgbClr val="00B050"/>
                </a:solidFill>
              </a:rPr>
              <a:t>'</a:t>
            </a:r>
            <a:r>
              <a:rPr lang="ko-KR" altLang="en-US" sz="900" b="0" dirty="0">
                <a:solidFill>
                  <a:srgbClr val="00B050"/>
                </a:solidFill>
              </a:rPr>
              <a:t>대상시장에 따른 거래세율</a:t>
            </a:r>
            <a:endParaRPr lang="en-US" altLang="ko-KR" sz="900" b="0" dirty="0">
              <a:solidFill>
                <a:srgbClr val="00B050"/>
              </a:solidFill>
            </a:endParaRP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    Case "KOSPI"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        </a:t>
            </a:r>
            <a:r>
              <a:rPr lang="en-US" altLang="ko-KR" sz="900" b="0" dirty="0" err="1">
                <a:solidFill>
                  <a:schemeClr val="tx1"/>
                </a:solidFill>
              </a:rPr>
              <a:t>tex_rate</a:t>
            </a:r>
            <a:r>
              <a:rPr lang="en-US" altLang="ko-KR" sz="900" b="0" dirty="0">
                <a:solidFill>
                  <a:schemeClr val="tx1"/>
                </a:solidFill>
              </a:rPr>
              <a:t> = 0.0023      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    Case "KOSDAQ"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        </a:t>
            </a:r>
            <a:r>
              <a:rPr lang="en-US" altLang="ko-KR" sz="900" b="0" dirty="0" err="1">
                <a:solidFill>
                  <a:schemeClr val="tx1"/>
                </a:solidFill>
              </a:rPr>
              <a:t>tex_rate</a:t>
            </a:r>
            <a:r>
              <a:rPr lang="en-US" altLang="ko-KR" sz="900" b="0" dirty="0">
                <a:solidFill>
                  <a:schemeClr val="tx1"/>
                </a:solidFill>
              </a:rPr>
              <a:t> = 0.0023     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    Case "KONEX"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        </a:t>
            </a:r>
            <a:r>
              <a:rPr lang="en-US" altLang="ko-KR" sz="900" b="0" dirty="0" err="1">
                <a:solidFill>
                  <a:schemeClr val="tx1"/>
                </a:solidFill>
              </a:rPr>
              <a:t>tex_rate</a:t>
            </a:r>
            <a:r>
              <a:rPr lang="en-US" altLang="ko-KR" sz="900" b="0" dirty="0">
                <a:solidFill>
                  <a:schemeClr val="tx1"/>
                </a:solidFill>
              </a:rPr>
              <a:t> = 0.001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End Select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Try:	 </a:t>
            </a:r>
            <a:r>
              <a:rPr lang="en-US" altLang="ko-KR" sz="900" b="0" dirty="0">
                <a:solidFill>
                  <a:srgbClr val="00B050"/>
                </a:solidFill>
              </a:rPr>
              <a:t>'</a:t>
            </a:r>
            <a:r>
              <a:rPr lang="ko-KR" altLang="en-US" sz="900" b="0" dirty="0" err="1">
                <a:solidFill>
                  <a:srgbClr val="00B050"/>
                </a:solidFill>
              </a:rPr>
              <a:t>입력시</a:t>
            </a:r>
            <a:r>
              <a:rPr lang="ko-KR" altLang="en-US" sz="900" b="0" dirty="0">
                <a:solidFill>
                  <a:srgbClr val="00B050"/>
                </a:solidFill>
              </a:rPr>
              <a:t> 오류에 대비한 </a:t>
            </a:r>
            <a:r>
              <a:rPr lang="en-US" altLang="ko-KR" sz="900" b="0" dirty="0">
                <a:solidFill>
                  <a:srgbClr val="00B050"/>
                </a:solidFill>
              </a:rPr>
              <a:t>error handler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On Error </a:t>
            </a:r>
            <a:r>
              <a:rPr lang="en-US" altLang="ko-KR" sz="900" b="0" dirty="0" err="1">
                <a:solidFill>
                  <a:schemeClr val="tx1"/>
                </a:solidFill>
              </a:rPr>
              <a:t>GoTo</a:t>
            </a:r>
            <a:r>
              <a:rPr lang="en-US" altLang="ko-KR" sz="900" b="0" dirty="0">
                <a:solidFill>
                  <a:schemeClr val="tx1"/>
                </a:solidFill>
              </a:rPr>
              <a:t> Catch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  value = </a:t>
            </a:r>
            <a:r>
              <a:rPr lang="en-US" altLang="ko-KR" sz="900" b="0" dirty="0" err="1">
                <a:solidFill>
                  <a:schemeClr val="tx1"/>
                </a:solidFill>
              </a:rPr>
              <a:t>value_textbox.value</a:t>
            </a:r>
            <a:r>
              <a:rPr lang="en-US" altLang="ko-KR" sz="900" b="0" dirty="0">
                <a:solidFill>
                  <a:schemeClr val="tx1"/>
                </a:solidFill>
              </a:rPr>
              <a:t> * 1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</a:t>
            </a:r>
            <a:r>
              <a:rPr lang="en-US" altLang="ko-KR" sz="900" b="0" dirty="0" err="1">
                <a:solidFill>
                  <a:schemeClr val="tx1"/>
                </a:solidFill>
              </a:rPr>
              <a:t>GoTo</a:t>
            </a:r>
            <a:r>
              <a:rPr lang="en-US" altLang="ko-KR" sz="900" b="0" dirty="0">
                <a:solidFill>
                  <a:schemeClr val="tx1"/>
                </a:solidFill>
              </a:rPr>
              <a:t> Finally</a:t>
            </a:r>
          </a:p>
          <a:p>
            <a:endParaRPr lang="en-US" altLang="ko-KR" sz="900" b="0" dirty="0">
              <a:solidFill>
                <a:schemeClr val="tx1"/>
              </a:solidFill>
            </a:endParaRPr>
          </a:p>
          <a:p>
            <a:r>
              <a:rPr lang="en-US" altLang="ko-KR" sz="900" b="0" dirty="0">
                <a:solidFill>
                  <a:schemeClr val="tx1"/>
                </a:solidFill>
              </a:rPr>
              <a:t>Catch:	</a:t>
            </a:r>
            <a:r>
              <a:rPr lang="en-US" altLang="ko-KR" sz="900" b="0" dirty="0">
                <a:solidFill>
                  <a:srgbClr val="00B050"/>
                </a:solidFill>
              </a:rPr>
              <a:t>'error </a:t>
            </a:r>
            <a:r>
              <a:rPr lang="ko-KR" altLang="en-US" sz="900" b="0" dirty="0">
                <a:solidFill>
                  <a:srgbClr val="00B050"/>
                </a:solidFill>
              </a:rPr>
              <a:t>발생시 메시지 발생</a:t>
            </a:r>
            <a:endParaRPr lang="en-US" altLang="ko-KR" sz="900" b="0" dirty="0">
              <a:solidFill>
                <a:srgbClr val="00B050"/>
              </a:solidFill>
            </a:endParaRP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If </a:t>
            </a:r>
            <a:r>
              <a:rPr lang="en-US" altLang="ko-KR" sz="900" b="0" dirty="0" err="1">
                <a:solidFill>
                  <a:schemeClr val="tx1"/>
                </a:solidFill>
              </a:rPr>
              <a:t>Err.Number</a:t>
            </a:r>
            <a:r>
              <a:rPr lang="en-US" altLang="ko-KR" sz="900" b="0" dirty="0">
                <a:solidFill>
                  <a:schemeClr val="tx1"/>
                </a:solidFill>
              </a:rPr>
              <a:t> &lt;&gt; 0 Then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    </a:t>
            </a:r>
            <a:r>
              <a:rPr lang="en-US" altLang="ko-KR" sz="900" b="0" dirty="0" err="1">
                <a:solidFill>
                  <a:schemeClr val="tx1"/>
                </a:solidFill>
              </a:rPr>
              <a:t>Err.Clear</a:t>
            </a:r>
            <a:endParaRPr lang="en-US" altLang="ko-KR" sz="900" b="0" dirty="0">
              <a:solidFill>
                <a:schemeClr val="tx1"/>
              </a:solidFill>
            </a:endParaRP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    </a:t>
            </a:r>
            <a:r>
              <a:rPr lang="en-US" altLang="ko-KR" sz="900" b="0" dirty="0" err="1">
                <a:solidFill>
                  <a:schemeClr val="tx1"/>
                </a:solidFill>
              </a:rPr>
              <a:t>MsgBox</a:t>
            </a:r>
            <a:r>
              <a:rPr lang="en-US" altLang="ko-KR" sz="900" b="0" dirty="0">
                <a:solidFill>
                  <a:schemeClr val="tx1"/>
                </a:solidFill>
              </a:rPr>
              <a:t> "</a:t>
            </a:r>
            <a:r>
              <a:rPr lang="ko-KR" altLang="en-US" sz="900" b="0" dirty="0">
                <a:solidFill>
                  <a:schemeClr val="tx1"/>
                </a:solidFill>
              </a:rPr>
              <a:t>거래 금액을 확인하세요</a:t>
            </a:r>
            <a:r>
              <a:rPr lang="en-US" altLang="ko-KR" sz="900" b="0" dirty="0">
                <a:solidFill>
                  <a:schemeClr val="tx1"/>
                </a:solidFill>
              </a:rPr>
              <a:t>."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End If</a:t>
            </a:r>
          </a:p>
          <a:p>
            <a:endParaRPr lang="ko-KR" altLang="en-US" sz="900" b="0" dirty="0">
              <a:solidFill>
                <a:schemeClr val="tx1"/>
              </a:solidFill>
            </a:endParaRPr>
          </a:p>
          <a:p>
            <a:r>
              <a:rPr lang="en-US" altLang="ko-KR" sz="900" b="0" dirty="0">
                <a:solidFill>
                  <a:schemeClr val="tx1"/>
                </a:solidFill>
              </a:rPr>
              <a:t>Finally: </a:t>
            </a:r>
            <a:r>
              <a:rPr lang="en-US" altLang="ko-KR" sz="900" b="0" dirty="0">
                <a:solidFill>
                  <a:srgbClr val="00B050"/>
                </a:solidFill>
              </a:rPr>
              <a:t> '</a:t>
            </a:r>
            <a:r>
              <a:rPr lang="ko-KR" altLang="en-US" sz="900" b="0" dirty="0">
                <a:solidFill>
                  <a:srgbClr val="00B050"/>
                </a:solidFill>
              </a:rPr>
              <a:t>정상 </a:t>
            </a:r>
            <a:r>
              <a:rPr lang="ko-KR" altLang="en-US" sz="900" b="0" dirty="0" err="1">
                <a:solidFill>
                  <a:srgbClr val="00B050"/>
                </a:solidFill>
              </a:rPr>
              <a:t>종료시</a:t>
            </a:r>
            <a:r>
              <a:rPr lang="ko-KR" altLang="en-US" sz="900" b="0" dirty="0">
                <a:solidFill>
                  <a:srgbClr val="00B050"/>
                </a:solidFill>
              </a:rPr>
              <a:t> </a:t>
            </a:r>
            <a:r>
              <a:rPr lang="en-US" altLang="ko-KR" sz="900" b="0" dirty="0">
                <a:solidFill>
                  <a:srgbClr val="00B050"/>
                </a:solidFill>
              </a:rPr>
              <a:t>Timer </a:t>
            </a:r>
            <a:r>
              <a:rPr lang="ko-KR" altLang="en-US" sz="900" b="0" dirty="0">
                <a:solidFill>
                  <a:srgbClr val="00B050"/>
                </a:solidFill>
              </a:rPr>
              <a:t>값 </a:t>
            </a:r>
            <a:r>
              <a:rPr lang="ko-KR" altLang="en-US" sz="900" b="0" dirty="0" err="1">
                <a:solidFill>
                  <a:srgbClr val="00B050"/>
                </a:solidFill>
              </a:rPr>
              <a:t>자리수</a:t>
            </a:r>
            <a:r>
              <a:rPr lang="ko-KR" altLang="en-US" sz="900" b="0" dirty="0">
                <a:solidFill>
                  <a:srgbClr val="00B050"/>
                </a:solidFill>
              </a:rPr>
              <a:t> 정렬</a:t>
            </a:r>
            <a:endParaRPr lang="en-US" altLang="ko-KR" sz="900" b="0" dirty="0">
              <a:solidFill>
                <a:srgbClr val="00B050"/>
              </a:solidFill>
            </a:endParaRP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</a:t>
            </a:r>
            <a:r>
              <a:rPr lang="en-US" altLang="ko-KR" sz="900" b="0" dirty="0" err="1">
                <a:solidFill>
                  <a:schemeClr val="tx1"/>
                </a:solidFill>
              </a:rPr>
              <a:t>tex_value</a:t>
            </a:r>
            <a:r>
              <a:rPr lang="en-US" altLang="ko-KR" sz="900" b="0" dirty="0">
                <a:solidFill>
                  <a:schemeClr val="tx1"/>
                </a:solidFill>
              </a:rPr>
              <a:t> = Round(value * </a:t>
            </a:r>
            <a:r>
              <a:rPr lang="en-US" altLang="ko-KR" sz="900" b="0" dirty="0" err="1">
                <a:solidFill>
                  <a:schemeClr val="tx1"/>
                </a:solidFill>
              </a:rPr>
              <a:t>tex_rate</a:t>
            </a:r>
            <a:r>
              <a:rPr lang="en-US" altLang="ko-KR" sz="900" b="0" dirty="0">
                <a:solidFill>
                  <a:schemeClr val="tx1"/>
                </a:solidFill>
              </a:rPr>
              <a:t>, 0)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</a:t>
            </a:r>
            <a:r>
              <a:rPr lang="en-US" altLang="ko-KR" sz="900" b="0" dirty="0" err="1">
                <a:solidFill>
                  <a:schemeClr val="tx1"/>
                </a:solidFill>
              </a:rPr>
              <a:t>tex_textbox.Text</a:t>
            </a:r>
            <a:r>
              <a:rPr lang="en-US" altLang="ko-KR" sz="900" b="0" dirty="0">
                <a:solidFill>
                  <a:schemeClr val="tx1"/>
                </a:solidFill>
              </a:rPr>
              <a:t> = Format(</a:t>
            </a:r>
            <a:r>
              <a:rPr lang="en-US" altLang="ko-KR" sz="900" b="0" dirty="0" err="1">
                <a:solidFill>
                  <a:schemeClr val="tx1"/>
                </a:solidFill>
              </a:rPr>
              <a:t>tex_value</a:t>
            </a:r>
            <a:r>
              <a:rPr lang="en-US" altLang="ko-KR" sz="900" b="0" dirty="0">
                <a:solidFill>
                  <a:schemeClr val="tx1"/>
                </a:solidFill>
              </a:rPr>
              <a:t>, "#,##0")</a:t>
            </a:r>
          </a:p>
          <a:p>
            <a:endParaRPr lang="en-US" altLang="ko-KR" sz="900" b="0" dirty="0">
              <a:solidFill>
                <a:schemeClr val="tx1"/>
              </a:solidFill>
            </a:endParaRPr>
          </a:p>
          <a:p>
            <a:r>
              <a:rPr lang="en-US" altLang="ko-KR" sz="900" b="0" dirty="0">
                <a:solidFill>
                  <a:schemeClr val="tx1"/>
                </a:solidFill>
              </a:rPr>
              <a:t>End Sub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F104A1-EAB8-47A2-B846-4A21FC86BBDE}"/>
              </a:ext>
            </a:extLst>
          </p:cNvPr>
          <p:cNvSpPr txBox="1"/>
          <p:nvPr/>
        </p:nvSpPr>
        <p:spPr>
          <a:xfrm>
            <a:off x="2073029" y="1779478"/>
            <a:ext cx="991330" cy="16877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900" b="0" dirty="0" err="1">
                <a:solidFill>
                  <a:srgbClr val="FF33CC"/>
                </a:solidFill>
              </a:rPr>
              <a:t>market_combobox</a:t>
            </a:r>
            <a:endParaRPr lang="ko-KR" altLang="en-US" sz="900" b="0" dirty="0" err="1">
              <a:solidFill>
                <a:srgbClr val="FF33C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932F64-CF63-4AF2-BBEE-F17487726964}"/>
              </a:ext>
            </a:extLst>
          </p:cNvPr>
          <p:cNvSpPr txBox="1"/>
          <p:nvPr/>
        </p:nvSpPr>
        <p:spPr>
          <a:xfrm>
            <a:off x="2098369" y="2483986"/>
            <a:ext cx="745512" cy="16877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900" b="0" dirty="0" err="1">
                <a:solidFill>
                  <a:srgbClr val="FF33CC"/>
                </a:solidFill>
              </a:rPr>
              <a:t>value_textbox</a:t>
            </a:r>
            <a:endParaRPr lang="ko-KR" altLang="en-US" sz="900" b="0" dirty="0" err="1">
              <a:solidFill>
                <a:srgbClr val="FF33C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710956-9424-4119-AF7D-5773A0EC7E89}"/>
              </a:ext>
            </a:extLst>
          </p:cNvPr>
          <p:cNvSpPr txBox="1"/>
          <p:nvPr/>
        </p:nvSpPr>
        <p:spPr>
          <a:xfrm>
            <a:off x="2092064" y="3252573"/>
            <a:ext cx="664933" cy="15694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900" b="0" dirty="0" err="1">
                <a:solidFill>
                  <a:srgbClr val="FF33CC"/>
                </a:solidFill>
              </a:rPr>
              <a:t>tex_textbox</a:t>
            </a:r>
            <a:endParaRPr lang="ko-KR" altLang="en-US" sz="900" b="0" dirty="0" err="1">
              <a:solidFill>
                <a:srgbClr val="FF33CC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8FE486-B86C-4D79-9E34-CAB02A79FDCF}"/>
              </a:ext>
            </a:extLst>
          </p:cNvPr>
          <p:cNvSpPr txBox="1"/>
          <p:nvPr/>
        </p:nvSpPr>
        <p:spPr>
          <a:xfrm>
            <a:off x="842602" y="4424699"/>
            <a:ext cx="537378" cy="15694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900" b="0" dirty="0" err="1">
                <a:solidFill>
                  <a:srgbClr val="FF33CC"/>
                </a:solidFill>
              </a:rPr>
              <a:t>calc_btn</a:t>
            </a:r>
            <a:endParaRPr lang="ko-KR" altLang="en-US" sz="900" b="0" dirty="0" err="1">
              <a:solidFill>
                <a:srgbClr val="FF33CC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4E4070-8BD2-4E73-ACFB-70B54AA17F15}"/>
              </a:ext>
            </a:extLst>
          </p:cNvPr>
          <p:cNvSpPr txBox="1"/>
          <p:nvPr/>
        </p:nvSpPr>
        <p:spPr>
          <a:xfrm>
            <a:off x="2055796" y="4430455"/>
            <a:ext cx="664934" cy="1569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900" b="0" dirty="0" err="1">
                <a:solidFill>
                  <a:srgbClr val="FF33CC"/>
                </a:solidFill>
              </a:rPr>
              <a:t>cancel_btn</a:t>
            </a:r>
            <a:endParaRPr lang="ko-KR" altLang="en-US" sz="900" b="0" dirty="0" err="1">
              <a:solidFill>
                <a:srgbClr val="FF33CC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81628B6-D4E9-4D38-930E-76E1F433FFB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490373" y="1863865"/>
            <a:ext cx="582656" cy="60152"/>
          </a:xfrm>
          <a:prstGeom prst="straightConnector1">
            <a:avLst/>
          </a:prstGeom>
          <a:ln w="9525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AD9323A-EC0D-47CA-A8B9-0BCB0B1A49A0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589964" y="2568373"/>
            <a:ext cx="508405" cy="53474"/>
          </a:xfrm>
          <a:prstGeom prst="straightConnector1">
            <a:avLst/>
          </a:prstGeom>
          <a:ln w="9525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84CDBD2-4C38-4B10-8996-A1B9F4793005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637280" y="3331048"/>
            <a:ext cx="454784" cy="0"/>
          </a:xfrm>
          <a:prstGeom prst="straightConnector1">
            <a:avLst/>
          </a:prstGeom>
          <a:ln w="9525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76F1285-81CB-44B6-A22D-C502552A5D4E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1712447" y="3895727"/>
            <a:ext cx="675816" cy="534728"/>
          </a:xfrm>
          <a:prstGeom prst="straightConnector1">
            <a:avLst/>
          </a:prstGeom>
          <a:ln w="9525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92D59A4-7517-447A-84F0-C887E32F989F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921224" y="3895727"/>
            <a:ext cx="190067" cy="528972"/>
          </a:xfrm>
          <a:prstGeom prst="straightConnector1">
            <a:avLst/>
          </a:prstGeom>
          <a:ln w="9525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B84FB559-E5BD-404B-9C6F-D1D583BE64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220541"/>
              </p:ext>
            </p:extLst>
          </p:nvPr>
        </p:nvGraphicFramePr>
        <p:xfrm>
          <a:off x="8048625" y="16852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Macro-Enabled Worksheet" showAsIcon="1" r:id="rId4" imgW="914400" imgH="771792" progId="Excel.SheetMacroEnabled.12">
                  <p:embed/>
                </p:oleObj>
              </mc:Choice>
              <mc:Fallback>
                <p:oleObj name="Macro-Enabled Worksheet" showAsIcon="1" r:id="rId4" imgW="914400" imgH="771792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48625" y="16852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31993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F7059F9-D8A6-4CFA-93BE-D9C4B4440D5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Application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B93E6B6-F503-4232-A186-B7BC0745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Sheet Example (Line High-lighter)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08B852-9C29-4FD5-A055-4757A015084D}"/>
              </a:ext>
            </a:extLst>
          </p:cNvPr>
          <p:cNvSpPr txBox="1"/>
          <p:nvPr/>
        </p:nvSpPr>
        <p:spPr>
          <a:xfrm>
            <a:off x="511833" y="1191741"/>
            <a:ext cx="2886501" cy="165820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000" b="0" dirty="0">
                <a:solidFill>
                  <a:srgbClr val="00B050"/>
                </a:solidFill>
              </a:rPr>
              <a:t>'</a:t>
            </a:r>
            <a:r>
              <a:rPr lang="ko-KR" altLang="en-US" sz="1000" b="0" dirty="0">
                <a:solidFill>
                  <a:srgbClr val="00B050"/>
                </a:solidFill>
              </a:rPr>
              <a:t>전역변수 선언</a:t>
            </a:r>
          </a:p>
          <a:p>
            <a:r>
              <a:rPr lang="en-US" altLang="ko-KR" sz="1000" b="0" dirty="0">
                <a:solidFill>
                  <a:srgbClr val="0000FF"/>
                </a:solidFill>
              </a:rPr>
              <a:t>Dim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 err="1">
                <a:solidFill>
                  <a:schemeClr val="tx1"/>
                </a:solidFill>
              </a:rPr>
              <a:t>lastRow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</a:rPr>
              <a:t>As Double</a:t>
            </a:r>
          </a:p>
          <a:p>
            <a:r>
              <a:rPr lang="en-US" altLang="ko-KR" sz="1000" b="0" dirty="0">
                <a:solidFill>
                  <a:srgbClr val="0000FF"/>
                </a:solidFill>
              </a:rPr>
              <a:t>Dim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 err="1">
                <a:solidFill>
                  <a:schemeClr val="tx1"/>
                </a:solidFill>
              </a:rPr>
              <a:t>targetRowColor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</a:rPr>
              <a:t>As Integer</a:t>
            </a:r>
          </a:p>
          <a:p>
            <a:endParaRPr lang="en-US" altLang="ko-KR" sz="1000" b="0" dirty="0">
              <a:solidFill>
                <a:schemeClr val="tx1"/>
              </a:solidFill>
            </a:endParaRPr>
          </a:p>
          <a:p>
            <a:r>
              <a:rPr lang="en-US" altLang="ko-KR" sz="1000" b="0" dirty="0">
                <a:solidFill>
                  <a:srgbClr val="00B050"/>
                </a:solidFill>
              </a:rPr>
              <a:t>'</a:t>
            </a:r>
            <a:r>
              <a:rPr lang="ko-KR" altLang="en-US" sz="1000" b="0" dirty="0">
                <a:solidFill>
                  <a:srgbClr val="00B050"/>
                </a:solidFill>
              </a:rPr>
              <a:t>워크시트 활성화시 자동 실행 </a:t>
            </a:r>
            <a:r>
              <a:rPr lang="ko-KR" altLang="en-US" sz="1000" b="0" dirty="0" err="1">
                <a:solidFill>
                  <a:srgbClr val="00B050"/>
                </a:solidFill>
              </a:rPr>
              <a:t>프로시져</a:t>
            </a:r>
            <a:endParaRPr lang="ko-KR" altLang="en-US" sz="1000" b="0" dirty="0">
              <a:solidFill>
                <a:srgbClr val="00B050"/>
              </a:solidFill>
            </a:endParaRPr>
          </a:p>
          <a:p>
            <a:r>
              <a:rPr lang="en-US" altLang="ko-KR" sz="1000" b="0" dirty="0">
                <a:solidFill>
                  <a:srgbClr val="0000FF"/>
                </a:solidFill>
              </a:rPr>
              <a:t>Private Sub </a:t>
            </a:r>
            <a:r>
              <a:rPr lang="en-US" altLang="ko-KR" sz="1000" b="0" dirty="0" err="1">
                <a:solidFill>
                  <a:schemeClr val="tx1"/>
                </a:solidFill>
              </a:rPr>
              <a:t>Worksheet_Activate</a:t>
            </a:r>
            <a:r>
              <a:rPr lang="en-US" altLang="ko-KR" sz="1000" b="0" dirty="0">
                <a:solidFill>
                  <a:schemeClr val="tx1"/>
                </a:solidFill>
              </a:rPr>
              <a:t>()</a:t>
            </a:r>
          </a:p>
          <a:p>
            <a:endParaRPr lang="en-US" altLang="ko-KR" sz="1000" b="0" dirty="0">
              <a:solidFill>
                <a:schemeClr val="tx1"/>
              </a:solidFill>
            </a:endParaRP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 err="1">
                <a:solidFill>
                  <a:schemeClr val="tx1"/>
                </a:solidFill>
              </a:rPr>
              <a:t>Cells.Interior.ColorIndex</a:t>
            </a:r>
            <a:r>
              <a:rPr lang="en-US" altLang="ko-KR" sz="1000" b="0" dirty="0">
                <a:solidFill>
                  <a:schemeClr val="tx1"/>
                </a:solidFill>
              </a:rPr>
              <a:t> = </a:t>
            </a:r>
            <a:r>
              <a:rPr lang="en-US" altLang="ko-KR" sz="1000" b="0" dirty="0" err="1">
                <a:solidFill>
                  <a:schemeClr val="tx1"/>
                </a:solidFill>
              </a:rPr>
              <a:t>xlNone</a:t>
            </a:r>
            <a:endParaRPr lang="en-US" altLang="ko-KR" sz="1000" b="0" dirty="0">
              <a:solidFill>
                <a:schemeClr val="tx1"/>
              </a:solidFill>
            </a:endParaRPr>
          </a:p>
          <a:p>
            <a:endParaRPr lang="en-US" altLang="ko-KR" sz="1000" b="0" dirty="0">
              <a:solidFill>
                <a:schemeClr val="tx1"/>
              </a:solidFill>
            </a:endParaRPr>
          </a:p>
          <a:p>
            <a:r>
              <a:rPr lang="en-US" altLang="ko-KR" sz="1000" b="0" dirty="0">
                <a:solidFill>
                  <a:srgbClr val="0000FF"/>
                </a:solidFill>
              </a:rPr>
              <a:t>End Sub</a:t>
            </a:r>
          </a:p>
          <a:p>
            <a:endParaRPr lang="en-US" altLang="ko-KR" sz="1000" b="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9FE5CF-8951-4C43-8EEB-E1D0623C2AE1}"/>
              </a:ext>
            </a:extLst>
          </p:cNvPr>
          <p:cNvSpPr txBox="1"/>
          <p:nvPr/>
        </p:nvSpPr>
        <p:spPr>
          <a:xfrm>
            <a:off x="4350081" y="855460"/>
            <a:ext cx="4553931" cy="375748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altLang="ko-KR" sz="1000" b="0" dirty="0">
              <a:solidFill>
                <a:schemeClr val="tx1"/>
              </a:solidFill>
            </a:endParaRPr>
          </a:p>
          <a:p>
            <a:r>
              <a:rPr lang="en-US" altLang="ko-KR" sz="1000" b="0" dirty="0">
                <a:solidFill>
                  <a:srgbClr val="00B050"/>
                </a:solidFill>
              </a:rPr>
              <a:t>'</a:t>
            </a:r>
            <a:r>
              <a:rPr lang="ko-KR" altLang="en-US" sz="1000" b="0" dirty="0">
                <a:solidFill>
                  <a:srgbClr val="00B050"/>
                </a:solidFill>
              </a:rPr>
              <a:t>선택 셀 변경시에 자동 실행 </a:t>
            </a:r>
            <a:r>
              <a:rPr lang="ko-KR" altLang="en-US" sz="1000" b="0" dirty="0" err="1">
                <a:solidFill>
                  <a:srgbClr val="00B050"/>
                </a:solidFill>
              </a:rPr>
              <a:t>프로시져</a:t>
            </a:r>
            <a:endParaRPr lang="ko-KR" altLang="en-US" sz="1000" b="0" dirty="0">
              <a:solidFill>
                <a:srgbClr val="00B050"/>
              </a:solidFill>
            </a:endParaRPr>
          </a:p>
          <a:p>
            <a:r>
              <a:rPr lang="en-US" altLang="ko-KR" sz="1000" b="0" dirty="0">
                <a:solidFill>
                  <a:srgbClr val="0000FF"/>
                </a:solidFill>
              </a:rPr>
              <a:t>Private Sub </a:t>
            </a:r>
            <a:r>
              <a:rPr lang="en-US" altLang="ko-KR" sz="1000" b="0" dirty="0" err="1">
                <a:solidFill>
                  <a:schemeClr val="tx1"/>
                </a:solidFill>
              </a:rPr>
              <a:t>Worksheet_SelectionChange</a:t>
            </a:r>
            <a:r>
              <a:rPr lang="en-US" altLang="ko-KR" sz="1000" b="0" dirty="0">
                <a:solidFill>
                  <a:schemeClr val="tx1"/>
                </a:solidFill>
              </a:rPr>
              <a:t>(</a:t>
            </a:r>
            <a:r>
              <a:rPr lang="en-US" altLang="ko-KR" sz="1000" b="0" dirty="0" err="1">
                <a:solidFill>
                  <a:schemeClr val="tx1"/>
                </a:solidFill>
              </a:rPr>
              <a:t>ByVal</a:t>
            </a:r>
            <a:r>
              <a:rPr lang="en-US" altLang="ko-KR" sz="1000" b="0" dirty="0">
                <a:solidFill>
                  <a:schemeClr val="tx1"/>
                </a:solidFill>
              </a:rPr>
              <a:t> Target As Range)</a:t>
            </a: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1000" b="0" dirty="0">
                <a:solidFill>
                  <a:srgbClr val="00B050"/>
                </a:solidFill>
              </a:rPr>
              <a:t>    '</a:t>
            </a:r>
            <a:r>
              <a:rPr lang="ko-KR" altLang="en-US" sz="1000" b="0" dirty="0">
                <a:solidFill>
                  <a:srgbClr val="00B050"/>
                </a:solidFill>
              </a:rPr>
              <a:t>선택 행 색상 코드 </a:t>
            </a:r>
            <a:r>
              <a:rPr lang="en-US" altLang="ko-KR" sz="1000" b="0" dirty="0">
                <a:solidFill>
                  <a:srgbClr val="00B050"/>
                </a:solidFill>
              </a:rPr>
              <a:t>44 (</a:t>
            </a:r>
            <a:r>
              <a:rPr lang="ko-KR" altLang="en-US" sz="1000" b="0" dirty="0">
                <a:solidFill>
                  <a:srgbClr val="00B050"/>
                </a:solidFill>
              </a:rPr>
              <a:t>노란색</a:t>
            </a:r>
            <a:r>
              <a:rPr lang="en-US" altLang="ko-KR" sz="1000" b="0" dirty="0">
                <a:solidFill>
                  <a:srgbClr val="00B050"/>
                </a:solidFill>
              </a:rPr>
              <a:t>)</a:t>
            </a: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 err="1">
                <a:solidFill>
                  <a:schemeClr val="tx1"/>
                </a:solidFill>
              </a:rPr>
              <a:t>targetRowColor</a:t>
            </a:r>
            <a:r>
              <a:rPr lang="en-US" altLang="ko-KR" sz="1000" b="0" dirty="0">
                <a:solidFill>
                  <a:schemeClr val="tx1"/>
                </a:solidFill>
              </a:rPr>
              <a:t> = 44</a:t>
            </a: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</a:t>
            </a:r>
          </a:p>
          <a:p>
            <a:r>
              <a:rPr lang="en-US" altLang="ko-KR" sz="1000" b="0" dirty="0">
                <a:solidFill>
                  <a:srgbClr val="00B050"/>
                </a:solidFill>
              </a:rPr>
              <a:t>    '</a:t>
            </a:r>
            <a:r>
              <a:rPr lang="ko-KR" altLang="en-US" sz="1000" b="0" dirty="0">
                <a:solidFill>
                  <a:srgbClr val="00B050"/>
                </a:solidFill>
              </a:rPr>
              <a:t>처음 실행하여 과거 </a:t>
            </a:r>
            <a:r>
              <a:rPr lang="ko-KR" altLang="en-US" sz="1000" b="0" dirty="0" err="1">
                <a:solidFill>
                  <a:srgbClr val="00B050"/>
                </a:solidFill>
              </a:rPr>
              <a:t>행번호</a:t>
            </a:r>
            <a:r>
              <a:rPr lang="ko-KR" altLang="en-US" sz="1000" b="0" dirty="0">
                <a:solidFill>
                  <a:srgbClr val="00B050"/>
                </a:solidFill>
              </a:rPr>
              <a:t> 값이 없는 경우 실행</a:t>
            </a:r>
          </a:p>
          <a:p>
            <a:r>
              <a:rPr lang="ko-KR" altLang="en-US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>
                <a:solidFill>
                  <a:srgbClr val="0000FF"/>
                </a:solidFill>
              </a:rPr>
              <a:t>If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 err="1">
                <a:solidFill>
                  <a:schemeClr val="tx1"/>
                </a:solidFill>
              </a:rPr>
              <a:t>lastRow</a:t>
            </a:r>
            <a:r>
              <a:rPr lang="en-US" altLang="ko-KR" sz="1000" b="0" dirty="0">
                <a:solidFill>
                  <a:schemeClr val="tx1"/>
                </a:solidFill>
              </a:rPr>
              <a:t> = 0 </a:t>
            </a:r>
            <a:r>
              <a:rPr lang="en-US" altLang="ko-KR" sz="1000" b="0" dirty="0">
                <a:solidFill>
                  <a:srgbClr val="0000FF"/>
                </a:solidFill>
              </a:rPr>
              <a:t>Then</a:t>
            </a: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    Cells(</a:t>
            </a:r>
            <a:r>
              <a:rPr lang="en-US" altLang="ko-KR" sz="1000" b="0" dirty="0" err="1">
                <a:solidFill>
                  <a:schemeClr val="tx1"/>
                </a:solidFill>
              </a:rPr>
              <a:t>Target.Row</a:t>
            </a:r>
            <a:r>
              <a:rPr lang="en-US" altLang="ko-KR" sz="1000" b="0" dirty="0">
                <a:solidFill>
                  <a:schemeClr val="tx1"/>
                </a:solidFill>
              </a:rPr>
              <a:t>, 1).</a:t>
            </a:r>
            <a:r>
              <a:rPr lang="en-US" altLang="ko-KR" sz="1000" b="0" dirty="0" err="1">
                <a:solidFill>
                  <a:schemeClr val="tx1"/>
                </a:solidFill>
              </a:rPr>
              <a:t>EntireRow.Interior.ColorIndex</a:t>
            </a:r>
            <a:r>
              <a:rPr lang="en-US" altLang="ko-KR" sz="1000" b="0" dirty="0">
                <a:solidFill>
                  <a:schemeClr val="tx1"/>
                </a:solidFill>
              </a:rPr>
              <a:t> = </a:t>
            </a:r>
            <a:r>
              <a:rPr lang="en-US" altLang="ko-KR" sz="1000" b="0" dirty="0" err="1">
                <a:solidFill>
                  <a:schemeClr val="tx1"/>
                </a:solidFill>
              </a:rPr>
              <a:t>targetRowColor</a:t>
            </a:r>
            <a:endParaRPr lang="en-US" altLang="ko-KR" sz="1000" b="0" dirty="0">
              <a:solidFill>
                <a:schemeClr val="tx1"/>
              </a:solidFill>
            </a:endParaRP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    </a:t>
            </a:r>
            <a:r>
              <a:rPr lang="en-US" altLang="ko-KR" sz="1000" b="0" dirty="0" err="1">
                <a:solidFill>
                  <a:schemeClr val="tx1"/>
                </a:solidFill>
              </a:rPr>
              <a:t>lastRow</a:t>
            </a:r>
            <a:r>
              <a:rPr lang="en-US" altLang="ko-KR" sz="1000" b="0" dirty="0">
                <a:solidFill>
                  <a:schemeClr val="tx1"/>
                </a:solidFill>
              </a:rPr>
              <a:t> = </a:t>
            </a:r>
            <a:r>
              <a:rPr lang="en-US" altLang="ko-KR" sz="1000" b="0" dirty="0" err="1">
                <a:solidFill>
                  <a:schemeClr val="tx1"/>
                </a:solidFill>
              </a:rPr>
              <a:t>Target.Row</a:t>
            </a:r>
            <a:endParaRPr lang="en-US" altLang="ko-KR" sz="1000" b="0" dirty="0">
              <a:solidFill>
                <a:schemeClr val="tx1"/>
              </a:solidFill>
            </a:endParaRP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    </a:t>
            </a:r>
            <a:r>
              <a:rPr lang="en-US" altLang="ko-KR" sz="1000" b="0" dirty="0">
                <a:solidFill>
                  <a:srgbClr val="0000FF"/>
                </a:solidFill>
              </a:rPr>
              <a:t>Exit Sub</a:t>
            </a: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>
                <a:solidFill>
                  <a:srgbClr val="0000FF"/>
                </a:solidFill>
              </a:rPr>
              <a:t>End If</a:t>
            </a:r>
          </a:p>
          <a:p>
            <a:endParaRPr lang="en-US" altLang="ko-KR" sz="1000" b="0" dirty="0">
              <a:solidFill>
                <a:schemeClr val="tx1"/>
              </a:solidFill>
            </a:endParaRPr>
          </a:p>
          <a:p>
            <a:r>
              <a:rPr lang="en-US" altLang="ko-KR" sz="1000" b="0" dirty="0">
                <a:solidFill>
                  <a:srgbClr val="00B050"/>
                </a:solidFill>
              </a:rPr>
              <a:t>    '</a:t>
            </a:r>
            <a:r>
              <a:rPr lang="ko-KR" altLang="en-US" sz="1000" b="0" dirty="0">
                <a:solidFill>
                  <a:srgbClr val="00B050"/>
                </a:solidFill>
              </a:rPr>
              <a:t>현재 선택 셀이 이전 선택 셀과 행번호가 다른 경우 실행</a:t>
            </a:r>
          </a:p>
          <a:p>
            <a:r>
              <a:rPr lang="ko-KR" altLang="en-US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>
                <a:solidFill>
                  <a:srgbClr val="0000FF"/>
                </a:solidFill>
              </a:rPr>
              <a:t>If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 err="1">
                <a:solidFill>
                  <a:schemeClr val="tx1"/>
                </a:solidFill>
              </a:rPr>
              <a:t>lastRow</a:t>
            </a:r>
            <a:r>
              <a:rPr lang="en-US" altLang="ko-KR" sz="1000" b="0" dirty="0">
                <a:solidFill>
                  <a:schemeClr val="tx1"/>
                </a:solidFill>
              </a:rPr>
              <a:t> &lt;&gt; </a:t>
            </a:r>
            <a:r>
              <a:rPr lang="en-US" altLang="ko-KR" sz="1000" b="0" dirty="0" err="1">
                <a:solidFill>
                  <a:schemeClr val="tx1"/>
                </a:solidFill>
              </a:rPr>
              <a:t>Target.Row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</a:rPr>
              <a:t>Then</a:t>
            </a: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 Cells(</a:t>
            </a:r>
            <a:r>
              <a:rPr lang="en-US" altLang="ko-KR" sz="1000" b="0" dirty="0" err="1">
                <a:solidFill>
                  <a:schemeClr val="tx1"/>
                </a:solidFill>
              </a:rPr>
              <a:t>lastRow</a:t>
            </a:r>
            <a:r>
              <a:rPr lang="en-US" altLang="ko-KR" sz="1000" b="0" dirty="0">
                <a:solidFill>
                  <a:schemeClr val="tx1"/>
                </a:solidFill>
              </a:rPr>
              <a:t>, 1).</a:t>
            </a:r>
            <a:r>
              <a:rPr lang="en-US" altLang="ko-KR" sz="1000" b="0" dirty="0" err="1">
                <a:solidFill>
                  <a:schemeClr val="tx1"/>
                </a:solidFill>
              </a:rPr>
              <a:t>EntireRow.Interior.ColorIndex</a:t>
            </a:r>
            <a:r>
              <a:rPr lang="en-US" altLang="ko-KR" sz="1000" b="0" dirty="0">
                <a:solidFill>
                  <a:schemeClr val="tx1"/>
                </a:solidFill>
              </a:rPr>
              <a:t> = </a:t>
            </a:r>
            <a:r>
              <a:rPr lang="en-US" altLang="ko-KR" sz="1000" b="0" dirty="0" err="1">
                <a:solidFill>
                  <a:schemeClr val="tx1"/>
                </a:solidFill>
              </a:rPr>
              <a:t>xlNone</a:t>
            </a:r>
            <a:endParaRPr lang="en-US" altLang="ko-KR" sz="1000" b="0" dirty="0">
              <a:solidFill>
                <a:schemeClr val="tx1"/>
              </a:solidFill>
            </a:endParaRP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 Cells(</a:t>
            </a:r>
            <a:r>
              <a:rPr lang="en-US" altLang="ko-KR" sz="1000" b="0" dirty="0" err="1">
                <a:solidFill>
                  <a:schemeClr val="tx1"/>
                </a:solidFill>
              </a:rPr>
              <a:t>Target.Row</a:t>
            </a:r>
            <a:r>
              <a:rPr lang="en-US" altLang="ko-KR" sz="1000" b="0" dirty="0">
                <a:solidFill>
                  <a:schemeClr val="tx1"/>
                </a:solidFill>
              </a:rPr>
              <a:t>, 1).</a:t>
            </a:r>
            <a:r>
              <a:rPr lang="en-US" altLang="ko-KR" sz="1000" b="0" dirty="0" err="1">
                <a:solidFill>
                  <a:schemeClr val="tx1"/>
                </a:solidFill>
              </a:rPr>
              <a:t>EntireRow.Interior.ColorIndex</a:t>
            </a:r>
            <a:r>
              <a:rPr lang="en-US" altLang="ko-KR" sz="1000" b="0" dirty="0">
                <a:solidFill>
                  <a:schemeClr val="tx1"/>
                </a:solidFill>
              </a:rPr>
              <a:t> = </a:t>
            </a:r>
            <a:r>
              <a:rPr lang="en-US" altLang="ko-KR" sz="1000" b="0" dirty="0" err="1">
                <a:solidFill>
                  <a:schemeClr val="tx1"/>
                </a:solidFill>
              </a:rPr>
              <a:t>targetRowColor</a:t>
            </a:r>
            <a:endParaRPr lang="en-US" altLang="ko-KR" sz="1000" b="0" dirty="0">
              <a:solidFill>
                <a:schemeClr val="tx1"/>
              </a:solidFill>
            </a:endParaRP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>
                <a:solidFill>
                  <a:srgbClr val="0000FF"/>
                </a:solidFill>
              </a:rPr>
              <a:t>End If</a:t>
            </a: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1000" b="0" dirty="0">
                <a:solidFill>
                  <a:srgbClr val="00B050"/>
                </a:solidFill>
              </a:rPr>
              <a:t>    '</a:t>
            </a:r>
            <a:r>
              <a:rPr lang="ko-KR" altLang="en-US" sz="1000" b="0" dirty="0">
                <a:solidFill>
                  <a:srgbClr val="00B050"/>
                </a:solidFill>
              </a:rPr>
              <a:t>현재 선택 셀의 행번호를 과거 </a:t>
            </a:r>
            <a:r>
              <a:rPr lang="ko-KR" altLang="en-US" sz="1000" b="0" dirty="0" err="1">
                <a:solidFill>
                  <a:srgbClr val="00B050"/>
                </a:solidFill>
              </a:rPr>
              <a:t>행번호</a:t>
            </a:r>
            <a:r>
              <a:rPr lang="ko-KR" altLang="en-US" sz="1000" b="0" dirty="0">
                <a:solidFill>
                  <a:srgbClr val="00B050"/>
                </a:solidFill>
              </a:rPr>
              <a:t> 변수에 쓰기</a:t>
            </a:r>
          </a:p>
          <a:p>
            <a:r>
              <a:rPr lang="ko-KR" altLang="en-US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 err="1">
                <a:solidFill>
                  <a:schemeClr val="tx1"/>
                </a:solidFill>
              </a:rPr>
              <a:t>lastRow</a:t>
            </a:r>
            <a:r>
              <a:rPr lang="en-US" altLang="ko-KR" sz="1000" b="0" dirty="0">
                <a:solidFill>
                  <a:schemeClr val="tx1"/>
                </a:solidFill>
              </a:rPr>
              <a:t> = </a:t>
            </a:r>
            <a:r>
              <a:rPr lang="en-US" altLang="ko-KR" sz="1000" b="0" dirty="0" err="1">
                <a:solidFill>
                  <a:schemeClr val="tx1"/>
                </a:solidFill>
              </a:rPr>
              <a:t>Target.Row</a:t>
            </a:r>
            <a:endParaRPr lang="en-US" altLang="ko-KR" sz="1000" b="0" dirty="0">
              <a:solidFill>
                <a:schemeClr val="tx1"/>
              </a:solidFill>
            </a:endParaRPr>
          </a:p>
          <a:p>
            <a:endParaRPr lang="en-US" altLang="ko-KR" sz="1000" b="0" dirty="0">
              <a:solidFill>
                <a:schemeClr val="tx1"/>
              </a:solidFill>
            </a:endParaRPr>
          </a:p>
          <a:p>
            <a:r>
              <a:rPr lang="en-US" altLang="ko-KR" sz="1000" b="0" dirty="0">
                <a:solidFill>
                  <a:srgbClr val="0000FF"/>
                </a:solidFill>
              </a:rPr>
              <a:t>End Sub</a:t>
            </a:r>
            <a:endParaRPr lang="ko-KR" altLang="en-US" sz="1000" b="0" dirty="0" err="1">
              <a:solidFill>
                <a:srgbClr val="0000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59AC87-B80E-46DE-BB17-E47D9DDF6E0C}"/>
              </a:ext>
            </a:extLst>
          </p:cNvPr>
          <p:cNvSpPr txBox="1"/>
          <p:nvPr/>
        </p:nvSpPr>
        <p:spPr>
          <a:xfrm>
            <a:off x="239988" y="768126"/>
            <a:ext cx="3643951" cy="37531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ko-KR" altLang="en-US" b="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※ </a:t>
            </a:r>
            <a:r>
              <a:rPr lang="ko-KR" altLang="en-US" b="0" dirty="0">
                <a:solidFill>
                  <a:srgbClr val="FF0000"/>
                </a:solidFill>
              </a:rPr>
              <a:t>모듈코드 영역이 아닌 시트코드 영역에</a:t>
            </a:r>
            <a:r>
              <a:rPr lang="en-US" altLang="ko-KR" b="0" dirty="0">
                <a:solidFill>
                  <a:srgbClr val="FF0000"/>
                </a:solidFill>
              </a:rPr>
              <a:t> </a:t>
            </a:r>
            <a:r>
              <a:rPr lang="ko-KR" altLang="en-US" b="0" dirty="0">
                <a:solidFill>
                  <a:srgbClr val="FF0000"/>
                </a:solidFill>
              </a:rPr>
              <a:t>작성</a:t>
            </a:r>
          </a:p>
        </p:txBody>
      </p:sp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4A868646-8F94-4C77-B8BC-37EDCDDE32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569939"/>
              </p:ext>
            </p:extLst>
          </p:nvPr>
        </p:nvGraphicFramePr>
        <p:xfrm>
          <a:off x="839337" y="356599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Macro-Enabled Worksheet" showAsIcon="1" r:id="rId3" imgW="914400" imgH="771792" progId="Excel.SheetMacroEnabled.12">
                  <p:embed/>
                </p:oleObj>
              </mc:Choice>
              <mc:Fallback>
                <p:oleObj name="Macro-Enabled Worksheet" showAsIcon="1" r:id="rId3" imgW="914400" imgH="771792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9337" y="356599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9457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F97CE7-286E-4129-A56F-6B6B764DB4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Introduction of VBA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Compile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6"/>
          <a:stretch/>
        </p:blipFill>
        <p:spPr>
          <a:xfrm>
            <a:off x="4655821" y="882773"/>
            <a:ext cx="3909726" cy="34913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24" y="587916"/>
            <a:ext cx="3411450" cy="13959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57" y="2243621"/>
            <a:ext cx="3289110" cy="238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230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19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FE8649-B746-4222-A796-80112C37797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Introduction of VBA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Hardware - Memory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0"/>
          <a:stretch/>
        </p:blipFill>
        <p:spPr>
          <a:xfrm>
            <a:off x="700595" y="645169"/>
            <a:ext cx="3427852" cy="38531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25" y="645169"/>
            <a:ext cx="3514299" cy="358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98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F6C0BE2-4D0B-414C-B332-412DC0535C4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Introduction of VBA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Mapping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97" y="2951437"/>
            <a:ext cx="2984797" cy="14388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67" y="753238"/>
            <a:ext cx="3292459" cy="20854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538" y="1638766"/>
            <a:ext cx="4812989" cy="275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81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8C807C-D9BA-4539-84CC-268B439FF28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Introduction of VBA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VBA </a:t>
            </a:r>
            <a:r>
              <a:rPr lang="ko-KR" altLang="en-US" dirty="0"/>
              <a:t>개발 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46551" y="698636"/>
            <a:ext cx="6569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&gt;&gt;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리본 사용자 지정 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도구에 체크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94E8D5-8BC6-427A-8F6D-3A6FF5442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882" y="1082528"/>
            <a:ext cx="5104262" cy="369731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F8CE0CC-B70F-46C6-8A6F-6C734C36E8AF}"/>
              </a:ext>
            </a:extLst>
          </p:cNvPr>
          <p:cNvSpPr/>
          <p:nvPr/>
        </p:nvSpPr>
        <p:spPr>
          <a:xfrm>
            <a:off x="5042848" y="2914458"/>
            <a:ext cx="1044053" cy="1327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101855"/>
      </p:ext>
    </p:extLst>
  </p:cSld>
  <p:clrMapOvr>
    <a:masterClrMapping/>
  </p:clrMapOvr>
</p:sld>
</file>

<file path=ppt/theme/theme1.xml><?xml version="1.0" encoding="utf-8"?>
<a:theme xmlns:a="http://schemas.openxmlformats.org/drawingml/2006/main" name="RENAULT SECRET A">
  <a:themeElements>
    <a:clrScheme name="Groupe Renaul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CC33"/>
      </a:accent1>
      <a:accent2>
        <a:srgbClr val="C80E0E"/>
      </a:accent2>
      <a:accent3>
        <a:srgbClr val="9BC814"/>
      </a:accent3>
      <a:accent4>
        <a:srgbClr val="878785"/>
      </a:accent4>
      <a:accent5>
        <a:srgbClr val="97999B"/>
      </a:accent5>
      <a:accent6>
        <a:srgbClr val="CFC9C4"/>
      </a:accent6>
      <a:hlink>
        <a:srgbClr val="000000"/>
      </a:hlink>
      <a:folHlink>
        <a:srgbClr val="97999B"/>
      </a:folHlink>
    </a:clrScheme>
    <a:fontScheme name="RENAULT">
      <a:majorFont>
        <a:latin typeface="Arial Narrow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marL="171450" indent="-171450" algn="l">
          <a:lnSpc>
            <a:spcPct val="150000"/>
          </a:lnSpc>
          <a:buFontTx/>
          <a:buChar char="-"/>
          <a:defRPr b="0" dirty="0" smtClean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_SIGN-FRANCAIS_Garde 1">
        <a:dk1>
          <a:srgbClr val="000000"/>
        </a:dk1>
        <a:lt1>
          <a:srgbClr val="FFFFFF"/>
        </a:lt1>
        <a:dk2>
          <a:srgbClr val="000000"/>
        </a:dk2>
        <a:lt2>
          <a:srgbClr val="8A8E91"/>
        </a:lt2>
        <a:accent1>
          <a:srgbClr val="F7B100"/>
        </a:accent1>
        <a:accent2>
          <a:srgbClr val="CCCCCC"/>
        </a:accent2>
        <a:accent3>
          <a:srgbClr val="FFFFFF"/>
        </a:accent3>
        <a:accent4>
          <a:srgbClr val="000000"/>
        </a:accent4>
        <a:accent5>
          <a:srgbClr val="FAD5AA"/>
        </a:accent5>
        <a:accent6>
          <a:srgbClr val="B9B9B9"/>
        </a:accent6>
        <a:hlink>
          <a:srgbClr val="9BC814"/>
        </a:hlink>
        <a:folHlink>
          <a:srgbClr val="C80E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7 Renault" id="{ADD9B1DA-EA8A-4495-814E-2EDA860667A4}" vid="{DE36B9E5-ED2C-418A-8B72-5AAD91D5EF8C}"/>
    </a:ext>
  </a:extLst>
</a:theme>
</file>

<file path=ppt/theme/theme2.xml><?xml version="1.0" encoding="utf-8"?>
<a:theme xmlns:a="http://schemas.openxmlformats.org/drawingml/2006/main" name="Thème Office">
  <a:themeElements>
    <a:clrScheme name="RENAULT CORPORAT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7B100"/>
      </a:accent1>
      <a:accent2>
        <a:srgbClr val="C80E0E"/>
      </a:accent2>
      <a:accent3>
        <a:srgbClr val="9BC814"/>
      </a:accent3>
      <a:accent4>
        <a:srgbClr val="767A7D"/>
      </a:accent4>
      <a:accent5>
        <a:srgbClr val="CCCCCC"/>
      </a:accent5>
      <a:accent6>
        <a:srgbClr val="EBEBEB"/>
      </a:accent6>
      <a:hlink>
        <a:srgbClr val="000000"/>
      </a:hlink>
      <a:folHlink>
        <a:srgbClr val="7F7F7F"/>
      </a:folHlink>
    </a:clrScheme>
    <a:fontScheme name="RENAULT">
      <a:majorFont>
        <a:latin typeface="Arial Narrow"/>
        <a:ea typeface="MS PGothic"/>
        <a:cs typeface=""/>
      </a:majorFont>
      <a:minorFont>
        <a:latin typeface="Arial"/>
        <a:ea typeface="MS PGothic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Groupe Renaul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CC33"/>
      </a:accent1>
      <a:accent2>
        <a:srgbClr val="C80E0E"/>
      </a:accent2>
      <a:accent3>
        <a:srgbClr val="9BC814"/>
      </a:accent3>
      <a:accent4>
        <a:srgbClr val="878785"/>
      </a:accent4>
      <a:accent5>
        <a:srgbClr val="97999B"/>
      </a:accent5>
      <a:accent6>
        <a:srgbClr val="CFC9C4"/>
      </a:accent6>
      <a:hlink>
        <a:srgbClr val="000000"/>
      </a:hlink>
      <a:folHlink>
        <a:srgbClr val="97999B"/>
      </a:folHlink>
    </a:clrScheme>
    <a:fontScheme name="RENAULT">
      <a:majorFont>
        <a:latin typeface="Arial Narrow"/>
        <a:ea typeface="MS PGothic"/>
        <a:cs typeface=""/>
      </a:majorFont>
      <a:minorFont>
        <a:latin typeface="Arial"/>
        <a:ea typeface="MS PGothic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 Renault</Template>
  <TotalTime>12964</TotalTime>
  <Words>5288</Words>
  <Application>Microsoft Office PowerPoint</Application>
  <PresentationFormat>화면 슬라이드 쇼(16:9)</PresentationFormat>
  <Paragraphs>1134</Paragraphs>
  <Slides>60</Slides>
  <Notes>7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70" baseType="lpstr">
      <vt:lpstr>Monotype Sorts</vt:lpstr>
      <vt:lpstr>굴림</vt:lpstr>
      <vt:lpstr>맑은 고딕</vt:lpstr>
      <vt:lpstr>Arial</vt:lpstr>
      <vt:lpstr>Arial Narrow</vt:lpstr>
      <vt:lpstr>Courier New</vt:lpstr>
      <vt:lpstr>Times New Roman</vt:lpstr>
      <vt:lpstr>Wingdings</vt:lpstr>
      <vt:lpstr>RENAULT SECRET A</vt:lpstr>
      <vt:lpstr>Microsoft Excel 매크로 사용 워크시트</vt:lpstr>
      <vt:lpstr>PowerPoint 프레젠테이션</vt:lpstr>
      <vt:lpstr>PowerPoint 프레젠테이션</vt:lpstr>
      <vt:lpstr>Software</vt:lpstr>
      <vt:lpstr>Why?</vt:lpstr>
      <vt:lpstr>Programming Language</vt:lpstr>
      <vt:lpstr>Compile</vt:lpstr>
      <vt:lpstr>Hardware - Memory</vt:lpstr>
      <vt:lpstr>Memory Mapping</vt:lpstr>
      <vt:lpstr>VBA 개발 환경</vt:lpstr>
      <vt:lpstr>VBA 개발 환경</vt:lpstr>
      <vt:lpstr>PowerPoint 프레젠테이션</vt:lpstr>
      <vt:lpstr>사용자 정의 함수 구조</vt:lpstr>
      <vt:lpstr>변수 타입</vt:lpstr>
      <vt:lpstr>변수 타입에 따른 메모리 할당</vt:lpstr>
      <vt:lpstr>변수 선언</vt:lpstr>
      <vt:lpstr>배열 (Array)</vt:lpstr>
      <vt:lpstr>상수 (Constants)</vt:lpstr>
      <vt:lpstr>변수 사용 범위</vt:lpstr>
      <vt:lpstr>조건판단문 - IF</vt:lpstr>
      <vt:lpstr>분기판단문 - Case</vt:lpstr>
      <vt:lpstr>조건반복문 - While loop</vt:lpstr>
      <vt:lpstr>반복문 - For loop</vt:lpstr>
      <vt:lpstr>범위 (Range)</vt:lpstr>
      <vt:lpstr>Exercise</vt:lpstr>
      <vt:lpstr>PowerPoint 프레젠테이션</vt:lpstr>
      <vt:lpstr>eRROR의 종류</vt:lpstr>
      <vt:lpstr>예외 처리</vt:lpstr>
      <vt:lpstr>예외 처리 형식 (Try Catch)</vt:lpstr>
      <vt:lpstr>명시적 변수 선언</vt:lpstr>
      <vt:lpstr>디버깅 기법</vt:lpstr>
      <vt:lpstr>PowerPoint 프레젠테이션</vt:lpstr>
      <vt:lpstr>프로시저 (Procedures)</vt:lpstr>
      <vt:lpstr>프로시저 호출 범위</vt:lpstr>
      <vt:lpstr>Sub Macro 자동 생성</vt:lpstr>
      <vt:lpstr>procedure Example</vt:lpstr>
      <vt:lpstr>PowerPoint 프레젠테이션</vt:lpstr>
      <vt:lpstr>객체지향 프로그래밍</vt:lpstr>
      <vt:lpstr>OOP의 주요 특징</vt:lpstr>
      <vt:lpstr>VBA의 객체 지향</vt:lpstr>
      <vt:lpstr>Excel 객체 탐색기</vt:lpstr>
      <vt:lpstr>WORKBOOKs</vt:lpstr>
      <vt:lpstr>WORKsheets</vt:lpstr>
      <vt:lpstr>Range and cells</vt:lpstr>
      <vt:lpstr>Range 주요 메서드</vt:lpstr>
      <vt:lpstr>Range 주요 속성</vt:lpstr>
      <vt:lpstr>With 구문</vt:lpstr>
      <vt:lpstr>Exercise</vt:lpstr>
      <vt:lpstr>PowerPoint 프레젠테이션</vt:lpstr>
      <vt:lpstr>USER FORM 개발 환경</vt:lpstr>
      <vt:lpstr>gui 구성</vt:lpstr>
      <vt:lpstr>sub PROCEDURE 작성</vt:lpstr>
      <vt:lpstr>User form 호출</vt:lpstr>
      <vt:lpstr>사용자 정의 함수 추가 기능 설정</vt:lpstr>
      <vt:lpstr>Sub procedure 리본 메뉴 추가</vt:lpstr>
      <vt:lpstr>PowerPoint 프레젠테이션</vt:lpstr>
      <vt:lpstr>User FUNCTION Example (Interpolation)</vt:lpstr>
      <vt:lpstr>Sub procedure, file handle  Example (CSV Reader)</vt:lpstr>
      <vt:lpstr>Userform, Try-catch Example (거래세 계산기)</vt:lpstr>
      <vt:lpstr>Dynamic Sheet Example (Line High-lighter)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jungmin.kang@renaultsamsungM.com</dc:creator>
  <cp:lastModifiedBy>KANG Jungmin/강정민</cp:lastModifiedBy>
  <cp:revision>336</cp:revision>
  <cp:lastPrinted>2015-03-31T14:07:15Z</cp:lastPrinted>
  <dcterms:created xsi:type="dcterms:W3CDTF">2017-07-11T05:56:53Z</dcterms:created>
  <dcterms:modified xsi:type="dcterms:W3CDTF">2021-12-25T06:02:23Z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-305426932</vt:i4>
  </property>
  <property fmtid="{D5CDD505-2E9C-101B-9397-08002B2CF9AE}" pid="3" name="_NewReviewCycle">
    <vt:lpwstr/>
  </property>
  <property fmtid="{D5CDD505-2E9C-101B-9397-08002B2CF9AE}" pid="4" name="_EmailSubject">
    <vt:lpwstr>[Team building intersection TFT work] Group4 LJL HR16DEg3 LPLI 개발 모임 공지 드립니다.</vt:lpwstr>
  </property>
  <property fmtid="{D5CDD505-2E9C-101B-9397-08002B2CF9AE}" pid="5" name="_AuthorEmail">
    <vt:lpwstr>hyojong.kim@renault.com</vt:lpwstr>
  </property>
  <property fmtid="{D5CDD505-2E9C-101B-9397-08002B2CF9AE}" pid="6" name="_AuthorEmailDisplayName">
    <vt:lpwstr>KIM Hyojong/김효종</vt:lpwstr>
  </property>
  <property fmtid="{D5CDD505-2E9C-101B-9397-08002B2CF9AE}" pid="7" name="_PreviousAdHocReviewCycleID">
    <vt:i4>1316298410</vt:i4>
  </property>
  <property fmtid="{D5CDD505-2E9C-101B-9397-08002B2CF9AE}" pid="8" name="MSIP_Label_fd1c0902-ed92-4fed-896d-2e7725de02d4_Enabled">
    <vt:lpwstr>true</vt:lpwstr>
  </property>
  <property fmtid="{D5CDD505-2E9C-101B-9397-08002B2CF9AE}" pid="9" name="MSIP_Label_fd1c0902-ed92-4fed-896d-2e7725de02d4_SetDate">
    <vt:lpwstr>2021-12-25T06:02:23Z</vt:lpwstr>
  </property>
  <property fmtid="{D5CDD505-2E9C-101B-9397-08002B2CF9AE}" pid="10" name="MSIP_Label_fd1c0902-ed92-4fed-896d-2e7725de02d4_Method">
    <vt:lpwstr>Standard</vt:lpwstr>
  </property>
  <property fmtid="{D5CDD505-2E9C-101B-9397-08002B2CF9AE}" pid="11" name="MSIP_Label_fd1c0902-ed92-4fed-896d-2e7725de02d4_Name">
    <vt:lpwstr>Anyone (not protected)</vt:lpwstr>
  </property>
  <property fmtid="{D5CDD505-2E9C-101B-9397-08002B2CF9AE}" pid="12" name="MSIP_Label_fd1c0902-ed92-4fed-896d-2e7725de02d4_SiteId">
    <vt:lpwstr>d6b0bbee-7cd9-4d60-bce6-4a67b543e2ae</vt:lpwstr>
  </property>
  <property fmtid="{D5CDD505-2E9C-101B-9397-08002B2CF9AE}" pid="13" name="MSIP_Label_fd1c0902-ed92-4fed-896d-2e7725de02d4_ActionId">
    <vt:lpwstr>b675f659-dc4e-4c9d-be77-83fa9cb00e18</vt:lpwstr>
  </property>
  <property fmtid="{D5CDD505-2E9C-101B-9397-08002B2CF9AE}" pid="14" name="MSIP_Label_fd1c0902-ed92-4fed-896d-2e7725de02d4_ContentBits">
    <vt:lpwstr>2</vt:lpwstr>
  </property>
</Properties>
</file>