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62"/>
  </p:notesMasterIdLst>
  <p:handoutMasterIdLst>
    <p:handoutMasterId r:id="rId63"/>
  </p:handoutMasterIdLst>
  <p:sldIdLst>
    <p:sldId id="562" r:id="rId2"/>
    <p:sldId id="584" r:id="rId3"/>
    <p:sldId id="650" r:id="rId4"/>
    <p:sldId id="610" r:id="rId5"/>
    <p:sldId id="646" r:id="rId6"/>
    <p:sldId id="443" r:id="rId7"/>
    <p:sldId id="453" r:id="rId8"/>
    <p:sldId id="446" r:id="rId9"/>
    <p:sldId id="447" r:id="rId10"/>
    <p:sldId id="651" r:id="rId11"/>
    <p:sldId id="635" r:id="rId12"/>
    <p:sldId id="648" r:id="rId13"/>
    <p:sldId id="408" r:id="rId14"/>
    <p:sldId id="455" r:id="rId15"/>
    <p:sldId id="652" r:id="rId16"/>
    <p:sldId id="612" r:id="rId17"/>
    <p:sldId id="613" r:id="rId18"/>
    <p:sldId id="615" r:id="rId19"/>
    <p:sldId id="619" r:id="rId20"/>
    <p:sldId id="625" r:id="rId21"/>
    <p:sldId id="626" r:id="rId22"/>
    <p:sldId id="627" r:id="rId23"/>
    <p:sldId id="653" r:id="rId24"/>
    <p:sldId id="644" r:id="rId25"/>
    <p:sldId id="638" r:id="rId26"/>
    <p:sldId id="620" r:id="rId27"/>
    <p:sldId id="621" r:id="rId28"/>
    <p:sldId id="622" r:id="rId29"/>
    <p:sldId id="649" r:id="rId30"/>
    <p:sldId id="639" r:id="rId31"/>
    <p:sldId id="636" r:id="rId32"/>
    <p:sldId id="628" r:id="rId33"/>
    <p:sldId id="645" r:id="rId34"/>
    <p:sldId id="657" r:id="rId35"/>
    <p:sldId id="641" r:id="rId36"/>
    <p:sldId id="637" r:id="rId37"/>
    <p:sldId id="630" r:id="rId38"/>
    <p:sldId id="624" r:id="rId39"/>
    <p:sldId id="616" r:id="rId40"/>
    <p:sldId id="618" r:id="rId41"/>
    <p:sldId id="654" r:id="rId42"/>
    <p:sldId id="655" r:id="rId43"/>
    <p:sldId id="656" r:id="rId44"/>
    <p:sldId id="664" r:id="rId45"/>
    <p:sldId id="665" r:id="rId46"/>
    <p:sldId id="666" r:id="rId47"/>
    <p:sldId id="629" r:id="rId48"/>
    <p:sldId id="658" r:id="rId49"/>
    <p:sldId id="634" r:id="rId50"/>
    <p:sldId id="661" r:id="rId51"/>
    <p:sldId id="662" r:id="rId52"/>
    <p:sldId id="663" r:id="rId53"/>
    <p:sldId id="659" r:id="rId54"/>
    <p:sldId id="660" r:id="rId55"/>
    <p:sldId id="640" r:id="rId56"/>
    <p:sldId id="632" r:id="rId57"/>
    <p:sldId id="647" r:id="rId58"/>
    <p:sldId id="642" r:id="rId59"/>
    <p:sldId id="643" r:id="rId60"/>
    <p:sldId id="571" r:id="rId61"/>
  </p:sldIdLst>
  <p:sldSz cx="9144000" cy="5143500" type="screen16x9"/>
  <p:notesSz cx="6985000" cy="928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5pPr>
    <a:lvl6pPr marL="17145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6pPr>
    <a:lvl7pPr marL="20574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7pPr>
    <a:lvl8pPr marL="24003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8pPr>
    <a:lvl9pPr marL="27432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31" userDrawn="1">
          <p15:clr>
            <a:srgbClr val="A4A3A4"/>
          </p15:clr>
        </p15:guide>
        <p15:guide id="2" orient="horz" pos="76" userDrawn="1">
          <p15:clr>
            <a:srgbClr val="A4A3A4"/>
          </p15:clr>
        </p15:guide>
        <p15:guide id="3" orient="horz" pos="5475" userDrawn="1">
          <p15:clr>
            <a:srgbClr val="A4A3A4"/>
          </p15:clr>
        </p15:guide>
        <p15:guide id="4" orient="horz" pos="5794" userDrawn="1">
          <p15:clr>
            <a:srgbClr val="A4A3A4"/>
          </p15:clr>
        </p15:guide>
        <p15:guide id="5" orient="horz" pos="5517" userDrawn="1">
          <p15:clr>
            <a:srgbClr val="A4A3A4"/>
          </p15:clr>
        </p15:guide>
        <p15:guide id="6" pos="244" userDrawn="1">
          <p15:clr>
            <a:srgbClr val="A4A3A4"/>
          </p15:clr>
        </p15:guide>
        <p15:guide id="7" pos="4340" userDrawn="1">
          <p15:clr>
            <a:srgbClr val="A4A3A4"/>
          </p15:clr>
        </p15:guide>
        <p15:guide id="8" orient="horz" pos="63">
          <p15:clr>
            <a:srgbClr val="A4A3A4"/>
          </p15:clr>
        </p15:guide>
        <p15:guide id="9" orient="horz" pos="5727">
          <p15:clr>
            <a:srgbClr val="A4A3A4"/>
          </p15:clr>
        </p15:guide>
        <p15:guide id="10" pos="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FF99"/>
    <a:srgbClr val="EC6B24"/>
    <a:srgbClr val="FF99FF"/>
    <a:srgbClr val="3399FF"/>
    <a:srgbClr val="E00202"/>
    <a:srgbClr val="00FFCC"/>
    <a:srgbClr val="333333"/>
    <a:srgbClr val="F2F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F9ADA-15C9-48AB-93BB-FE063C6FAC7B}" v="165" dt="2021-12-20T07:09:32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672" autoAdjust="0"/>
  </p:normalViewPr>
  <p:slideViewPr>
    <p:cSldViewPr snapToGrid="0" showGuides="1">
      <p:cViewPr varScale="1">
        <p:scale>
          <a:sx n="145" d="100"/>
          <a:sy n="145" d="100"/>
        </p:scale>
        <p:origin x="52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3888" y="84"/>
      </p:cViewPr>
      <p:guideLst>
        <p:guide orient="horz" pos="331"/>
        <p:guide orient="horz" pos="76"/>
        <p:guide orient="horz" pos="5475"/>
        <p:guide orient="horz" pos="5794"/>
        <p:guide orient="horz" pos="5517"/>
        <p:guide pos="244"/>
        <p:guide pos="4340"/>
        <p:guide orient="horz" pos="63"/>
        <p:guide orient="horz" pos="5727"/>
        <p:guide pos="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Jungmin/강정민" userId="aecf62c1-03e8-4f63-bc8e-4c27038acde4" providerId="ADAL" clId="{6E6F9ADA-15C9-48AB-93BB-FE063C6FAC7B}"/>
    <pc:docChg chg="undo custSel addSld delSld modSld sldOrd modMainMaster">
      <pc:chgData name="KANG Jungmin/강정민" userId="aecf62c1-03e8-4f63-bc8e-4c27038acde4" providerId="ADAL" clId="{6E6F9ADA-15C9-48AB-93BB-FE063C6FAC7B}" dt="2021-12-20T07:09:32.600" v="1628" actId="14100"/>
      <pc:docMkLst>
        <pc:docMk/>
      </pc:docMkLst>
      <pc:sldChg chg="modSp mod">
        <pc:chgData name="KANG Jungmin/강정민" userId="aecf62c1-03e8-4f63-bc8e-4c27038acde4" providerId="ADAL" clId="{6E6F9ADA-15C9-48AB-93BB-FE063C6FAC7B}" dt="2021-12-20T07:07:34.793" v="1583"/>
        <pc:sldMkLst>
          <pc:docMk/>
          <pc:sldMk cId="415020111" sldId="408"/>
        </pc:sldMkLst>
        <pc:spChg chg="mod">
          <ac:chgData name="KANG Jungmin/강정민" userId="aecf62c1-03e8-4f63-bc8e-4c27038acde4" providerId="ADAL" clId="{6E6F9ADA-15C9-48AB-93BB-FE063C6FAC7B}" dt="2021-12-20T07:04:34.375" v="1396"/>
          <ac:spMkLst>
            <pc:docMk/>
            <pc:sldMk cId="415020111" sldId="408"/>
            <ac:spMk id="3" creationId="{B84987D5-397D-4CFE-9B9C-F47B4BC74470}"/>
          </ac:spMkLst>
        </pc:spChg>
        <pc:spChg chg="mod">
          <ac:chgData name="KANG Jungmin/강정민" userId="aecf62c1-03e8-4f63-bc8e-4c27038acde4" providerId="ADAL" clId="{6E6F9ADA-15C9-48AB-93BB-FE063C6FAC7B}" dt="2021-12-20T07:06:17.588" v="1458" actId="2711"/>
          <ac:spMkLst>
            <pc:docMk/>
            <pc:sldMk cId="415020111" sldId="408"/>
            <ac:spMk id="6146" creationId="{00000000-0000-0000-0000-000000000000}"/>
          </ac:spMkLst>
        </pc:spChg>
        <pc:graphicFrameChg chg="mod modGraphic">
          <ac:chgData name="KANG Jungmin/강정민" userId="aecf62c1-03e8-4f63-bc8e-4c27038acde4" providerId="ADAL" clId="{6E6F9ADA-15C9-48AB-93BB-FE063C6FAC7B}" dt="2021-12-20T07:07:34.793" v="1583"/>
          <ac:graphicFrameMkLst>
            <pc:docMk/>
            <pc:sldMk cId="415020111" sldId="408"/>
            <ac:graphicFrameMk id="2" creationId="{00000000-0000-0000-0000-000000000000}"/>
          </ac:graphicFrameMkLst>
        </pc:graphicFrameChg>
      </pc:sldChg>
      <pc:sldChg chg="addSp delSp modSp mod ord">
        <pc:chgData name="KANG Jungmin/강정민" userId="aecf62c1-03e8-4f63-bc8e-4c27038acde4" providerId="ADAL" clId="{6E6F9ADA-15C9-48AB-93BB-FE063C6FAC7B}" dt="2021-12-20T06:57:30.994" v="1251"/>
        <pc:sldMkLst>
          <pc:docMk/>
          <pc:sldMk cId="1936101855" sldId="447"/>
        </pc:sldMkLst>
        <pc:spChg chg="mod">
          <ac:chgData name="KANG Jungmin/강정민" userId="aecf62c1-03e8-4f63-bc8e-4c27038acde4" providerId="ADAL" clId="{6E6F9ADA-15C9-48AB-93BB-FE063C6FAC7B}" dt="2021-12-20T06:46:38.225" v="970"/>
          <ac:spMkLst>
            <pc:docMk/>
            <pc:sldMk cId="1936101855" sldId="447"/>
            <ac:spMk id="2" creationId="{00000000-0000-0000-0000-000000000000}"/>
          </ac:spMkLst>
        </pc:spChg>
        <pc:spChg chg="add mod">
          <ac:chgData name="KANG Jungmin/강정민" userId="aecf62c1-03e8-4f63-bc8e-4c27038acde4" providerId="ADAL" clId="{6E6F9ADA-15C9-48AB-93BB-FE063C6FAC7B}" dt="2021-12-20T06:50:40.553" v="1079" actId="1076"/>
          <ac:spMkLst>
            <pc:docMk/>
            <pc:sldMk cId="1936101855" sldId="447"/>
            <ac:spMk id="8" creationId="{6F8CE0CC-B70F-46C6-8A6F-6C734C36E8AF}"/>
          </ac:spMkLst>
        </pc:spChg>
        <pc:spChg chg="mod">
          <ac:chgData name="KANG Jungmin/강정민" userId="aecf62c1-03e8-4f63-bc8e-4c27038acde4" providerId="ADAL" clId="{6E6F9ADA-15C9-48AB-93BB-FE063C6FAC7B}" dt="2021-12-20T06:50:17.030" v="1073" actId="1076"/>
          <ac:spMkLst>
            <pc:docMk/>
            <pc:sldMk cId="1936101855" sldId="447"/>
            <ac:spMk id="9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0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1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2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3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6:46:17.511" v="943" actId="164"/>
          <ac:spMkLst>
            <pc:docMk/>
            <pc:sldMk cId="1936101855" sldId="447"/>
            <ac:spMk id="14" creationId="{00000000-0000-0000-0000-000000000000}"/>
          </ac:spMkLst>
        </pc:spChg>
        <pc:grpChg chg="add del mod">
          <ac:chgData name="KANG Jungmin/강정민" userId="aecf62c1-03e8-4f63-bc8e-4c27038acde4" providerId="ADAL" clId="{6E6F9ADA-15C9-48AB-93BB-FE063C6FAC7B}" dt="2021-12-20T06:48:35.074" v="974" actId="478"/>
          <ac:grpSpMkLst>
            <pc:docMk/>
            <pc:sldMk cId="1936101855" sldId="447"/>
            <ac:grpSpMk id="3" creationId="{578F2E13-A2F4-4136-8557-20D7431EC8CB}"/>
          </ac:grpSpMkLst>
        </pc:grpChg>
        <pc:picChg chg="add mod">
          <ac:chgData name="KANG Jungmin/강정민" userId="aecf62c1-03e8-4f63-bc8e-4c27038acde4" providerId="ADAL" clId="{6E6F9ADA-15C9-48AB-93BB-FE063C6FAC7B}" dt="2021-12-20T06:50:21.009" v="1074" actId="1076"/>
          <ac:picMkLst>
            <pc:docMk/>
            <pc:sldMk cId="1936101855" sldId="447"/>
            <ac:picMk id="6" creationId="{AD94E8D5-8BC6-427A-8F6D-3A6FF5442893}"/>
          </ac:picMkLst>
        </pc:picChg>
        <pc:picChg chg="mod">
          <ac:chgData name="KANG Jungmin/강정민" userId="aecf62c1-03e8-4f63-bc8e-4c27038acde4" providerId="ADAL" clId="{6E6F9ADA-15C9-48AB-93BB-FE063C6FAC7B}" dt="2021-12-20T06:46:17.511" v="943" actId="164"/>
          <ac:picMkLst>
            <pc:docMk/>
            <pc:sldMk cId="1936101855" sldId="447"/>
            <ac:picMk id="7" creationId="{00000000-0000-0000-0000-000000000000}"/>
          </ac:picMkLst>
        </pc:picChg>
      </pc:sldChg>
      <pc:sldChg chg="modSp mod">
        <pc:chgData name="KANG Jungmin/강정민" userId="aecf62c1-03e8-4f63-bc8e-4c27038acde4" providerId="ADAL" clId="{6E6F9ADA-15C9-48AB-93BB-FE063C6FAC7B}" dt="2021-12-20T07:06:34.259" v="1503" actId="6549"/>
        <pc:sldMkLst>
          <pc:docMk/>
          <pc:sldMk cId="2117574767" sldId="455"/>
        </pc:sldMkLst>
        <pc:spChg chg="mod">
          <ac:chgData name="KANG Jungmin/강정민" userId="aecf62c1-03e8-4f63-bc8e-4c27038acde4" providerId="ADAL" clId="{6E6F9ADA-15C9-48AB-93BB-FE063C6FAC7B}" dt="2021-12-20T07:06:34.259" v="1503" actId="6549"/>
          <ac:spMkLst>
            <pc:docMk/>
            <pc:sldMk cId="2117574767" sldId="455"/>
            <ac:spMk id="2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7:04:36.945" v="1397"/>
          <ac:spMkLst>
            <pc:docMk/>
            <pc:sldMk cId="2117574767" sldId="455"/>
            <ac:spMk id="5" creationId="{1223EA39-045F-4B18-985A-64FEC0B392DD}"/>
          </ac:spMkLst>
        </pc:spChg>
        <pc:picChg chg="mod">
          <ac:chgData name="KANG Jungmin/강정민" userId="aecf62c1-03e8-4f63-bc8e-4c27038acde4" providerId="ADAL" clId="{6E6F9ADA-15C9-48AB-93BB-FE063C6FAC7B}" dt="2021-12-20T07:03:22.545" v="1330" actId="1076"/>
          <ac:picMkLst>
            <pc:docMk/>
            <pc:sldMk cId="2117574767" sldId="455"/>
            <ac:picMk id="3" creationId="{00000000-0000-0000-0000-000000000000}"/>
          </ac:picMkLst>
        </pc:picChg>
      </pc:sldChg>
      <pc:sldChg chg="modSp mod">
        <pc:chgData name="KANG Jungmin/강정민" userId="aecf62c1-03e8-4f63-bc8e-4c27038acde4" providerId="ADAL" clId="{6E6F9ADA-15C9-48AB-93BB-FE063C6FAC7B}" dt="2021-12-20T06:57:19.679" v="1249" actId="20577"/>
        <pc:sldMkLst>
          <pc:docMk/>
          <pc:sldMk cId="1764240248" sldId="584"/>
        </pc:sldMkLst>
        <pc:spChg chg="mod">
          <ac:chgData name="KANG Jungmin/강정민" userId="aecf62c1-03e8-4f63-bc8e-4c27038acde4" providerId="ADAL" clId="{6E6F9ADA-15C9-48AB-93BB-FE063C6FAC7B}" dt="2021-12-20T06:57:19.679" v="1249" actId="20577"/>
          <ac:spMkLst>
            <pc:docMk/>
            <pc:sldMk cId="1764240248" sldId="584"/>
            <ac:spMk id="3" creationId="{00000000-0000-0000-0000-000000000000}"/>
          </ac:spMkLst>
        </pc:spChg>
      </pc:sldChg>
      <pc:sldChg chg="modSp add mod">
        <pc:chgData name="KANG Jungmin/강정민" userId="aecf62c1-03e8-4f63-bc8e-4c27038acde4" providerId="ADAL" clId="{6E6F9ADA-15C9-48AB-93BB-FE063C6FAC7B}" dt="2021-12-20T06:47:24.208" v="972" actId="1076"/>
        <pc:sldMkLst>
          <pc:docMk/>
          <pc:sldMk cId="1995425877" sldId="610"/>
        </pc:sldMkLst>
        <pc:spChg chg="mod">
          <ac:chgData name="KANG Jungmin/강정민" userId="aecf62c1-03e8-4f63-bc8e-4c27038acde4" providerId="ADAL" clId="{6E6F9ADA-15C9-48AB-93BB-FE063C6FAC7B}" dt="2021-12-20T06:47:24.208" v="972" actId="1076"/>
          <ac:spMkLst>
            <pc:docMk/>
            <pc:sldMk cId="1995425877" sldId="610"/>
            <ac:spMk id="9" creationId="{2EA6FF10-C7DE-40F5-BF34-647DBD2ADE05}"/>
          </ac:spMkLst>
        </pc:spChg>
      </pc:sldChg>
      <pc:sldChg chg="del">
        <pc:chgData name="KANG Jungmin/강정민" userId="aecf62c1-03e8-4f63-bc8e-4c27038acde4" providerId="ADAL" clId="{6E6F9ADA-15C9-48AB-93BB-FE063C6FAC7B}" dt="2021-12-20T05:18:33.598" v="17" actId="2696"/>
        <pc:sldMkLst>
          <pc:docMk/>
          <pc:sldMk cId="2083037224" sldId="610"/>
        </pc:sldMkLst>
      </pc:sldChg>
      <pc:sldChg chg="modSp mod">
        <pc:chgData name="KANG Jungmin/강정민" userId="aecf62c1-03e8-4f63-bc8e-4c27038acde4" providerId="ADAL" clId="{6E6F9ADA-15C9-48AB-93BB-FE063C6FAC7B}" dt="2021-12-20T07:07:00.114" v="1523"/>
        <pc:sldMkLst>
          <pc:docMk/>
          <pc:sldMk cId="3077062739" sldId="611"/>
        </pc:sldMkLst>
        <pc:spChg chg="mod">
          <ac:chgData name="KANG Jungmin/강정민" userId="aecf62c1-03e8-4f63-bc8e-4c27038acde4" providerId="ADAL" clId="{6E6F9ADA-15C9-48AB-93BB-FE063C6FAC7B}" dt="2021-12-20T07:07:00.114" v="1523"/>
          <ac:spMkLst>
            <pc:docMk/>
            <pc:sldMk cId="3077062739" sldId="611"/>
            <ac:spMk id="2" creationId="{00000000-0000-0000-0000-000000000000}"/>
          </ac:spMkLst>
        </pc:spChg>
        <pc:spChg chg="mod">
          <ac:chgData name="KANG Jungmin/강정민" userId="aecf62c1-03e8-4f63-bc8e-4c27038acde4" providerId="ADAL" clId="{6E6F9ADA-15C9-48AB-93BB-FE063C6FAC7B}" dt="2021-12-20T07:04:39.002" v="1398"/>
          <ac:spMkLst>
            <pc:docMk/>
            <pc:sldMk cId="3077062739" sldId="611"/>
            <ac:spMk id="5" creationId="{1223EA39-045F-4B18-985A-64FEC0B392DD}"/>
          </ac:spMkLst>
        </pc:spChg>
      </pc:sldChg>
      <pc:sldChg chg="modSp mod">
        <pc:chgData name="KANG Jungmin/강정민" userId="aecf62c1-03e8-4f63-bc8e-4c27038acde4" providerId="ADAL" clId="{6E6F9ADA-15C9-48AB-93BB-FE063C6FAC7B}" dt="2021-12-20T07:04:40.876" v="1399"/>
        <pc:sldMkLst>
          <pc:docMk/>
          <pc:sldMk cId="2246095117" sldId="612"/>
        </pc:sldMkLst>
        <pc:spChg chg="mod">
          <ac:chgData name="KANG Jungmin/강정민" userId="aecf62c1-03e8-4f63-bc8e-4c27038acde4" providerId="ADAL" clId="{6E6F9ADA-15C9-48AB-93BB-FE063C6FAC7B}" dt="2021-12-20T07:04:40.876" v="1399"/>
          <ac:spMkLst>
            <pc:docMk/>
            <pc:sldMk cId="2246095117" sldId="612"/>
            <ac:spMk id="5" creationId="{1223EA39-045F-4B18-985A-64FEC0B392DD}"/>
          </ac:spMkLst>
        </pc:spChg>
      </pc:sldChg>
      <pc:sldChg chg="modSp mod">
        <pc:chgData name="KANG Jungmin/강정민" userId="aecf62c1-03e8-4f63-bc8e-4c27038acde4" providerId="ADAL" clId="{6E6F9ADA-15C9-48AB-93BB-FE063C6FAC7B}" dt="2021-12-20T07:04:42.648" v="1400"/>
        <pc:sldMkLst>
          <pc:docMk/>
          <pc:sldMk cId="2636860094" sldId="613"/>
        </pc:sldMkLst>
        <pc:spChg chg="mod">
          <ac:chgData name="KANG Jungmin/강정민" userId="aecf62c1-03e8-4f63-bc8e-4c27038acde4" providerId="ADAL" clId="{6E6F9ADA-15C9-48AB-93BB-FE063C6FAC7B}" dt="2021-12-20T07:04:42.648" v="1400"/>
          <ac:spMkLst>
            <pc:docMk/>
            <pc:sldMk cId="2636860094" sldId="613"/>
            <ac:spMk id="5" creationId="{1223EA39-045F-4B18-985A-64FEC0B392DD}"/>
          </ac:spMkLst>
        </pc:spChg>
      </pc:sldChg>
      <pc:sldChg chg="modSp mod">
        <pc:chgData name="KANG Jungmin/강정민" userId="aecf62c1-03e8-4f63-bc8e-4c27038acde4" providerId="ADAL" clId="{6E6F9ADA-15C9-48AB-93BB-FE063C6FAC7B}" dt="2021-12-20T07:04:44.577" v="1401"/>
        <pc:sldMkLst>
          <pc:docMk/>
          <pc:sldMk cId="1841657748" sldId="614"/>
        </pc:sldMkLst>
        <pc:spChg chg="mod">
          <ac:chgData name="KANG Jungmin/강정민" userId="aecf62c1-03e8-4f63-bc8e-4c27038acde4" providerId="ADAL" clId="{6E6F9ADA-15C9-48AB-93BB-FE063C6FAC7B}" dt="2021-12-20T07:04:44.577" v="1401"/>
          <ac:spMkLst>
            <pc:docMk/>
            <pc:sldMk cId="1841657748" sldId="614"/>
            <ac:spMk id="5" creationId="{1223EA39-045F-4B18-985A-64FEC0B392DD}"/>
          </ac:spMkLst>
        </pc:spChg>
      </pc:sldChg>
      <pc:sldChg chg="modSp mod">
        <pc:chgData name="KANG Jungmin/강정민" userId="aecf62c1-03e8-4f63-bc8e-4c27038acde4" providerId="ADAL" clId="{6E6F9ADA-15C9-48AB-93BB-FE063C6FAC7B}" dt="2021-12-20T07:04:47.153" v="1402"/>
        <pc:sldMkLst>
          <pc:docMk/>
          <pc:sldMk cId="972151887" sldId="615"/>
        </pc:sldMkLst>
        <pc:spChg chg="mod">
          <ac:chgData name="KANG Jungmin/강정민" userId="aecf62c1-03e8-4f63-bc8e-4c27038acde4" providerId="ADAL" clId="{6E6F9ADA-15C9-48AB-93BB-FE063C6FAC7B}" dt="2021-12-20T07:04:47.153" v="1402"/>
          <ac:spMkLst>
            <pc:docMk/>
            <pc:sldMk cId="972151887" sldId="615"/>
            <ac:spMk id="5" creationId="{1223EA39-045F-4B18-985A-64FEC0B392DD}"/>
          </ac:spMkLst>
        </pc:spChg>
      </pc:sldChg>
      <pc:sldChg chg="modSp">
        <pc:chgData name="KANG Jungmin/강정민" userId="aecf62c1-03e8-4f63-bc8e-4c27038acde4" providerId="ADAL" clId="{6E6F9ADA-15C9-48AB-93BB-FE063C6FAC7B}" dt="2021-12-20T05:07:02.542" v="1"/>
        <pc:sldMkLst>
          <pc:docMk/>
          <pc:sldMk cId="1466075031" sldId="629"/>
        </pc:sldMkLst>
        <pc:graphicFrameChg chg="mod">
          <ac:chgData name="KANG Jungmin/강정민" userId="aecf62c1-03e8-4f63-bc8e-4c27038acde4" providerId="ADAL" clId="{6E6F9ADA-15C9-48AB-93BB-FE063C6FAC7B}" dt="2021-12-20T05:07:02.542" v="1"/>
          <ac:graphicFrameMkLst>
            <pc:docMk/>
            <pc:sldMk cId="1466075031" sldId="629"/>
            <ac:graphicFrameMk id="8" creationId="{779E8554-FDBE-4897-8B75-84C4189A4862}"/>
          </ac:graphicFrameMkLst>
        </pc:graphicFrameChg>
      </pc:sldChg>
      <pc:sldChg chg="modSp mod">
        <pc:chgData name="KANG Jungmin/강정민" userId="aecf62c1-03e8-4f63-bc8e-4c27038acde4" providerId="ADAL" clId="{6E6F9ADA-15C9-48AB-93BB-FE063C6FAC7B}" dt="2021-12-20T07:03:53.434" v="1385" actId="20577"/>
        <pc:sldMkLst>
          <pc:docMk/>
          <pc:sldMk cId="1583829760" sldId="635"/>
        </pc:sldMkLst>
        <pc:spChg chg="mod">
          <ac:chgData name="KANG Jungmin/강정민" userId="aecf62c1-03e8-4f63-bc8e-4c27038acde4" providerId="ADAL" clId="{6E6F9ADA-15C9-48AB-93BB-FE063C6FAC7B}" dt="2021-12-20T07:03:53.434" v="1385" actId="20577"/>
          <ac:spMkLst>
            <pc:docMk/>
            <pc:sldMk cId="1583829760" sldId="635"/>
            <ac:spMk id="3" creationId="{00000000-0000-0000-0000-000000000000}"/>
          </ac:spMkLst>
        </pc:spChg>
      </pc:sldChg>
      <pc:sldChg chg="modSp">
        <pc:chgData name="KANG Jungmin/강정민" userId="aecf62c1-03e8-4f63-bc8e-4c27038acde4" providerId="ADAL" clId="{6E6F9ADA-15C9-48AB-93BB-FE063C6FAC7B}" dt="2021-12-20T05:03:58.599" v="0"/>
        <pc:sldMkLst>
          <pc:docMk/>
          <pc:sldMk cId="945259970" sldId="644"/>
        </pc:sldMkLst>
        <pc:graphicFrameChg chg="mod">
          <ac:chgData name="KANG Jungmin/강정민" userId="aecf62c1-03e8-4f63-bc8e-4c27038acde4" providerId="ADAL" clId="{6E6F9ADA-15C9-48AB-93BB-FE063C6FAC7B}" dt="2021-12-20T05:03:58.599" v="0"/>
          <ac:graphicFrameMkLst>
            <pc:docMk/>
            <pc:sldMk cId="945259970" sldId="644"/>
            <ac:graphicFrameMk id="13" creationId="{F545734B-6050-4A99-8B5D-565D0FC150F3}"/>
          </ac:graphicFrameMkLst>
        </pc:graphicFrameChg>
      </pc:sldChg>
      <pc:sldChg chg="addSp delSp modSp mod">
        <pc:chgData name="KANG Jungmin/강정민" userId="aecf62c1-03e8-4f63-bc8e-4c27038acde4" providerId="ADAL" clId="{6E6F9ADA-15C9-48AB-93BB-FE063C6FAC7B}" dt="2021-12-20T07:09:32.600" v="1628" actId="14100"/>
        <pc:sldMkLst>
          <pc:docMk/>
          <pc:sldMk cId="1464296052" sldId="648"/>
        </pc:sldMkLst>
        <pc:spChg chg="mod">
          <ac:chgData name="KANG Jungmin/강정민" userId="aecf62c1-03e8-4f63-bc8e-4c27038acde4" providerId="ADAL" clId="{6E6F9ADA-15C9-48AB-93BB-FE063C6FAC7B}" dt="2021-12-20T07:04:08.275" v="1394"/>
          <ac:spMkLst>
            <pc:docMk/>
            <pc:sldMk cId="1464296052" sldId="648"/>
            <ac:spMk id="2" creationId="{44DBC368-426F-4044-9736-211D17DDF48E}"/>
          </ac:spMkLst>
        </pc:spChg>
        <pc:spChg chg="mod">
          <ac:chgData name="KANG Jungmin/강정민" userId="aecf62c1-03e8-4f63-bc8e-4c27038acde4" providerId="ADAL" clId="{6E6F9ADA-15C9-48AB-93BB-FE063C6FAC7B}" dt="2021-12-20T07:03:39.409" v="1381"/>
          <ac:spMkLst>
            <pc:docMk/>
            <pc:sldMk cId="1464296052" sldId="648"/>
            <ac:spMk id="3" creationId="{BF9EA465-6EBC-4608-9816-E195E1C980B9}"/>
          </ac:spMkLst>
        </pc:spChg>
        <pc:spChg chg="mod">
          <ac:chgData name="KANG Jungmin/강정민" userId="aecf62c1-03e8-4f63-bc8e-4c27038acde4" providerId="ADAL" clId="{6E6F9ADA-15C9-48AB-93BB-FE063C6FAC7B}" dt="2021-12-20T07:09:32.600" v="1628" actId="14100"/>
          <ac:spMkLst>
            <pc:docMk/>
            <pc:sldMk cId="1464296052" sldId="648"/>
            <ac:spMk id="4" creationId="{B8FA36BA-980C-40B4-9DD0-A8831E80ED4C}"/>
          </ac:spMkLst>
        </pc:spChg>
        <pc:spChg chg="mod">
          <ac:chgData name="KANG Jungmin/강정민" userId="aecf62c1-03e8-4f63-bc8e-4c27038acde4" providerId="ADAL" clId="{6E6F9ADA-15C9-48AB-93BB-FE063C6FAC7B}" dt="2021-12-20T07:02:23.872" v="1321" actId="1076"/>
          <ac:spMkLst>
            <pc:docMk/>
            <pc:sldMk cId="1464296052" sldId="648"/>
            <ac:spMk id="5" creationId="{E8A00997-1C5D-48B8-BD0B-575BFD613824}"/>
          </ac:spMkLst>
        </pc:spChg>
        <pc:spChg chg="add mod">
          <ac:chgData name="KANG Jungmin/강정민" userId="aecf62c1-03e8-4f63-bc8e-4c27038acde4" providerId="ADAL" clId="{6E6F9ADA-15C9-48AB-93BB-FE063C6FAC7B}" dt="2021-12-20T07:08:53.865" v="1617" actId="207"/>
          <ac:spMkLst>
            <pc:docMk/>
            <pc:sldMk cId="1464296052" sldId="648"/>
            <ac:spMk id="7" creationId="{6D10437B-28FD-4747-8DEE-95275116C9BE}"/>
          </ac:spMkLst>
        </pc:spChg>
        <pc:spChg chg="add mod">
          <ac:chgData name="KANG Jungmin/강정민" userId="aecf62c1-03e8-4f63-bc8e-4c27038acde4" providerId="ADAL" clId="{6E6F9ADA-15C9-48AB-93BB-FE063C6FAC7B}" dt="2021-12-20T07:09:01.877" v="1618" actId="571"/>
          <ac:spMkLst>
            <pc:docMk/>
            <pc:sldMk cId="1464296052" sldId="648"/>
            <ac:spMk id="10" creationId="{21A34B5B-EE1A-405D-956C-259C2118A44E}"/>
          </ac:spMkLst>
        </pc:spChg>
        <pc:graphicFrameChg chg="mod">
          <ac:chgData name="KANG Jungmin/강정민" userId="aecf62c1-03e8-4f63-bc8e-4c27038acde4" providerId="ADAL" clId="{6E6F9ADA-15C9-48AB-93BB-FE063C6FAC7B}" dt="2021-12-20T07:02:25.969" v="1322" actId="1076"/>
          <ac:graphicFrameMkLst>
            <pc:docMk/>
            <pc:sldMk cId="1464296052" sldId="648"/>
            <ac:graphicFrameMk id="6" creationId="{46B79CB6-D94C-44ED-9C32-4FF9CF0617E4}"/>
          </ac:graphicFrameMkLst>
        </pc:graphicFrameChg>
        <pc:cxnChg chg="del mod">
          <ac:chgData name="KANG Jungmin/강정민" userId="aecf62c1-03e8-4f63-bc8e-4c27038acde4" providerId="ADAL" clId="{6E6F9ADA-15C9-48AB-93BB-FE063C6FAC7B}" dt="2021-12-20T07:08:11.456" v="1587" actId="478"/>
          <ac:cxnSpMkLst>
            <pc:docMk/>
            <pc:sldMk cId="1464296052" sldId="648"/>
            <ac:cxnSpMk id="9" creationId="{C4C4ABAB-D1FB-4EF4-89D4-2E8D126F576B}"/>
          </ac:cxnSpMkLst>
        </pc:cxnChg>
        <pc:cxnChg chg="del mod">
          <ac:chgData name="KANG Jungmin/강정민" userId="aecf62c1-03e8-4f63-bc8e-4c27038acde4" providerId="ADAL" clId="{6E6F9ADA-15C9-48AB-93BB-FE063C6FAC7B}" dt="2021-12-20T07:08:12.540" v="1588" actId="478"/>
          <ac:cxnSpMkLst>
            <pc:docMk/>
            <pc:sldMk cId="1464296052" sldId="648"/>
            <ac:cxnSpMk id="21" creationId="{5DC3DD72-55B1-4EA1-9FE1-A9FA130E30C0}"/>
          </ac:cxnSpMkLst>
        </pc:cxnChg>
      </pc:sldChg>
      <pc:sldChg chg="addSp delSp modSp add mod ord">
        <pc:chgData name="KANG Jungmin/강정민" userId="aecf62c1-03e8-4f63-bc8e-4c27038acde4" providerId="ADAL" clId="{6E6F9ADA-15C9-48AB-93BB-FE063C6FAC7B}" dt="2021-12-20T06:57:30.994" v="1251"/>
        <pc:sldMkLst>
          <pc:docMk/>
          <pc:sldMk cId="921697041" sldId="651"/>
        </pc:sldMkLst>
        <pc:spChg chg="mod">
          <ac:chgData name="KANG Jungmin/강정민" userId="aecf62c1-03e8-4f63-bc8e-4c27038acde4" providerId="ADAL" clId="{6E6F9ADA-15C9-48AB-93BB-FE063C6FAC7B}" dt="2021-12-20T06:54:32.121" v="1214" actId="1076"/>
          <ac:spMkLst>
            <pc:docMk/>
            <pc:sldMk cId="921697041" sldId="651"/>
            <ac:spMk id="9" creationId="{00000000-0000-0000-0000-000000000000}"/>
          </ac:spMkLst>
        </pc:spChg>
        <pc:spChg chg="add mod topLvl">
          <ac:chgData name="KANG Jungmin/강정민" userId="aecf62c1-03e8-4f63-bc8e-4c27038acde4" providerId="ADAL" clId="{6E6F9ADA-15C9-48AB-93BB-FE063C6FAC7B}" dt="2021-12-20T06:53:57.233" v="1194" actId="164"/>
          <ac:spMkLst>
            <pc:docMk/>
            <pc:sldMk cId="921697041" sldId="651"/>
            <ac:spMk id="15" creationId="{BEF3C499-41D0-48A2-9445-3C0DBC15C560}"/>
          </ac:spMkLst>
        </pc:spChg>
        <pc:grpChg chg="mod">
          <ac:chgData name="KANG Jungmin/강정민" userId="aecf62c1-03e8-4f63-bc8e-4c27038acde4" providerId="ADAL" clId="{6E6F9ADA-15C9-48AB-93BB-FE063C6FAC7B}" dt="2021-12-20T06:53:57.233" v="1194" actId="164"/>
          <ac:grpSpMkLst>
            <pc:docMk/>
            <pc:sldMk cId="921697041" sldId="651"/>
            <ac:grpSpMk id="3" creationId="{578F2E13-A2F4-4136-8557-20D7431EC8CB}"/>
          </ac:grpSpMkLst>
        </pc:grpChg>
        <pc:grpChg chg="add del mod">
          <ac:chgData name="KANG Jungmin/강정민" userId="aecf62c1-03e8-4f63-bc8e-4c27038acde4" providerId="ADAL" clId="{6E6F9ADA-15C9-48AB-93BB-FE063C6FAC7B}" dt="2021-12-20T06:53:39.147" v="1190" actId="165"/>
          <ac:grpSpMkLst>
            <pc:docMk/>
            <pc:sldMk cId="921697041" sldId="651"/>
            <ac:grpSpMk id="8" creationId="{8B4CA78D-065B-4B2F-B39D-9EC7842A9FE6}"/>
          </ac:grpSpMkLst>
        </pc:grpChg>
        <pc:grpChg chg="add mod">
          <ac:chgData name="KANG Jungmin/강정민" userId="aecf62c1-03e8-4f63-bc8e-4c27038acde4" providerId="ADAL" clId="{6E6F9ADA-15C9-48AB-93BB-FE063C6FAC7B}" dt="2021-12-20T06:56:19.433" v="1222" actId="1076"/>
          <ac:grpSpMkLst>
            <pc:docMk/>
            <pc:sldMk cId="921697041" sldId="651"/>
            <ac:grpSpMk id="16" creationId="{3E11517F-2149-4B18-8654-ECCF32AF91B8}"/>
          </ac:grpSpMkLst>
        </pc:grpChg>
        <pc:picChg chg="add del mod topLvl">
          <ac:chgData name="KANG Jungmin/강정민" userId="aecf62c1-03e8-4f63-bc8e-4c27038acde4" providerId="ADAL" clId="{6E6F9ADA-15C9-48AB-93BB-FE063C6FAC7B}" dt="2021-12-20T06:53:42.027" v="1191" actId="478"/>
          <ac:picMkLst>
            <pc:docMk/>
            <pc:sldMk cId="921697041" sldId="651"/>
            <ac:picMk id="6" creationId="{9AC8B8EC-3DA3-4283-9F3E-081D3CD1D21A}"/>
          </ac:picMkLst>
        </pc:picChg>
        <pc:cxnChg chg="add mod">
          <ac:chgData name="KANG Jungmin/강정민" userId="aecf62c1-03e8-4f63-bc8e-4c27038acde4" providerId="ADAL" clId="{6E6F9ADA-15C9-48AB-93BB-FE063C6FAC7B}" dt="2021-12-20T06:56:31.024" v="1224" actId="14100"/>
          <ac:cxnSpMkLst>
            <pc:docMk/>
            <pc:sldMk cId="921697041" sldId="651"/>
            <ac:cxnSpMk id="18" creationId="{8FAB13BB-12C3-404F-A2D5-BD9557B14805}"/>
          </ac:cxnSpMkLst>
        </pc:cxnChg>
      </pc:sldChg>
      <pc:sldChg chg="add del">
        <pc:chgData name="KANG Jungmin/강정민" userId="aecf62c1-03e8-4f63-bc8e-4c27038acde4" providerId="ADAL" clId="{6E6F9ADA-15C9-48AB-93BB-FE063C6FAC7B}" dt="2021-12-20T06:48:37.746" v="976"/>
        <pc:sldMkLst>
          <pc:docMk/>
          <pc:sldMk cId="3654964785" sldId="652"/>
        </pc:sldMkLst>
      </pc:sldChg>
      <pc:sldMasterChg chg="addSp delSp modSp mod modSldLayout">
        <pc:chgData name="KANG Jungmin/강정민" userId="aecf62c1-03e8-4f63-bc8e-4c27038acde4" providerId="ADAL" clId="{6E6F9ADA-15C9-48AB-93BB-FE063C6FAC7B}" dt="2021-12-20T07:04:22.569" v="1395" actId="2711"/>
        <pc:sldMasterMkLst>
          <pc:docMk/>
          <pc:sldMasterMk cId="253551638" sldId="2147483852"/>
        </pc:sldMasterMkLst>
        <pc:spChg chg="del">
          <ac:chgData name="KANG Jungmin/강정민" userId="aecf62c1-03e8-4f63-bc8e-4c27038acde4" providerId="ADAL" clId="{6E6F9ADA-15C9-48AB-93BB-FE063C6FAC7B}" dt="2021-12-20T05:09:38.516" v="15" actId="478"/>
          <ac:spMkLst>
            <pc:docMk/>
            <pc:sldMasterMk cId="253551638" sldId="2147483852"/>
            <ac:spMk id="2" creationId="{AA1D9D06-1A89-4C9A-9D53-80890C10544C}"/>
          </ac:spMkLst>
        </pc:spChg>
        <pc:spChg chg="add mod">
          <ac:chgData name="KANG Jungmin/강정민" userId="aecf62c1-03e8-4f63-bc8e-4c27038acde4" providerId="ADAL" clId="{6E6F9ADA-15C9-48AB-93BB-FE063C6FAC7B}" dt="2021-12-20T05:10:15.607" v="16" actId="255"/>
          <ac:spMkLst>
            <pc:docMk/>
            <pc:sldMasterMk cId="253551638" sldId="2147483852"/>
            <ac:spMk id="3" creationId="{B506F7F6-C4C3-4779-B592-334C6C75261A}"/>
          </ac:spMkLst>
        </pc:spChg>
        <pc:sldLayoutChg chg="modSp">
          <pc:chgData name="KANG Jungmin/강정민" userId="aecf62c1-03e8-4f63-bc8e-4c27038acde4" providerId="ADAL" clId="{6E6F9ADA-15C9-48AB-93BB-FE063C6FAC7B}" dt="2021-12-20T07:04:22.569" v="1395" actId="2711"/>
          <pc:sldLayoutMkLst>
            <pc:docMk/>
            <pc:sldMasterMk cId="253551638" sldId="2147483852"/>
            <pc:sldLayoutMk cId="2311045343" sldId="2147483959"/>
          </pc:sldLayoutMkLst>
          <pc:spChg chg="mod">
            <ac:chgData name="KANG Jungmin/강정민" userId="aecf62c1-03e8-4f63-bc8e-4c27038acde4" providerId="ADAL" clId="{6E6F9ADA-15C9-48AB-93BB-FE063C6FAC7B}" dt="2021-12-20T07:04:22.569" v="1395" actId="2711"/>
            <ac:spMkLst>
              <pc:docMk/>
              <pc:sldMasterMk cId="253551638" sldId="2147483852"/>
              <pc:sldLayoutMk cId="2311045343" sldId="2147483959"/>
              <ac:spMk id="5" creationId="{00000000-0000-0000-0000-000000000000}"/>
            </ac:spMkLst>
          </pc:spChg>
          <pc:spChg chg="mod">
            <ac:chgData name="KANG Jungmin/강정민" userId="aecf62c1-03e8-4f63-bc8e-4c27038acde4" providerId="ADAL" clId="{6E6F9ADA-15C9-48AB-93BB-FE063C6FAC7B}" dt="2021-12-20T06:47:01.339" v="971" actId="2711"/>
            <ac:spMkLst>
              <pc:docMk/>
              <pc:sldMasterMk cId="253551638" sldId="2147483852"/>
              <pc:sldLayoutMk cId="2311045343" sldId="2147483959"/>
              <ac:spMk id="7" creationId="{00000000-0000-0000-0000-000000000000}"/>
            </ac:spMkLst>
          </pc:spChg>
        </pc:sldLayoutChg>
      </pc:sldMasterChg>
    </pc:docChg>
  </pc:docChgLst>
  <pc:docChgLst>
    <pc:chgData name="KANG Jungmin/강정민" userId="aecf62c1-03e8-4f63-bc8e-4c27038acde4" providerId="ADAL" clId="{3A7D48DB-0D29-49FB-B987-1EFDCEA2122F}"/>
    <pc:docChg chg="custSel addSld delSld modSld modMainMaster">
      <pc:chgData name="KANG Jungmin/강정민" userId="aecf62c1-03e8-4f63-bc8e-4c27038acde4" providerId="ADAL" clId="{3A7D48DB-0D29-49FB-B987-1EFDCEA2122F}" dt="2021-12-20T05:02:43.388" v="69"/>
      <pc:docMkLst>
        <pc:docMk/>
      </pc:docMkLst>
      <pc:sldChg chg="del">
        <pc:chgData name="KANG Jungmin/강정민" userId="aecf62c1-03e8-4f63-bc8e-4c27038acde4" providerId="ADAL" clId="{3A7D48DB-0D29-49FB-B987-1EFDCEA2122F}" dt="2021-12-20T05:01:15.085" v="40" actId="47"/>
        <pc:sldMkLst>
          <pc:docMk/>
          <pc:sldMk cId="3754953186" sldId="456"/>
        </pc:sldMkLst>
      </pc:sldChg>
      <pc:sldChg chg="addSp delSp modSp mod modClrScheme chgLayout">
        <pc:chgData name="KANG Jungmin/강정민" userId="aecf62c1-03e8-4f63-bc8e-4c27038acde4" providerId="ADAL" clId="{3A7D48DB-0D29-49FB-B987-1EFDCEA2122F}" dt="2021-12-20T05:00:37.437" v="35"/>
        <pc:sldMkLst>
          <pc:docMk/>
          <pc:sldMk cId="124824027" sldId="562"/>
        </pc:sldMkLst>
        <pc:spChg chg="add del mod">
          <ac:chgData name="KANG Jungmin/강정민" userId="aecf62c1-03e8-4f63-bc8e-4c27038acde4" providerId="ADAL" clId="{3A7D48DB-0D29-49FB-B987-1EFDCEA2122F}" dt="2021-12-20T04:59:41.623" v="17" actId="478"/>
          <ac:spMkLst>
            <pc:docMk/>
            <pc:sldMk cId="124824027" sldId="562"/>
            <ac:spMk id="2" creationId="{C1695CB6-943B-44A1-9DFD-6AAC4192C1D4}"/>
          </ac:spMkLst>
        </pc:spChg>
        <pc:spChg chg="del mod ord">
          <ac:chgData name="KANG Jungmin/강정민" userId="aecf62c1-03e8-4f63-bc8e-4c27038acde4" providerId="ADAL" clId="{3A7D48DB-0D29-49FB-B987-1EFDCEA2122F}" dt="2021-12-20T04:59:28.395" v="13" actId="478"/>
          <ac:spMkLst>
            <pc:docMk/>
            <pc:sldMk cId="124824027" sldId="562"/>
            <ac:spMk id="3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9:02.060" v="7" actId="478"/>
          <ac:spMkLst>
            <pc:docMk/>
            <pc:sldMk cId="124824027" sldId="562"/>
            <ac:spMk id="4" creationId="{00000000-0000-0000-0000-000000000000}"/>
          </ac:spMkLst>
        </pc:spChg>
        <pc:spChg chg="add mod">
          <ac:chgData name="KANG Jungmin/강정민" userId="aecf62c1-03e8-4f63-bc8e-4c27038acde4" providerId="ADAL" clId="{3A7D48DB-0D29-49FB-B987-1EFDCEA2122F}" dt="2021-12-20T05:00:37.437" v="35"/>
          <ac:spMkLst>
            <pc:docMk/>
            <pc:sldMk cId="124824027" sldId="562"/>
            <ac:spMk id="6" creationId="{51661346-9D55-46C8-B78D-6450FF5A2534}"/>
          </ac:spMkLst>
        </pc:spChg>
        <pc:spChg chg="add mod">
          <ac:chgData name="KANG Jungmin/강정민" userId="aecf62c1-03e8-4f63-bc8e-4c27038acde4" providerId="ADAL" clId="{3A7D48DB-0D29-49FB-B987-1EFDCEA2122F}" dt="2021-12-20T05:00:27.027" v="27" actId="1076"/>
          <ac:spMkLst>
            <pc:docMk/>
            <pc:sldMk cId="124824027" sldId="562"/>
            <ac:spMk id="7" creationId="{7B581CB2-FC8F-4CAA-BE01-621B83A21AB4}"/>
          </ac:spMkLst>
        </pc:spChg>
        <pc:picChg chg="add del mod">
          <ac:chgData name="KANG Jungmin/강정민" userId="aecf62c1-03e8-4f63-bc8e-4c27038acde4" providerId="ADAL" clId="{3A7D48DB-0D29-49FB-B987-1EFDCEA2122F}" dt="2021-12-20T05:00:08.771" v="23" actId="1076"/>
          <ac:picMkLst>
            <pc:docMk/>
            <pc:sldMk cId="124824027" sldId="562"/>
            <ac:picMk id="5" creationId="{8AB4146E-3547-4348-927A-470038C846BD}"/>
          </ac:picMkLst>
        </pc:picChg>
      </pc:sldChg>
      <pc:sldChg chg="modSp add mod">
        <pc:chgData name="KANG Jungmin/강정민" userId="aecf62c1-03e8-4f63-bc8e-4c27038acde4" providerId="ADAL" clId="{3A7D48DB-0D29-49FB-B987-1EFDCEA2122F}" dt="2021-12-20T05:01:11.457" v="39" actId="207"/>
        <pc:sldMkLst>
          <pc:docMk/>
          <pc:sldMk cId="4046719120" sldId="650"/>
        </pc:sldMkLst>
        <pc:spChg chg="mod">
          <ac:chgData name="KANG Jungmin/강정민" userId="aecf62c1-03e8-4f63-bc8e-4c27038acde4" providerId="ADAL" clId="{3A7D48DB-0D29-49FB-B987-1EFDCEA2122F}" dt="2021-12-20T05:01:01.871" v="37"/>
          <ac:spMkLst>
            <pc:docMk/>
            <pc:sldMk cId="4046719120" sldId="650"/>
            <ac:spMk id="4" creationId="{A2E05162-A0C3-47BF-8E27-32FCF63C86DA}"/>
          </ac:spMkLst>
        </pc:spChg>
        <pc:spChg chg="mod">
          <ac:chgData name="KANG Jungmin/강정민" userId="aecf62c1-03e8-4f63-bc8e-4c27038acde4" providerId="ADAL" clId="{3A7D48DB-0D29-49FB-B987-1EFDCEA2122F}" dt="2021-12-20T05:01:08.415" v="38" actId="207"/>
          <ac:spMkLst>
            <pc:docMk/>
            <pc:sldMk cId="4046719120" sldId="650"/>
            <ac:spMk id="6" creationId="{00000000-0000-0000-0000-000000000000}"/>
          </ac:spMkLst>
        </pc:spChg>
        <pc:spChg chg="mod">
          <ac:chgData name="KANG Jungmin/강정민" userId="aecf62c1-03e8-4f63-bc8e-4c27038acde4" providerId="ADAL" clId="{3A7D48DB-0D29-49FB-B987-1EFDCEA2122F}" dt="2021-12-20T05:01:11.457" v="39" actId="207"/>
          <ac:spMkLst>
            <pc:docMk/>
            <pc:sldMk cId="4046719120" sldId="650"/>
            <ac:spMk id="9" creationId="{00000000-0000-0000-0000-000000000000}"/>
          </ac:spMkLst>
        </pc:spChg>
      </pc:sldChg>
      <pc:sldMasterChg chg="addSp delSp modSp mod">
        <pc:chgData name="KANG Jungmin/강정민" userId="aecf62c1-03e8-4f63-bc8e-4c27038acde4" providerId="ADAL" clId="{3A7D48DB-0D29-49FB-B987-1EFDCEA2122F}" dt="2021-12-20T05:02:43.388" v="69"/>
        <pc:sldMasterMkLst>
          <pc:docMk/>
          <pc:sldMasterMk cId="253551638" sldId="2147483852"/>
        </pc:sldMasterMkLst>
        <pc:spChg chg="add mod modVis">
          <ac:chgData name="KANG Jungmin/강정민" userId="aecf62c1-03e8-4f63-bc8e-4c27038acde4" providerId="ADAL" clId="{3A7D48DB-0D29-49FB-B987-1EFDCEA2122F}" dt="2021-12-20T05:02:43.388" v="69"/>
          <ac:spMkLst>
            <pc:docMk/>
            <pc:sldMasterMk cId="253551638" sldId="2147483852"/>
            <ac:spMk id="2" creationId="{AA1D9D06-1A89-4C9A-9D53-80890C10544C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3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25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37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38" creationId="{00000000-0000-0000-0000-000000000000}"/>
          </ac:spMkLst>
        </pc:spChg>
        <pc:spChg chg="del">
          <ac:chgData name="KANG Jungmin/강정민" userId="aecf62c1-03e8-4f63-bc8e-4c27038acde4" providerId="ADAL" clId="{3A7D48DB-0D29-49FB-B987-1EFDCEA2122F}" dt="2021-12-20T04:58:31.982" v="3" actId="478"/>
          <ac:spMkLst>
            <pc:docMk/>
            <pc:sldMasterMk cId="253551638" sldId="2147483852"/>
            <ac:spMk id="40" creationId="{00000000-0000-0000-0000-000000000000}"/>
          </ac:spMkLst>
        </pc:spChg>
        <pc:grpChg chg="del">
          <ac:chgData name="KANG Jungmin/강정민" userId="aecf62c1-03e8-4f63-bc8e-4c27038acde4" providerId="ADAL" clId="{3A7D48DB-0D29-49FB-B987-1EFDCEA2122F}" dt="2021-12-20T04:58:31.982" v="3" actId="478"/>
          <ac:grpSpMkLst>
            <pc:docMk/>
            <pc:sldMasterMk cId="253551638" sldId="2147483852"/>
            <ac:grpSpMk id="13" creationId="{00000000-0000-0000-0000-000000000000}"/>
          </ac:grpSpMkLst>
        </pc:grpChg>
        <pc:cxnChg chg="del">
          <ac:chgData name="KANG Jungmin/강정민" userId="aecf62c1-03e8-4f63-bc8e-4c27038acde4" providerId="ADAL" clId="{3A7D48DB-0D29-49FB-B987-1EFDCEA2122F}" dt="2021-12-20T04:58:31.982" v="3" actId="478"/>
          <ac:cxnSpMkLst>
            <pc:docMk/>
            <pc:sldMasterMk cId="253551638" sldId="2147483852"/>
            <ac:cxnSpMk id="39" creationId="{00000000-0000-0000-0000-000000000000}"/>
          </ac:cxnSpMkLst>
        </pc:cxnChg>
        <pc:cxnChg chg="del">
          <ac:chgData name="KANG Jungmin/강정민" userId="aecf62c1-03e8-4f63-bc8e-4c27038acde4" providerId="ADAL" clId="{3A7D48DB-0D29-49FB-B987-1EFDCEA2122F}" dt="2021-12-20T04:58:31.982" v="3" actId="478"/>
          <ac:cxnSpMkLst>
            <pc:docMk/>
            <pc:sldMasterMk cId="253551638" sldId="2147483852"/>
            <ac:cxnSpMk id="102" creationId="{00000000-0000-0000-0000-000000000000}"/>
          </ac:cxnSpMkLst>
        </pc:cxnChg>
        <pc:cxnChg chg="del">
          <ac:chgData name="KANG Jungmin/강정민" userId="aecf62c1-03e8-4f63-bc8e-4c27038acde4" providerId="ADAL" clId="{3A7D48DB-0D29-49FB-B987-1EFDCEA2122F}" dt="2021-12-20T04:58:31.982" v="3" actId="478"/>
          <ac:cxnSpMkLst>
            <pc:docMk/>
            <pc:sldMasterMk cId="253551638" sldId="2147483852"/>
            <ac:cxnSpMk id="123" creationId="{00000000-0000-0000-0000-000000000000}"/>
          </ac:cxnSpMkLst>
        </pc:cxnChg>
        <pc:cxnChg chg="del">
          <ac:chgData name="KANG Jungmin/강정민" userId="aecf62c1-03e8-4f63-bc8e-4c27038acde4" providerId="ADAL" clId="{3A7D48DB-0D29-49FB-B987-1EFDCEA2122F}" dt="2021-12-20T04:58:31.982" v="3" actId="478"/>
          <ac:cxnSpMkLst>
            <pc:docMk/>
            <pc:sldMasterMk cId="253551638" sldId="2147483852"/>
            <ac:cxnSpMk id="124" creationId="{00000000-0000-0000-0000-000000000000}"/>
          </ac:cxnSpMkLst>
        </pc:cxn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7"/>
          <p:cNvSpPr txBox="1">
            <a:spLocks/>
          </p:cNvSpPr>
          <p:nvPr/>
        </p:nvSpPr>
        <p:spPr>
          <a:xfrm>
            <a:off x="104744" y="64406"/>
            <a:ext cx="6517830" cy="3035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dirty="0"/>
              <a:t>MODIFIEZ LES STYLES DU TEXTE DU MASQUE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982746" y="8987564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‹#›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0" name="Groupe 59"/>
          <p:cNvGrpSpPr>
            <a:grpSpLocks noChangeAspect="1"/>
          </p:cNvGrpSpPr>
          <p:nvPr/>
        </p:nvGrpSpPr>
        <p:grpSpPr>
          <a:xfrm>
            <a:off x="5805901" y="8974787"/>
            <a:ext cx="1080000" cy="112942"/>
            <a:chOff x="7712075" y="4803775"/>
            <a:chExt cx="1214438" cy="127001"/>
          </a:xfrm>
        </p:grpSpPr>
        <p:sp>
          <p:nvSpPr>
            <p:cNvPr id="61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74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" y="8941653"/>
            <a:ext cx="594000" cy="1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cteur droit 74"/>
          <p:cNvCxnSpPr/>
          <p:nvPr/>
        </p:nvCxnSpPr>
        <p:spPr>
          <a:xfrm>
            <a:off x="4906190" y="8922406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985946" y="8936225"/>
            <a:ext cx="564011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78" name="Connecteur droit 77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866832" y="891766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e 79"/>
          <p:cNvGrpSpPr/>
          <p:nvPr/>
        </p:nvGrpSpPr>
        <p:grpSpPr>
          <a:xfrm>
            <a:off x="1937167" y="8939963"/>
            <a:ext cx="532100" cy="56525"/>
            <a:chOff x="63500" y="1725613"/>
            <a:chExt cx="3975100" cy="422275"/>
          </a:xfrm>
        </p:grpSpPr>
        <p:sp>
          <p:nvSpPr>
            <p:cNvPr id="81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1939292" y="9031338"/>
            <a:ext cx="1221875" cy="56525"/>
            <a:chOff x="79375" y="2408238"/>
            <a:chExt cx="9128126" cy="422276"/>
          </a:xfrm>
        </p:grpSpPr>
        <p:sp>
          <p:nvSpPr>
            <p:cNvPr id="94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17" name="Text Box 74"/>
          <p:cNvSpPr txBox="1">
            <a:spLocks noChangeArrowheads="1"/>
          </p:cNvSpPr>
          <p:nvPr/>
        </p:nvSpPr>
        <p:spPr bwMode="auto">
          <a:xfrm>
            <a:off x="2549363" y="8917667"/>
            <a:ext cx="72312" cy="7230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578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509588"/>
            <a:ext cx="4146550" cy="2333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1600" y="3035808"/>
            <a:ext cx="6765803" cy="56274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dirty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101600" y="64298"/>
            <a:ext cx="6517830" cy="30350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 dirty="0"/>
              <a:t>MODIFIEZ LES STYLES DU TEXTE DU MASQUE</a:t>
            </a: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4982746" y="8987564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‹#›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>
            <a:grpSpLocks noChangeAspect="1"/>
          </p:cNvGrpSpPr>
          <p:nvPr/>
        </p:nvGrpSpPr>
        <p:grpSpPr>
          <a:xfrm>
            <a:off x="5805901" y="8974787"/>
            <a:ext cx="1080000" cy="112942"/>
            <a:chOff x="7712075" y="4803775"/>
            <a:chExt cx="1214438" cy="127001"/>
          </a:xfrm>
        </p:grpSpPr>
        <p:sp>
          <p:nvSpPr>
            <p:cNvPr id="63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76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" y="8941653"/>
            <a:ext cx="594000" cy="14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cteur droit 76"/>
          <p:cNvCxnSpPr/>
          <p:nvPr/>
        </p:nvCxnSpPr>
        <p:spPr>
          <a:xfrm>
            <a:off x="4906190" y="8922406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23"/>
          <p:cNvSpPr txBox="1">
            <a:spLocks noChangeArrowheads="1"/>
          </p:cNvSpPr>
          <p:nvPr/>
        </p:nvSpPr>
        <p:spPr bwMode="auto">
          <a:xfrm>
            <a:off x="985946" y="8936225"/>
            <a:ext cx="564011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80" name="Connecteur droit 79"/>
          <p:cNvCxnSpPr/>
          <p:nvPr/>
        </p:nvCxnSpPr>
        <p:spPr>
          <a:xfrm>
            <a:off x="914353" y="8917643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866832" y="891766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1937167" y="8939963"/>
            <a:ext cx="532100" cy="56525"/>
            <a:chOff x="63500" y="1725613"/>
            <a:chExt cx="3975100" cy="422275"/>
          </a:xfrm>
        </p:grpSpPr>
        <p:sp>
          <p:nvSpPr>
            <p:cNvPr id="83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1939292" y="9031338"/>
            <a:ext cx="1221875" cy="56525"/>
            <a:chOff x="79375" y="2408238"/>
            <a:chExt cx="9128126" cy="422276"/>
          </a:xfrm>
        </p:grpSpPr>
        <p:sp>
          <p:nvSpPr>
            <p:cNvPr id="96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23" name="Text Box 74"/>
          <p:cNvSpPr txBox="1">
            <a:spLocks noChangeArrowheads="1"/>
          </p:cNvSpPr>
          <p:nvPr/>
        </p:nvSpPr>
        <p:spPr bwMode="auto">
          <a:xfrm>
            <a:off x="2549363" y="8917667"/>
            <a:ext cx="72312" cy="7230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4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defRPr sz="600" kern="1200">
        <a:solidFill>
          <a:schemeClr val="tx1"/>
        </a:solidFill>
        <a:latin typeface="Arial" pitchFamily="-28" charset="0"/>
        <a:ea typeface="MS PGothic" pitchFamily="34" charset="-128"/>
        <a:cs typeface="ＭＳ Ｐゴシック" pitchFamily="-28" charset="-128"/>
      </a:defRPr>
    </a:lvl1pPr>
    <a:lvl2pPr marL="557213" indent="-214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2pPr>
    <a:lvl3pPr marL="8572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3pPr>
    <a:lvl4pPr marL="12001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4pPr>
    <a:lvl5pPr marL="15430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9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32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70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60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9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4850" y="339725"/>
            <a:ext cx="8696325" cy="489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69612" y="5417353"/>
            <a:ext cx="7979667" cy="9949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50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1818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3" y="99857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cap="all" dirty="0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1104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5647" userDrawn="1">
          <p15:clr>
            <a:srgbClr val="FBAE40"/>
          </p15:clr>
        </p15:guide>
        <p15:guide id="3" orient="horz" pos="113" userDrawn="1">
          <p15:clr>
            <a:srgbClr val="FBAE40"/>
          </p15:clr>
        </p15:guide>
        <p15:guide id="4" orient="horz" pos="227" userDrawn="1">
          <p15:clr>
            <a:srgbClr val="FBAE40"/>
          </p15:clr>
        </p15:guide>
        <p15:guide id="5" orient="horz" pos="341" userDrawn="1">
          <p15:clr>
            <a:srgbClr val="FBAE40"/>
          </p15:clr>
        </p15:guide>
        <p15:guide id="6" orient="horz" pos="453" userDrawn="1">
          <p15:clr>
            <a:srgbClr val="FBAE40"/>
          </p15:clr>
        </p15:guide>
        <p15:guide id="7" orient="horz" pos="27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4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10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6F7F6-C4C3-4779-B592-334C6C75261A}"/>
              </a:ext>
            </a:extLst>
          </p:cNvPr>
          <p:cNvSpPr txBox="1"/>
          <p:nvPr userDrawn="1"/>
        </p:nvSpPr>
        <p:spPr>
          <a:xfrm>
            <a:off x="4429759" y="4879340"/>
            <a:ext cx="392854" cy="26416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fld id="{2B89DAE7-B744-415D-9F94-D5182C33720D}" type="slidenum">
              <a:rPr lang="en-US" altLang="ko-KR" sz="1000" b="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3959" r:id="rId2"/>
    <p:sldLayoutId id="2147483862" r:id="rId3"/>
    <p:sldLayoutId id="2147483865" r:id="rId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latinLnBrk="1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2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3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1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4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5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Excel_Macro-Enabled_Worksheet6.xlsm"/><Relationship Id="rId4" Type="http://schemas.openxmlformats.org/officeDocument/2006/relationships/image" Target="../media/image53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7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Excel_Macro-Enabled_Worksheet8.xlsm"/><Relationship Id="rId4" Type="http://schemas.openxmlformats.org/officeDocument/2006/relationships/image" Target="../media/image5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Excel_Macro-Enabled_Worksheet9.xlsm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0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8AB4146E-3547-4348-927A-470038C8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1661346-9D55-46C8-B78D-6450FF5A2534}"/>
              </a:ext>
            </a:extLst>
          </p:cNvPr>
          <p:cNvSpPr txBox="1">
            <a:spLocks/>
          </p:cNvSpPr>
          <p:nvPr/>
        </p:nvSpPr>
        <p:spPr>
          <a:xfrm>
            <a:off x="0" y="3482921"/>
            <a:ext cx="9144000" cy="687721"/>
          </a:xfrm>
          <a:prstGeom prst="rect">
            <a:avLst/>
          </a:prstGeom>
        </p:spPr>
        <p:txBody>
          <a:bodyPr anchor="ctr"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ko-KR" sz="30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Visual Basic for Application</a:t>
            </a:r>
          </a:p>
        </p:txBody>
      </p:sp>
      <p:sp>
        <p:nvSpPr>
          <p:cNvPr id="7" name="Espace réservé du pied de page 1">
            <a:extLst>
              <a:ext uri="{FF2B5EF4-FFF2-40B4-BE49-F238E27FC236}">
                <a16:creationId xmlns:a16="http://schemas.microsoft.com/office/drawing/2014/main" id="{7B581CB2-FC8F-4CAA-BE01-621B83A21AB4}"/>
              </a:ext>
            </a:extLst>
          </p:cNvPr>
          <p:cNvSpPr txBox="1">
            <a:spLocks/>
          </p:cNvSpPr>
          <p:nvPr/>
        </p:nvSpPr>
        <p:spPr>
          <a:xfrm>
            <a:off x="2843960" y="4327049"/>
            <a:ext cx="3456080" cy="550862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1714500" algn="l" defTabSz="685800" rtl="0" eaLnBrk="1" latinLnBrk="0" hangingPunct="1"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057400" algn="l" defTabSz="685800" rtl="0" eaLnBrk="1" latinLnBrk="0" hangingPunct="1"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2400300" algn="l" defTabSz="685800" rtl="0" eaLnBrk="1" latinLnBrk="0" hangingPunct="1"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2743200" algn="l" defTabSz="685800" rtl="0" eaLnBrk="1" latinLnBrk="0" hangingPunct="1">
              <a:defRPr sz="1200" b="1" kern="1200">
                <a:solidFill>
                  <a:schemeClr val="accent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7938" lvl="2" algn="ctr">
              <a:lnSpc>
                <a:spcPct val="200000"/>
              </a:lnSpc>
              <a:spcBef>
                <a:spcPts val="500"/>
              </a:spcBef>
            </a:pPr>
            <a:r>
              <a:rPr lang="en-GB" sz="20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Y2021   JM. KANG</a:t>
            </a:r>
          </a:p>
        </p:txBody>
      </p:sp>
    </p:spTree>
    <p:extLst>
      <p:ext uri="{BB962C8B-B14F-4D97-AF65-F5344CB8AC3E}">
        <p14:creationId xmlns:p14="http://schemas.microsoft.com/office/powerpoint/2010/main" val="12482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C807C-D9BA-4539-84CC-268B439FF2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 </a:t>
            </a:r>
            <a:r>
              <a:rPr lang="ko-KR" altLang="en-US" dirty="0"/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1825" y="587916"/>
            <a:ext cx="53552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개발도구 탭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Visual Basic  (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단축키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ALT + F11 )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11517F-2149-4B18-8654-ECCF32AF91B8}"/>
              </a:ext>
            </a:extLst>
          </p:cNvPr>
          <p:cNvGrpSpPr/>
          <p:nvPr/>
        </p:nvGrpSpPr>
        <p:grpSpPr>
          <a:xfrm>
            <a:off x="939712" y="995434"/>
            <a:ext cx="7264576" cy="3884872"/>
            <a:chOff x="453233" y="1379567"/>
            <a:chExt cx="6876187" cy="366407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78F2E13-A2F4-4136-8557-20D7431EC8CB}"/>
                </a:ext>
              </a:extLst>
            </p:cNvPr>
            <p:cNvGrpSpPr/>
            <p:nvPr/>
          </p:nvGrpSpPr>
          <p:grpSpPr>
            <a:xfrm>
              <a:off x="461596" y="1379567"/>
              <a:ext cx="6867824" cy="3664076"/>
              <a:chOff x="856809" y="1184009"/>
              <a:chExt cx="6062842" cy="3287463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809" y="1184009"/>
                <a:ext cx="6062842" cy="3287463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4924338" y="1425530"/>
                <a:ext cx="1937505" cy="2372365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영역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924337" y="3972667"/>
                <a:ext cx="1937505" cy="407119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디버깅 영역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901232" y="3032689"/>
                <a:ext cx="955750" cy="1438782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속성창</a:t>
                </a:r>
                <a:endPara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894838" y="1425529"/>
                <a:ext cx="955750" cy="1438782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프로젝트창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958101" y="1846507"/>
                <a:ext cx="2482735" cy="2456547"/>
              </a:xfrm>
              <a:prstGeom prst="rect">
                <a:avLst/>
              </a:prstGeom>
              <a:solidFill>
                <a:schemeClr val="bg1">
                  <a:lumMod val="85000"/>
                  <a:alpha val="27000"/>
                </a:scheme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 영역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F3C499-41D0-48A2-9445-3C0DBC15C560}"/>
                </a:ext>
              </a:extLst>
            </p:cNvPr>
            <p:cNvSpPr/>
            <p:nvPr/>
          </p:nvSpPr>
          <p:spPr>
            <a:xfrm>
              <a:off x="453233" y="1549098"/>
              <a:ext cx="208684" cy="3811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FAB13BB-12C3-404F-A2D5-BD9557B148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60183" y="961800"/>
            <a:ext cx="1298194" cy="415439"/>
          </a:xfrm>
          <a:prstGeom prst="bentConnector3">
            <a:avLst>
              <a:gd name="adj1" fmla="val 1641"/>
            </a:avLst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69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Function</a:t>
              </a:r>
              <a:endParaRPr lang="fr-FR" sz="2800" cap="all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02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82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DBC368-426F-4044-9736-211D17DDF4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EA465-6EBC-4608-9816-E195E1C9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구조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B8FA36BA-980C-40B4-9DD0-A8831E80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53" y="808739"/>
            <a:ext cx="3726515" cy="403934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5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</a:p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Function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test0 (a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Integer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result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로직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= a + b</a:t>
            </a: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리턴</a:t>
            </a:r>
          </a:p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test0 = result</a:t>
            </a: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'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종료</a:t>
            </a:r>
          </a:p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End Function</a:t>
            </a:r>
            <a:endParaRPr lang="en-US" altLang="ko-KR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00997-1C5D-48B8-BD0B-575BFD613824}"/>
              </a:ext>
            </a:extLst>
          </p:cNvPr>
          <p:cNvSpPr txBox="1"/>
          <p:nvPr/>
        </p:nvSpPr>
        <p:spPr>
          <a:xfrm>
            <a:off x="4810834" y="832730"/>
            <a:ext cx="2688611" cy="9280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녹색 </a:t>
            </a:r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   </a:t>
            </a:r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‘ 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시작 하는 문장</a:t>
            </a:r>
            <a:r>
              <a:rPr lang="en-US" altLang="ko-KR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청색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예약어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VBA 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검정색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및 연산자 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10437B-28FD-4747-8DEE-95275116C9BE}"/>
              </a:ext>
            </a:extLst>
          </p:cNvPr>
          <p:cNvSpPr/>
          <p:nvPr/>
        </p:nvSpPr>
        <p:spPr>
          <a:xfrm>
            <a:off x="429904" y="1685499"/>
            <a:ext cx="3152633" cy="72333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A34B5B-EE1A-405D-956C-259C2118A44E}"/>
              </a:ext>
            </a:extLst>
          </p:cNvPr>
          <p:cNvSpPr/>
          <p:nvPr/>
        </p:nvSpPr>
        <p:spPr>
          <a:xfrm>
            <a:off x="429904" y="2507777"/>
            <a:ext cx="3152633" cy="72333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8364D-C99C-495B-BC92-822FB26B1B90}"/>
              </a:ext>
            </a:extLst>
          </p:cNvPr>
          <p:cNvSpPr txBox="1"/>
          <p:nvPr/>
        </p:nvSpPr>
        <p:spPr>
          <a:xfrm>
            <a:off x="4333654" y="2408830"/>
            <a:ext cx="4630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타입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... )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 타입</a:t>
            </a:r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91F66-35FC-49F3-BBC3-E735C992AB4A}"/>
              </a:ext>
            </a:extLst>
          </p:cNvPr>
          <p:cNvSpPr txBox="1"/>
          <p:nvPr/>
        </p:nvSpPr>
        <p:spPr>
          <a:xfrm>
            <a:off x="4404104" y="2747943"/>
            <a:ext cx="4275482" cy="988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함수명은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VBA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예약어는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사용금지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리턴 타임은 생략 가능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종료는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Function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4C58433E-58C0-4B54-A2AD-A4CC70DC0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916759"/>
              </p:ext>
            </p:extLst>
          </p:nvPr>
        </p:nvGraphicFramePr>
        <p:xfrm>
          <a:off x="4964827" y="3977978"/>
          <a:ext cx="1048226" cy="88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4827" y="3977978"/>
                        <a:ext cx="1048226" cy="884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02C5E0-FA12-4BF9-B36B-A5D2E419B328}"/>
              </a:ext>
            </a:extLst>
          </p:cNvPr>
          <p:cNvGrpSpPr/>
          <p:nvPr/>
        </p:nvGrpSpPr>
        <p:grpSpPr>
          <a:xfrm>
            <a:off x="3671248" y="1357952"/>
            <a:ext cx="662407" cy="1189377"/>
            <a:chOff x="3671248" y="1412542"/>
            <a:chExt cx="662407" cy="1134787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8388230C-307B-4E32-A481-A543A734F78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16200000" flipH="1">
              <a:off x="3609067" y="1822742"/>
              <a:ext cx="1134787" cy="314388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BBD8BDB-A97A-4920-BFA1-AD28387DC7EC}"/>
                </a:ext>
              </a:extLst>
            </p:cNvPr>
            <p:cNvCxnSpPr/>
            <p:nvPr/>
          </p:nvCxnSpPr>
          <p:spPr>
            <a:xfrm>
              <a:off x="3671248" y="1412542"/>
              <a:ext cx="348018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9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987D5-397D-4CFE-9B9C-F47B4BC744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72467"/>
              </p:ext>
            </p:extLst>
          </p:nvPr>
        </p:nvGraphicFramePr>
        <p:xfrm>
          <a:off x="648269" y="835800"/>
          <a:ext cx="8018059" cy="3906793"/>
        </p:xfrm>
        <a:graphic>
          <a:graphicData uri="http://schemas.openxmlformats.org/drawingml/2006/table">
            <a:tbl>
              <a:tblPr/>
              <a:tblGrid>
                <a:gridCol w="197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변수 타입</a:t>
                      </a:r>
                      <a:endParaRPr lang="en-US" sz="1000" dirty="0"/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메모리 크기</a:t>
                      </a:r>
                      <a:endParaRPr lang="en-US" sz="1000" dirty="0"/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표현 가능한 범위</a:t>
                      </a:r>
                      <a:endParaRPr lang="en-US" sz="1000" dirty="0"/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Byte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 byte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0 to 255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Boolean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2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True or False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Integer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2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-32,768 to 32,767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Long (long integer)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4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-2,147,483,648 to 2,147,483,647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1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Single</a:t>
                      </a:r>
                      <a:br>
                        <a:rPr lang="en-US" sz="1000" b="0" dirty="0"/>
                      </a:br>
                      <a:r>
                        <a:rPr lang="en-US" sz="1000" b="0" dirty="0"/>
                        <a:t>(single-precision </a:t>
                      </a:r>
                    </a:p>
                    <a:p>
                      <a:pPr algn="ctr"/>
                      <a:r>
                        <a:rPr lang="en-US" sz="1000" b="0" dirty="0"/>
                        <a:t>floating-point)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-3.402823E38 to -1.401298E-45 for negative values; 1.401298E-45 to 3.402823E38 for positive values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65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Double</a:t>
                      </a:r>
                      <a:br>
                        <a:rPr lang="en-US" sz="1000" b="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(double-precision floating-point)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8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-1.79769313486231E308 to </a:t>
                      </a:r>
                      <a:br>
                        <a:rPr lang="en-US" sz="1000" b="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-4.94065645841247E-324 for negative values; 4.94065645841247E-324 to 1.79769313486232E308 for positive values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6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Currency (scaled integer)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8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-922,337,203,685,477.5808 to 922,337,203,685,477.5807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Date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8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January 1, 100 to December 31, 9999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/>
                        <a:t>Object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Any Object reference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String  (variable-length)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10 bytes + string length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FF0000"/>
                          </a:solidFill>
                        </a:rPr>
                        <a:t>0 to approximately 2 billion 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String  (fixed-length)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Length of string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1 to approximately 65,400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Variant  (with numbers)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16 bytes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Any numeric value up to the range of a Double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22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Variant (with characters)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22 bytes + string length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Same range as for variable-length String</a:t>
                      </a:r>
                    </a:p>
                  </a:txBody>
                  <a:tcPr marL="34431" marR="34431" marT="17215" marB="172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타입에 따른 메모리 할당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37"/>
          <a:stretch/>
        </p:blipFill>
        <p:spPr>
          <a:xfrm>
            <a:off x="1747113" y="699860"/>
            <a:ext cx="5788117" cy="40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B0D8FBD-BD8D-4655-9F71-EEBE88BCF302}"/>
              </a:ext>
            </a:extLst>
          </p:cNvPr>
          <p:cNvSpPr txBox="1">
            <a:spLocks noChangeArrowheads="1"/>
          </p:cNvSpPr>
          <p:nvPr/>
        </p:nvSpPr>
        <p:spPr>
          <a:xfrm>
            <a:off x="266864" y="679901"/>
            <a:ext cx="6208712" cy="1289579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(Variables)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변수명은 반드시 문자로 시작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‘_’,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사용가능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변수명은 최대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255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자로 제한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5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 방법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Monotype Sorts" pitchFamily="2" charset="2"/>
              <a:buNone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5E2B9B1B-3620-459D-811D-B4867DEF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48" y="1969480"/>
            <a:ext cx="3795713" cy="34573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키워드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데이터타입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9B125A-17A9-41F0-986F-8DE468AC2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9186"/>
              </p:ext>
            </p:extLst>
          </p:nvPr>
        </p:nvGraphicFramePr>
        <p:xfrm>
          <a:off x="708048" y="2406037"/>
          <a:ext cx="7880850" cy="2397513"/>
        </p:xfrm>
        <a:graphic>
          <a:graphicData uri="http://schemas.openxmlformats.org/drawingml/2006/table">
            <a:tbl>
              <a:tblPr/>
              <a:tblGrid>
                <a:gridCol w="1032722">
                  <a:extLst>
                    <a:ext uri="{9D8B030D-6E8A-4147-A177-3AD203B41FA5}">
                      <a16:colId xmlns:a16="http://schemas.microsoft.com/office/drawing/2014/main" val="1853156604"/>
                    </a:ext>
                  </a:extLst>
                </a:gridCol>
                <a:gridCol w="1116801">
                  <a:extLst>
                    <a:ext uri="{9D8B030D-6E8A-4147-A177-3AD203B41FA5}">
                      <a16:colId xmlns:a16="http://schemas.microsoft.com/office/drawing/2014/main" val="116667775"/>
                    </a:ext>
                  </a:extLst>
                </a:gridCol>
                <a:gridCol w="1671851">
                  <a:extLst>
                    <a:ext uri="{9D8B030D-6E8A-4147-A177-3AD203B41FA5}">
                      <a16:colId xmlns:a16="http://schemas.microsoft.com/office/drawing/2014/main" val="1248746381"/>
                    </a:ext>
                  </a:extLst>
                </a:gridCol>
                <a:gridCol w="4059476">
                  <a:extLst>
                    <a:ext uri="{9D8B030D-6E8A-4147-A177-3AD203B41FA5}">
                      <a16:colId xmlns:a16="http://schemas.microsoft.com/office/drawing/2014/main" val="2295890954"/>
                    </a:ext>
                  </a:extLst>
                </a:gridCol>
              </a:tblGrid>
              <a:tr h="2851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 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사용 범위 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 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878303"/>
                  </a:ext>
                </a:extLst>
              </a:tr>
              <a:tr h="4893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변수 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 </a:t>
                      </a:r>
                      <a:endParaRPr lang="en-US" sz="12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Procedure)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선언된 프로시저에서만 사용 가능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실행할 때마다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재생성되므로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초기값이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이나 공백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Null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97425"/>
                  </a:ext>
                </a:extLst>
              </a:tr>
              <a:tr h="5049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변수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 </a:t>
                      </a:r>
                      <a:r>
                        <a:rPr lang="ko-KR" alt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 </a:t>
                      </a:r>
                      <a:endParaRPr lang="en-US" sz="12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Module)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 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선언한 해당 모듈에서만 사용 가능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프로그램이 종료될 때까지 값 유지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732427"/>
                  </a:ext>
                </a:extLst>
              </a:tr>
              <a:tr h="6749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전역 변수 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 </a:t>
                      </a:r>
                      <a:endParaRPr lang="en-US" sz="12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(Project)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 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프로젝트의 어디에서나 사용 가능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프로그램이 종료될 때까지 값 유지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개체에서만 선언할 수 있고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폼이나 시트 개체에서는 무의미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788479"/>
                  </a:ext>
                </a:extLst>
              </a:tr>
              <a:tr h="4431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정적 변수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 </a:t>
                      </a:r>
                      <a:endParaRPr lang="en-US" sz="12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</a:t>
                      </a:r>
                      <a:r>
                        <a:rPr lang="en-US" altLang="ko-KR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Procedure) </a:t>
                      </a:r>
                      <a:r>
                        <a:rPr lang="ko-KR" altLang="en-US" sz="10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수준 </a:t>
                      </a:r>
                      <a:endParaRPr lang="ko-KR" altLang="en-US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선언된 프로시저에서만 유효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변수이지만 프로그램이 종료될 때까지 값 유지</a:t>
                      </a:r>
                      <a:endParaRPr lang="ko-KR" altLang="en-US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56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6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181" y="272265"/>
            <a:ext cx="8783638" cy="258868"/>
          </a:xfrm>
        </p:spPr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393A0-7CC8-409B-B22B-48DC703CEDBB}"/>
              </a:ext>
            </a:extLst>
          </p:cNvPr>
          <p:cNvSpPr txBox="1">
            <a:spLocks noChangeArrowheads="1"/>
          </p:cNvSpPr>
          <p:nvPr/>
        </p:nvSpPr>
        <p:spPr>
          <a:xfrm>
            <a:off x="406300" y="791168"/>
            <a:ext cx="8737700" cy="40569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선언 방법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배열은 다차원으로 설정 가능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주소는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‘0’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시작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sheet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주소는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시작하므로 주의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Option Base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통해 배열 시작 주소를 변경 가능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선언 시에 차원 설정을 하지 않은 경우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사용전에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ReDim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통해 차원을 설정 가능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Monotype Sorts" pitchFamily="2" charset="2"/>
              <a:buNone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6955A5B-82D8-4131-BEF0-B89C7C6E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1150144"/>
            <a:ext cx="3795713" cy="10715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 (1 To 10) </a:t>
            </a:r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</a:p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 (1 To 10, 1 To 10) </a:t>
            </a:r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</a:p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 (4,4,4) </a:t>
            </a:r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Integer</a:t>
            </a:r>
          </a:p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 () </a:t>
            </a:r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9CE29D8-136F-46C2-89CB-0A4863574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" y="3532652"/>
            <a:ext cx="3795713" cy="2725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 Base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DD030D1-377D-4E4F-8B7E-90883CE89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" y="4352332"/>
            <a:ext cx="3795713" cy="2725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ReDim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D(Length of rows)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63CD37ED-CFCE-4194-B4D7-AAF9DB52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028" y="554283"/>
            <a:ext cx="2294671" cy="32334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80000" algn="l"/>
            <a:endParaRPr lang="en-US" altLang="ko-KR" sz="900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marL="180000"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Option Base 1</a:t>
            </a:r>
          </a:p>
          <a:p>
            <a:pPr marL="180000"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marL="180000"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test1()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ArrName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(2)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String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ArrVal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()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ReDim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ArrVal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(2, 2)</a:t>
            </a:r>
          </a:p>
          <a:p>
            <a:pPr marL="180000"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ArrName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(1) = "A"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ArrName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(2) = "B"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ArrVal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(1, 2) = 99</a:t>
            </a:r>
          </a:p>
          <a:p>
            <a:pPr marL="180000"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'test1 = </a:t>
            </a:r>
            <a:r>
              <a:rPr lang="en-US" altLang="ko-KR" sz="900" dirty="0" err="1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ArrName</a:t>
            </a:r>
            <a:r>
              <a:rPr lang="en-US" altLang="ko-KR" sz="900" dirty="0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(1)</a:t>
            </a:r>
          </a:p>
          <a:p>
            <a:pPr marL="180000"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test1 =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ArrVal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(1, 2)</a:t>
            </a:r>
          </a:p>
          <a:p>
            <a:pPr marL="180000"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  <a:endParaRPr lang="en-US" altLang="ko-KR" sz="9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09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</a:t>
            </a:r>
            <a:r>
              <a:rPr lang="en-US" altLang="ko-KR" dirty="0"/>
              <a:t>(Constants)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24D5F-9128-492D-A814-B655F7117796}"/>
              </a:ext>
            </a:extLst>
          </p:cNvPr>
          <p:cNvSpPr txBox="1">
            <a:spLocks noChangeArrowheads="1"/>
          </p:cNvSpPr>
          <p:nvPr/>
        </p:nvSpPr>
        <p:spPr>
          <a:xfrm>
            <a:off x="318020" y="671655"/>
            <a:ext cx="6208712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선언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상수는 변수와 동일한 변수타입과 사용 범위를 가짐 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02830FA-4642-43C7-8AC8-F9922BE7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85" y="1051848"/>
            <a:ext cx="3795713" cy="69122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Const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pi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Double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3.14159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4C1AB9FB-6B83-41C9-AD22-4707AF366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85" y="2469145"/>
            <a:ext cx="3734298" cy="221560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10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Function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test2(a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, b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Double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/>
            <a:endParaRPr lang="en-US" altLang="ko-KR" sz="5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Dim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Double</a:t>
            </a:r>
          </a:p>
          <a:p>
            <a:pPr algn="l"/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Const 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pi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As Double</a:t>
            </a:r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= 3.14</a:t>
            </a:r>
          </a:p>
          <a:p>
            <a:pPr algn="l"/>
            <a:endParaRPr lang="en-US" altLang="ko-KR" sz="5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    result = a + b + pi</a:t>
            </a:r>
          </a:p>
          <a:p>
            <a:pPr algn="l"/>
            <a:endParaRPr lang="en-US" altLang="ko-KR" sz="5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latin typeface="Courier New" panose="02070309020205020404" pitchFamily="49" charset="0"/>
                <a:ea typeface="굴림" panose="020B0600000101010101" pitchFamily="50" charset="-127"/>
              </a:rPr>
              <a:t>     test2 = result</a:t>
            </a:r>
          </a:p>
          <a:p>
            <a:pPr algn="l"/>
            <a:endParaRPr lang="en-US" altLang="ko-KR" sz="5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End Function</a:t>
            </a:r>
            <a:endParaRPr lang="en-US" altLang="ko-KR" sz="10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86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범위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BA26C-C8D6-46D2-811B-4DBCFC45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06" y="1122053"/>
            <a:ext cx="3803579" cy="2571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6D89C-737D-44BE-8ECE-C624C609AC55}"/>
              </a:ext>
            </a:extLst>
          </p:cNvPr>
          <p:cNvSpPr txBox="1"/>
          <p:nvPr/>
        </p:nvSpPr>
        <p:spPr bwMode="auto">
          <a:xfrm>
            <a:off x="120013" y="1737375"/>
            <a:ext cx="1388265" cy="34323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4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Local Variable</a:t>
            </a:r>
            <a:endParaRPr kumimoji="1" lang="ko-KR" altLang="en-US" sz="14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71010-FD59-4129-A85C-91CEFC16DD74}"/>
              </a:ext>
            </a:extLst>
          </p:cNvPr>
          <p:cNvSpPr txBox="1"/>
          <p:nvPr/>
        </p:nvSpPr>
        <p:spPr bwMode="auto">
          <a:xfrm>
            <a:off x="120013" y="1039510"/>
            <a:ext cx="1478033" cy="34323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Global Variable</a:t>
            </a:r>
            <a:endParaRPr kumimoji="1" lang="ko-KR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9D0044-3EBB-4500-974E-0810DD397B7E}"/>
              </a:ext>
            </a:extLst>
          </p:cNvPr>
          <p:cNvCxnSpPr>
            <a:stCxn id="7" idx="3"/>
          </p:cNvCxnSpPr>
          <p:nvPr/>
        </p:nvCxnSpPr>
        <p:spPr>
          <a:xfrm>
            <a:off x="1598046" y="1211128"/>
            <a:ext cx="427500" cy="104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E887E7-10E2-4480-BABF-671D65A74BCF}"/>
              </a:ext>
            </a:extLst>
          </p:cNvPr>
          <p:cNvCxnSpPr>
            <a:stCxn id="6" idx="3"/>
          </p:cNvCxnSpPr>
          <p:nvPr/>
        </p:nvCxnSpPr>
        <p:spPr>
          <a:xfrm>
            <a:off x="1508278" y="1908993"/>
            <a:ext cx="753861" cy="14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">
            <a:extLst>
              <a:ext uri="{FF2B5EF4-FFF2-40B4-BE49-F238E27FC236}">
                <a16:creationId xmlns:a16="http://schemas.microsoft.com/office/drawing/2014/main" id="{A9C126D6-17A2-408C-B084-3BE7C670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738" y="554283"/>
            <a:ext cx="3098249" cy="416101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Dim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As Integer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test3(a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b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Double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Double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Const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pi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As Double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= 3.14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result = a + b + pi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=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+ 1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Debug.Print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"Try =" &amp;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Debug.Print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"Result =" &amp; result 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test3 = result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  <a:p>
            <a:pPr algn="l"/>
            <a:endParaRPr lang="en-US" altLang="ko-KR" sz="9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 </a:t>
            </a:r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test4()</a:t>
            </a:r>
          </a:p>
          <a:p>
            <a:pPr algn="l"/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i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 = </a:t>
            </a:r>
            <a:r>
              <a:rPr lang="en-US" altLang="ko-KR" sz="900" i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 + 1</a:t>
            </a:r>
          </a:p>
          <a:p>
            <a:pPr algn="l"/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i="1" dirty="0" err="1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Debug.Print</a:t>
            </a:r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"Try =" &amp; </a:t>
            </a:r>
            <a:r>
              <a:rPr lang="en-US" altLang="ko-KR" sz="900" i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</a:p>
          <a:p>
            <a:pPr algn="l"/>
            <a:r>
              <a:rPr lang="en-US" altLang="ko-KR" sz="900" i="1" dirty="0">
                <a:latin typeface="Courier New" panose="02070309020205020404" pitchFamily="49" charset="0"/>
                <a:ea typeface="굴림" panose="020B0600000101010101" pitchFamily="50" charset="-127"/>
              </a:rPr>
              <a:t>    test4 = </a:t>
            </a:r>
            <a:r>
              <a:rPr lang="en-US" altLang="ko-KR" sz="900" i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try</a:t>
            </a:r>
          </a:p>
          <a:p>
            <a:pPr algn="l"/>
            <a:r>
              <a:rPr lang="en-US" altLang="ko-KR" sz="900" i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97215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조건판단문</a:t>
            </a:r>
            <a:r>
              <a:rPr lang="en-US" altLang="ko-KR" dirty="0"/>
              <a:t> - IF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68964-4F8C-4E72-8622-368C5FCC8179}"/>
              </a:ext>
            </a:extLst>
          </p:cNvPr>
          <p:cNvSpPr txBox="1">
            <a:spLocks noChangeArrowheads="1"/>
          </p:cNvSpPr>
          <p:nvPr/>
        </p:nvSpPr>
        <p:spPr>
          <a:xfrm>
            <a:off x="242696" y="716046"/>
            <a:ext cx="6208712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따른 동작을 제어하는 로직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A6A2740-292D-4AE9-8250-42DC255B2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" y="1335255"/>
            <a:ext cx="2379343" cy="74257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만족했을 때 동작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If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B11FD81-FF21-4F0B-A310-51FD73E0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99" y="2356603"/>
            <a:ext cx="2379343" cy="232215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만족했을 때 동작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ElseIf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아니지만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만족했을 때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조건도 만족하지 못했을 때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l"/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924542-02F2-4F1D-9BEF-035E53331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73"/>
          <a:stretch/>
        </p:blipFill>
        <p:spPr>
          <a:xfrm>
            <a:off x="3096342" y="820799"/>
            <a:ext cx="2623725" cy="16885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5DB5C8-831F-478A-8D8B-EE28389A5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04"/>
          <a:stretch/>
        </p:blipFill>
        <p:spPr>
          <a:xfrm>
            <a:off x="2750976" y="2614095"/>
            <a:ext cx="3182543" cy="2282269"/>
          </a:xfrm>
          <a:prstGeom prst="rect">
            <a:avLst/>
          </a:prstGeom>
        </p:spPr>
      </p:pic>
      <p:sp>
        <p:nvSpPr>
          <p:cNvPr id="11" name="Text Box 14">
            <a:extLst>
              <a:ext uri="{FF2B5EF4-FFF2-40B4-BE49-F238E27FC236}">
                <a16:creationId xmlns:a16="http://schemas.microsoft.com/office/drawing/2014/main" id="{40654706-D58B-4FB2-8EF7-5D42EE7B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659" y="419574"/>
            <a:ext cx="2988110" cy="442032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test5(a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b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String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If (a + b) &gt; 20 Then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"high"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End If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If (a + b) &gt; 10 Then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"low"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End If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test5 = result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  <a:p>
            <a:pPr algn="l">
              <a:lnSpc>
                <a:spcPct val="110000"/>
              </a:lnSpc>
            </a:pPr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test6(a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b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String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If (a + b) &gt; 20 Then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"high"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ElseIf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(a + b) &gt; 10 Then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"low"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End If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test6 = result</a:t>
            </a:r>
          </a:p>
          <a:p>
            <a:pPr algn="l">
              <a:lnSpc>
                <a:spcPct val="11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27948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Introduction of VBA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01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2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분기판단문</a:t>
            </a:r>
            <a:r>
              <a:rPr lang="en-US" altLang="ko-KR" dirty="0"/>
              <a:t> - Case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F00ED-881F-4707-B3F7-E065E0F62F02}"/>
              </a:ext>
            </a:extLst>
          </p:cNvPr>
          <p:cNvSpPr txBox="1">
            <a:spLocks noChangeArrowheads="1"/>
          </p:cNvSpPr>
          <p:nvPr/>
        </p:nvSpPr>
        <p:spPr>
          <a:xfrm>
            <a:off x="169938" y="684735"/>
            <a:ext cx="6208712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따라 분기하여 명령을 수행하는 로직 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17D5670-AACF-4A80-8DD8-EC535BB9B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1133667"/>
            <a:ext cx="2594476" cy="185699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변수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조건변수가 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 동작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조건변수가 조건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 동작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Else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조건에도 해당되지 않을 때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End Select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717BED8A-1A16-46D2-8ADF-AA2D6C62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82" y="841593"/>
            <a:ext cx="3821031" cy="28390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test7(a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Integer,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As Integer,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As String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Select Case 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c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Case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"a"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    result = a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Case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"b"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    result = b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Case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Else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    result = 0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Select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test7 = result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  <a:endParaRPr lang="en-US" altLang="ko-KR" sz="9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50A35-B125-4207-94A8-2AB5C12CD2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7" y="2485117"/>
            <a:ext cx="4698765" cy="25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조건반복문</a:t>
            </a:r>
            <a:r>
              <a:rPr lang="en-US" altLang="ko-KR" dirty="0"/>
              <a:t> - While loop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20533-C47E-4DC1-9331-53F1936C2DF9}"/>
              </a:ext>
            </a:extLst>
          </p:cNvPr>
          <p:cNvSpPr txBox="1">
            <a:spLocks noChangeArrowheads="1"/>
          </p:cNvSpPr>
          <p:nvPr/>
        </p:nvSpPr>
        <p:spPr>
          <a:xfrm>
            <a:off x="120013" y="726511"/>
            <a:ext cx="6208712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따라 반복적으로 구문을 수행하는 로직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en-US" altLang="ko-KR" sz="135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While</a:t>
            </a:r>
            <a:r>
              <a:rPr lang="en-US" altLang="ko-KR" sz="1350" b="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참이 경우 반복 수행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조건이 거짓이면 중지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en-US" altLang="ko-KR" sz="135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Until </a:t>
            </a:r>
            <a:r>
              <a:rPr lang="en-US" altLang="ko-KR" sz="1350" b="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거짓일 경우 수행하며 참을 만족할 때까지 반복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5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조건문이 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함께 먼저 나오는 경우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조건을 확인 후에 </a:t>
            </a:r>
            <a:r>
              <a:rPr lang="ko-KR" altLang="en-US" sz="135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Wingdings" pitchFamily="2" charset="2"/>
              <a:buNone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5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조건문이 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뒤에 오는 경우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ko-KR" altLang="en-US" sz="135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이후에 조건 확인</a:t>
            </a:r>
            <a:endParaRPr lang="en-US" altLang="ko-KR" sz="135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179388">
              <a:buFont typeface="Arial" panose="020B0604020202020204" pitchFamily="34" charset="0"/>
              <a:buChar char="•"/>
            </a:pP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</a:t>
            </a:r>
            <a:r>
              <a:rPr lang="ko-KR" altLang="en-US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중에 탈출 구문 </a:t>
            </a:r>
            <a:r>
              <a:rPr lang="en-US" altLang="ko-KR" sz="135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35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Exit do</a:t>
            </a:r>
          </a:p>
          <a:p>
            <a:pPr marL="192088" indent="-12700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BCF222F-0DEF-4505-AFEE-42BE679AF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7" y="2038785"/>
            <a:ext cx="1769269" cy="61555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While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F590DCE-9C1A-478E-AF58-F0317AA3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51" y="2038785"/>
            <a:ext cx="1769269" cy="61555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 Until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1DA891D-F956-4BCF-9A9E-4E298324E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8" y="3217916"/>
            <a:ext cx="1769269" cy="61555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 While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81BC0A8-AFEF-4D4B-8D9A-94FED2C0B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51" y="3217916"/>
            <a:ext cx="1769269" cy="61555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Loop Until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830F69-59C0-4695-86DE-1A312BFD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184" y="728449"/>
            <a:ext cx="3029803" cy="400327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Function test8(a As Integer, b As Integer)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Dim result As Integer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result = 0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Do While b &lt;&gt; 0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result + a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b = b - 1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Loop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test8 = result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Function test9(a As Integer, b As Integer)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Dim result As Integer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result = 0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Do Until b = 0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result = result + a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  b = b - 1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Loop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test9 = result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B36FA49-FE7C-4AF8-8B93-B1594C164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7" y="4339776"/>
            <a:ext cx="3795713" cy="39194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exit_condi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“True”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 Exit do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75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 - For loop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46A45-6976-4D65-B659-C880892D388A}"/>
              </a:ext>
            </a:extLst>
          </p:cNvPr>
          <p:cNvSpPr txBox="1">
            <a:spLocks noChangeArrowheads="1"/>
          </p:cNvSpPr>
          <p:nvPr/>
        </p:nvSpPr>
        <p:spPr>
          <a:xfrm>
            <a:off x="302217" y="741315"/>
            <a:ext cx="6559593" cy="4212822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변수를 이용하여 일정한 횟수 만큼 구문을 반복 수행하는 로직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각 개체 별로 반복문을 수행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중에 탈출 구문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Exit for</a:t>
            </a:r>
          </a:p>
          <a:p>
            <a:pPr marL="0" indent="0"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D78C617-ED6A-4F46-B595-4EFE44571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94" y="1074378"/>
            <a:ext cx="4089820" cy="6735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변수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카운터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카운터 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(step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증가량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수행할 구문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카운터 변수</a:t>
            </a:r>
            <a:endParaRPr lang="en-US" altLang="ko-KR" sz="1000" b="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D9FA175-643F-46EA-8CA9-A632F12C9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94" y="1802039"/>
            <a:ext cx="4089820" cy="6735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ko-KR" altLang="en-US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For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sum = sum +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Next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endParaRPr lang="en-US" altLang="ko-KR" sz="1000" b="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E16294C-FCC8-44F4-8C97-C6AB64C16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94" y="2859000"/>
            <a:ext cx="4089820" cy="73461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Each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변수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요소를 이용하여 수행할 구문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변수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CDA6586C-32AF-4587-BAE3-C7813D6BB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94" y="3647749"/>
            <a:ext cx="4089820" cy="73461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Each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Worksheets</a:t>
            </a: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Debug.Print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ws.Name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9FC6E3E5-15A7-461E-890C-902A76690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325" y="1643841"/>
            <a:ext cx="3142924" cy="237501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Function test10(a As Integer, b As Integer)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Dim result As Integer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Dim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As Integer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For </a:t>
            </a:r>
            <a:r>
              <a:rPr lang="en-US" altLang="ko-KR" sz="900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= 1 To b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result = result + a  </a:t>
            </a:r>
          </a:p>
          <a:p>
            <a:pPr algn="l"/>
            <a:r>
              <a:rPr lang="en-US" altLang="ko-KR" sz="900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Next </a:t>
            </a:r>
            <a:r>
              <a:rPr lang="en-US" altLang="ko-KR" sz="900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endParaRPr lang="en-US" altLang="ko-KR" sz="900" dirty="0">
              <a:solidFill>
                <a:srgbClr val="FF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test10 = result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End Function</a:t>
            </a:r>
            <a:endParaRPr lang="en-US" altLang="ko-KR" sz="900" i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982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24D5F-9128-492D-A814-B655F7117796}"/>
              </a:ext>
            </a:extLst>
          </p:cNvPr>
          <p:cNvSpPr txBox="1">
            <a:spLocks noChangeArrowheads="1"/>
          </p:cNvSpPr>
          <p:nvPr/>
        </p:nvSpPr>
        <p:spPr>
          <a:xfrm>
            <a:off x="311196" y="787661"/>
            <a:ext cx="5475455" cy="389572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선언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시트의 셀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여러 셀의 범위를 설정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데이터를 입력하기 위한 함수의 매개변수로 사용이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받은 범위 데이터의 크기 확인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02830FA-4642-43C7-8AC8-F9922BE7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61" y="1106440"/>
            <a:ext cx="4031721" cy="4357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Dim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 Range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03F14D8-C6C7-4503-B8DB-8A49F970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61" y="1943099"/>
            <a:ext cx="4031721" cy="4357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value_range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Sheet1.Range(“A1:B5”)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B57C210-404E-45B5-BE4A-A36A9C42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60" y="2832882"/>
            <a:ext cx="4031721" cy="43575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(data As Range)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3A72E4A-13DD-410C-80B9-13EA136AD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59" y="3722665"/>
            <a:ext cx="4031721" cy="7416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Range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rows.count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: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데이터의 행 개수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Range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columns.count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: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 데이터의 열 개수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AA3D9A90-37E3-4CE6-A511-EFFC6DF2F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681" y="1102304"/>
            <a:ext cx="2605804" cy="293889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test11(a As Range)</a:t>
            </a:r>
          </a:p>
          <a:p>
            <a:pPr algn="l"/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result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row_num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As Integer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row_num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=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a.Rows.Count</a:t>
            </a:r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= 1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To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row_num</a:t>
            </a:r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    result = result + a(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, 1)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Next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endParaRPr lang="en-US" altLang="ko-KR" sz="90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</a:t>
            </a:r>
          </a:p>
          <a:p>
            <a:pPr algn="l"/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   test11 = result</a:t>
            </a:r>
          </a:p>
          <a:p>
            <a:pPr algn="l"/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Function</a:t>
            </a:r>
            <a:endParaRPr lang="en-US" altLang="ko-KR" sz="900" i="1" dirty="0">
              <a:solidFill>
                <a:srgbClr val="0000FF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34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0BEAAF-85DB-47FA-9981-6FB350CAD9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ED20ADB-9C76-4C89-BEF9-C747149F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F7065-DCC6-4874-ADAB-0FB787115E73}"/>
              </a:ext>
            </a:extLst>
          </p:cNvPr>
          <p:cNvSpPr/>
          <p:nvPr/>
        </p:nvSpPr>
        <p:spPr>
          <a:xfrm>
            <a:off x="4683585" y="587916"/>
            <a:ext cx="422042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'사용자 정의 함수 : 두 개의 입력 변수를 모두 가지고 있는 행의 개수 반환</a:t>
            </a:r>
          </a:p>
          <a:p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countif2d 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Range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'지역변수 선언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Integer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'테이블 행 개수 확인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numRows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.rows.count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'테이블 1행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행까지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ko-KR" altLang="en-US" sz="9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numRows</a:t>
            </a:r>
            <a:endParaRPr lang="ko-KR" altLang="en-US" sz="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'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값이 동일한가?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StrComp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1),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0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'이름이 동일한가?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StrComp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2),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0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'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Week와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이름이 같으면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+ 1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+ 1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endParaRPr lang="ko-KR" altLang="en-US" sz="900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'최종 </a:t>
            </a:r>
            <a:r>
              <a:rPr lang="ko-KR" altLang="en-US" sz="900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conut값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반환</a:t>
            </a:r>
          </a:p>
          <a:p>
            <a:r>
              <a:rPr lang="ko-KR" altLang="en-US" sz="9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countif2d = </a:t>
            </a:r>
            <a:r>
              <a:rPr lang="ko-KR" altLang="en-US" sz="9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</a:t>
            </a:r>
            <a:endParaRPr lang="ko-KR" altLang="en-US" sz="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9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'함수 종료</a:t>
            </a:r>
            <a:endParaRPr lang="ko-KR" altLang="en-US" sz="9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242CC3-F11A-4D9E-8E9E-55A9BF153158}"/>
              </a:ext>
            </a:extLst>
          </p:cNvPr>
          <p:cNvSpPr/>
          <p:nvPr/>
        </p:nvSpPr>
        <p:spPr>
          <a:xfrm>
            <a:off x="438296" y="1366620"/>
            <a:ext cx="3143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=countif2d (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테이블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데이터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데이터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7D097-93D3-4690-96DC-005C1552FE3A}"/>
              </a:ext>
            </a:extLst>
          </p:cNvPr>
          <p:cNvSpPr txBox="1"/>
          <p:nvPr/>
        </p:nvSpPr>
        <p:spPr>
          <a:xfrm>
            <a:off x="310342" y="782236"/>
            <a:ext cx="374631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Q.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참석자 별로 주별 참석 횟수 계산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>
              <a:buAutoNum type="alphaUcPeriod"/>
            </a:pP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비교하여 같은 경우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카운팅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A7D71C-DCEF-4204-8211-30FF4A8F9370}"/>
              </a:ext>
            </a:extLst>
          </p:cNvPr>
          <p:cNvSpPr/>
          <p:nvPr/>
        </p:nvSpPr>
        <p:spPr>
          <a:xfrm>
            <a:off x="1686182" y="2074114"/>
            <a:ext cx="324018" cy="24622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B7D305-DF22-4472-BF52-88A7A4B4CAEE}"/>
              </a:ext>
            </a:extLst>
          </p:cNvPr>
          <p:cNvSpPr/>
          <p:nvPr/>
        </p:nvSpPr>
        <p:spPr>
          <a:xfrm>
            <a:off x="310342" y="4214940"/>
            <a:ext cx="3014808" cy="623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</a:rPr>
              <a:t>참고</a:t>
            </a:r>
            <a:r>
              <a:rPr lang="en-US" altLang="ko-KR" sz="800" b="0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800" b="0" dirty="0">
                <a:solidFill>
                  <a:schemeClr val="tx1"/>
                </a:solidFill>
              </a:rPr>
              <a:t>Range</a:t>
            </a:r>
            <a:r>
              <a:rPr lang="ko-KR" altLang="en-US" sz="800" b="0" dirty="0">
                <a:solidFill>
                  <a:schemeClr val="tx1"/>
                </a:solidFill>
              </a:rPr>
              <a:t>변수</a:t>
            </a:r>
            <a:r>
              <a:rPr lang="en-US" altLang="ko-KR" sz="800" b="0" dirty="0">
                <a:solidFill>
                  <a:schemeClr val="tx1"/>
                </a:solidFill>
              </a:rPr>
              <a:t>.</a:t>
            </a:r>
            <a:r>
              <a:rPr lang="en-US" altLang="ko-KR" sz="800" b="0" dirty="0" err="1">
                <a:solidFill>
                  <a:schemeClr val="tx1"/>
                </a:solidFill>
              </a:rPr>
              <a:t>rows.count</a:t>
            </a:r>
            <a:r>
              <a:rPr lang="en-US" altLang="ko-KR" sz="800" b="0" dirty="0">
                <a:solidFill>
                  <a:schemeClr val="tx1"/>
                </a:solidFill>
              </a:rPr>
              <a:t> :  </a:t>
            </a:r>
            <a:r>
              <a:rPr lang="ko-KR" altLang="en-US" sz="800" b="0" dirty="0">
                <a:solidFill>
                  <a:schemeClr val="tx1"/>
                </a:solidFill>
              </a:rPr>
              <a:t>범위로 잡은 </a:t>
            </a:r>
            <a:r>
              <a:rPr lang="en-US" altLang="ko-KR" sz="800" b="0" dirty="0">
                <a:solidFill>
                  <a:schemeClr val="tx1"/>
                </a:solidFill>
              </a:rPr>
              <a:t>range</a:t>
            </a:r>
            <a:r>
              <a:rPr lang="ko-KR" altLang="en-US" sz="800" b="0" dirty="0">
                <a:solidFill>
                  <a:schemeClr val="tx1"/>
                </a:solidFill>
              </a:rPr>
              <a:t>을 행 개수 반환</a:t>
            </a:r>
            <a:endParaRPr lang="en-US" altLang="ko-KR" sz="8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 err="1">
                <a:solidFill>
                  <a:schemeClr val="tx1"/>
                </a:solidFill>
              </a:rPr>
              <a:t>StrComp</a:t>
            </a:r>
            <a:r>
              <a:rPr lang="ko-KR" altLang="en-US" sz="800" b="0" dirty="0">
                <a:solidFill>
                  <a:schemeClr val="tx1"/>
                </a:solidFill>
              </a:rPr>
              <a:t>(</a:t>
            </a:r>
            <a:r>
              <a:rPr lang="en-US" altLang="ko-KR" sz="800" b="0" dirty="0">
                <a:solidFill>
                  <a:schemeClr val="tx1"/>
                </a:solidFill>
              </a:rPr>
              <a:t>X, Y) : </a:t>
            </a:r>
            <a:r>
              <a:rPr lang="ko-KR" altLang="en-US" sz="800" b="0" dirty="0">
                <a:solidFill>
                  <a:schemeClr val="tx1"/>
                </a:solidFill>
              </a:rPr>
              <a:t>문자열 비교 함수</a:t>
            </a:r>
            <a:r>
              <a:rPr lang="en-US" altLang="ko-KR" sz="800" b="0" dirty="0">
                <a:solidFill>
                  <a:schemeClr val="tx1"/>
                </a:solidFill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</a:rPr>
              <a:t>두 변수가 같으면 </a:t>
            </a:r>
            <a:r>
              <a:rPr lang="en-US" altLang="ko-KR" sz="800" b="0" dirty="0">
                <a:solidFill>
                  <a:schemeClr val="tx1"/>
                </a:solidFill>
              </a:rPr>
              <a:t>0 </a:t>
            </a:r>
            <a:r>
              <a:rPr lang="ko-KR" altLang="en-US" sz="800" b="0" dirty="0">
                <a:solidFill>
                  <a:schemeClr val="tx1"/>
                </a:solidFill>
              </a:rPr>
              <a:t>반환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CF134D-8940-49F7-AFB4-61802EF4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7" y="1824123"/>
            <a:ext cx="1219754" cy="22067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90AAB4-4302-4164-8616-1E6F30D88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200" y="1824122"/>
            <a:ext cx="2297396" cy="747627"/>
          </a:xfrm>
          <a:prstGeom prst="rect">
            <a:avLst/>
          </a:prstGeom>
        </p:spPr>
      </p:pic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E61D9271-619F-41B4-960D-1C2C50986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368542"/>
              </p:ext>
            </p:extLst>
          </p:nvPr>
        </p:nvGraphicFramePr>
        <p:xfrm>
          <a:off x="7519916" y="387831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Macro-Enabled Worksheet" showAsIcon="1" r:id="rId5" imgW="914400" imgH="771792" progId="Excel.SheetMacroEnabled.12">
                  <p:embed/>
                </p:oleObj>
              </mc:Choice>
              <mc:Fallback>
                <p:oleObj name="Macro-Enabled Worksheet" showAsIcon="1" r:id="rId5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9916" y="387831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2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Error</a:t>
              </a: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 &amp; </a:t>
              </a: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Debug</a:t>
              </a:r>
              <a:endParaRPr lang="fr-FR" sz="2800" cap="all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03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42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eRROR</a:t>
            </a:r>
            <a:r>
              <a:rPr lang="ko-KR" altLang="en-US" dirty="0"/>
              <a:t>의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C8482B-5BE9-474A-88F0-F655C53F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1" y="2919081"/>
            <a:ext cx="2748030" cy="1198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780AE0-ADDF-4B34-9564-04A33DC24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0" y="901614"/>
            <a:ext cx="3657788" cy="1670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F3AAA2-B843-41C3-8219-432BD5E7A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375"/>
          <a:stretch/>
        </p:blipFill>
        <p:spPr>
          <a:xfrm>
            <a:off x="4214163" y="1453917"/>
            <a:ext cx="4798217" cy="27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3189" y="79385"/>
            <a:ext cx="8784000" cy="16192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AB0C7-057D-4E1D-8C41-5BF06862E4B8}"/>
              </a:ext>
            </a:extLst>
          </p:cNvPr>
          <p:cNvSpPr txBox="1">
            <a:spLocks noChangeArrowheads="1"/>
          </p:cNvSpPr>
          <p:nvPr/>
        </p:nvSpPr>
        <p:spPr>
          <a:xfrm>
            <a:off x="386257" y="707774"/>
            <a:ext cx="7290607" cy="4274455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런타임 중에 발생하는 오류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자동 처리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Error </a:t>
            </a:r>
            <a:r>
              <a:rPr lang="en-US" altLang="ko-KR" sz="1400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코드 실행 중 에러 발생 시에 특정 라벨로 이동 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Error Resume Next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발생하더라도 계속 코드 실행 진행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Error </a:t>
            </a:r>
            <a:r>
              <a:rPr lang="en-US" altLang="ko-KR" sz="1400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처리 설정 초기화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3967AD1-7166-4A19-95B3-8388D08F2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8" y="1339890"/>
            <a:ext cx="3795713" cy="107491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On Error </a:t>
            </a:r>
            <a:r>
              <a:rPr lang="en-US" altLang="ko-KR" sz="11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</a:t>
            </a:r>
            <a:endParaRPr lang="en-US" altLang="ko-KR" sz="11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검사 수행할 코드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처리 코드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035F10C-4DA1-4F31-974D-84D69AD1C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77" y="3114661"/>
            <a:ext cx="3795713" cy="17851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On Error Resume Next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 검사 수행할 코드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.Number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&lt;&gt; 0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then	</a:t>
            </a:r>
            <a:r>
              <a:rPr lang="en-US" altLang="ko-KR" sz="11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1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발생한 적이 있음</a:t>
            </a:r>
            <a:endParaRPr lang="en-US" altLang="ko-KR" sz="11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에러처리 코드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1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.Clear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1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1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 발생 이력 초기화</a:t>
            </a:r>
            <a:endParaRPr lang="en-US" altLang="ko-KR" sz="11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End If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Error </a:t>
            </a:r>
            <a:r>
              <a:rPr lang="en-US" altLang="ko-KR" sz="11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764A1-7ED1-4177-9056-1A92E1F14005}"/>
              </a:ext>
            </a:extLst>
          </p:cNvPr>
          <p:cNvSpPr txBox="1"/>
          <p:nvPr/>
        </p:nvSpPr>
        <p:spPr bwMode="auto">
          <a:xfrm>
            <a:off x="4599511" y="1705888"/>
            <a:ext cx="1949573" cy="3429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오류 실시간 처리 기법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24626-FB30-4E8C-98CC-913390421E05}"/>
              </a:ext>
            </a:extLst>
          </p:cNvPr>
          <p:cNvSpPr txBox="1"/>
          <p:nvPr/>
        </p:nvSpPr>
        <p:spPr bwMode="auto">
          <a:xfrm>
            <a:off x="4599511" y="3664341"/>
            <a:ext cx="1540806" cy="3429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오류 후처리 기법</a:t>
            </a:r>
          </a:p>
        </p:txBody>
      </p:sp>
    </p:spTree>
    <p:extLst>
      <p:ext uri="{BB962C8B-B14F-4D97-AF65-F5344CB8AC3E}">
        <p14:creationId xmlns:p14="http://schemas.microsoft.com/office/powerpoint/2010/main" val="398373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형식 </a:t>
            </a:r>
            <a:r>
              <a:rPr lang="en-US" altLang="ko-KR" dirty="0"/>
              <a:t>(Try Catch)</a:t>
            </a:r>
            <a:endParaRPr lang="ko-KR" altLang="en-US" dirty="0"/>
          </a:p>
        </p:txBody>
      </p:sp>
      <p:pic>
        <p:nvPicPr>
          <p:cNvPr id="1026" name="Picture 2" descr="https://t1.daumcdn.net/cfile/tistory/9947C14F5C1BB0950C">
            <a:extLst>
              <a:ext uri="{FF2B5EF4-FFF2-40B4-BE49-F238E27FC236}">
                <a16:creationId xmlns:a16="http://schemas.microsoft.com/office/drawing/2014/main" id="{B6CF6AAD-3E85-4F65-98B9-758199FF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40" y="1084712"/>
            <a:ext cx="3933360" cy="30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65F1A-2980-4B20-A7E5-A715CB94DF88}"/>
              </a:ext>
            </a:extLst>
          </p:cNvPr>
          <p:cNvSpPr txBox="1"/>
          <p:nvPr/>
        </p:nvSpPr>
        <p:spPr>
          <a:xfrm>
            <a:off x="5172502" y="862367"/>
            <a:ext cx="2702256" cy="3525388"/>
          </a:xfrm>
          <a:prstGeom prst="rect">
            <a:avLst/>
          </a:prstGeom>
          <a:solidFill>
            <a:srgbClr val="FFFF99"/>
          </a:solidFill>
        </p:spPr>
        <p:txBody>
          <a:bodyPr wrap="none" lIns="0" tIns="0" rIns="0" bIns="0" rtlCol="0" anchor="ctr">
            <a:no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  Try:</a:t>
            </a: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      On Error </a:t>
            </a:r>
            <a:r>
              <a:rPr lang="en-US" altLang="ko-KR" b="0" dirty="0" err="1">
                <a:solidFill>
                  <a:schemeClr val="tx1"/>
                </a:solidFill>
              </a:rPr>
              <a:t>GoTo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rgbClr val="FF0000"/>
                </a:solidFill>
              </a:rPr>
              <a:t>Catch</a:t>
            </a:r>
          </a:p>
          <a:p>
            <a:r>
              <a:rPr lang="en-US" altLang="ko-KR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b="0" dirty="0">
                <a:solidFill>
                  <a:schemeClr val="tx1"/>
                </a:solidFill>
              </a:rPr>
              <a:t>         </a:t>
            </a:r>
            <a:r>
              <a:rPr lang="ko-KR" altLang="en-US" b="0" dirty="0">
                <a:solidFill>
                  <a:schemeClr val="tx1"/>
                </a:solidFill>
              </a:rPr>
              <a:t>에러 검사 수행할 코드</a:t>
            </a:r>
            <a:endParaRPr lang="en-US" altLang="ko-KR" b="0" dirty="0">
              <a:solidFill>
                <a:schemeClr val="tx1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chemeClr val="tx1"/>
                </a:solidFill>
              </a:rPr>
              <a:t>      </a:t>
            </a:r>
            <a:r>
              <a:rPr lang="en-US" altLang="ko-KR" b="0" dirty="0" err="1">
                <a:solidFill>
                  <a:schemeClr val="tx1"/>
                </a:solidFill>
              </a:rPr>
              <a:t>GoTo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rgbClr val="0000FF"/>
                </a:solidFill>
              </a:rPr>
              <a:t>Finally</a:t>
            </a:r>
          </a:p>
          <a:p>
            <a:r>
              <a:rPr lang="en-US" altLang="ko-KR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b="0" dirty="0">
                <a:solidFill>
                  <a:srgbClr val="FF0000"/>
                </a:solidFill>
              </a:rPr>
              <a:t>  Catch:</a:t>
            </a:r>
          </a:p>
          <a:p>
            <a:endParaRPr lang="en-US" altLang="ko-KR" b="0" dirty="0">
              <a:solidFill>
                <a:srgbClr val="FF0000"/>
              </a:solidFill>
            </a:endParaRPr>
          </a:p>
          <a:p>
            <a:r>
              <a:rPr lang="en-US" altLang="ko-KR" b="0" dirty="0">
                <a:solidFill>
                  <a:srgbClr val="FF0000"/>
                </a:solidFill>
              </a:rPr>
              <a:t>      </a:t>
            </a:r>
            <a:r>
              <a:rPr lang="ko-KR" altLang="en-US" b="0" dirty="0">
                <a:solidFill>
                  <a:srgbClr val="FF0000"/>
                </a:solidFill>
              </a:rPr>
              <a:t>예외 처리 코드</a:t>
            </a:r>
            <a:endParaRPr lang="en-US" altLang="ko-KR" b="0" dirty="0">
              <a:solidFill>
                <a:srgbClr val="FF0000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r>
              <a:rPr lang="en-US" altLang="ko-KR" b="0" dirty="0">
                <a:solidFill>
                  <a:srgbClr val="0000FF"/>
                </a:solidFill>
              </a:rPr>
              <a:t>   Finally:</a:t>
            </a:r>
          </a:p>
          <a:p>
            <a:endParaRPr lang="en-US" altLang="ko-KR" b="0" dirty="0">
              <a:solidFill>
                <a:srgbClr val="0000FF"/>
              </a:solidFill>
            </a:endParaRPr>
          </a:p>
          <a:p>
            <a:r>
              <a:rPr lang="en-US" altLang="ko-KR" b="0" dirty="0">
                <a:solidFill>
                  <a:srgbClr val="0000FF"/>
                </a:solidFill>
              </a:rPr>
              <a:t>       </a:t>
            </a:r>
            <a:r>
              <a:rPr lang="ko-KR" altLang="en-US" b="0" dirty="0">
                <a:solidFill>
                  <a:srgbClr val="0000FF"/>
                </a:solidFill>
              </a:rPr>
              <a:t>정상 처리 코드</a:t>
            </a:r>
            <a:endParaRPr lang="en-US" altLang="ko-KR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CF9FD9-262D-4F32-9C46-B19CA53C03CE}"/>
              </a:ext>
            </a:extLst>
          </p:cNvPr>
          <p:cNvSpPr/>
          <p:nvPr/>
        </p:nvSpPr>
        <p:spPr>
          <a:xfrm>
            <a:off x="5008728" y="1555845"/>
            <a:ext cx="3384528" cy="3002836"/>
          </a:xfrm>
          <a:prstGeom prst="roundRect">
            <a:avLst>
              <a:gd name="adj" fmla="val 1093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D871F5-F787-4D2D-A19F-64DA3BEEF112}"/>
              </a:ext>
            </a:extLst>
          </p:cNvPr>
          <p:cNvSpPr/>
          <p:nvPr/>
        </p:nvSpPr>
        <p:spPr>
          <a:xfrm>
            <a:off x="523243" y="1937982"/>
            <a:ext cx="3523318" cy="2620699"/>
          </a:xfrm>
          <a:prstGeom prst="roundRect">
            <a:avLst>
              <a:gd name="adj" fmla="val 109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904AA1-7CB4-4054-978F-C6F70AD170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98B5C6-0D84-4DA3-A316-68920C01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변수 선언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81037B-812D-4C77-810B-8A0F778A5574}"/>
              </a:ext>
            </a:extLst>
          </p:cNvPr>
          <p:cNvSpPr/>
          <p:nvPr/>
        </p:nvSpPr>
        <p:spPr>
          <a:xfrm>
            <a:off x="750744" y="1696359"/>
            <a:ext cx="31275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Function test (a As Integer, b As Integer)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c = a + b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test = c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End Function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= test</a:t>
            </a:r>
            <a:r>
              <a:rPr lang="ko-KR" altLang="en-US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</a:rPr>
              <a:t>(1,</a:t>
            </a:r>
            <a:r>
              <a:rPr lang="ko-KR" altLang="en-US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</a:rPr>
              <a:t>2)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ko-KR" altLang="en-US" sz="1000" b="0" dirty="0">
                <a:solidFill>
                  <a:schemeClr val="tx1"/>
                </a:solidFill>
              </a:rPr>
              <a:t>오류 없이 결과 반환</a:t>
            </a:r>
          </a:p>
          <a:p>
            <a:endParaRPr lang="en-US" altLang="ko-KR" sz="1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D67D7-8189-4B33-B36F-0E79058D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7" y="3322868"/>
            <a:ext cx="1727811" cy="10866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CFFD96-CE24-4BE2-B045-535ACD18B40E}"/>
              </a:ext>
            </a:extLst>
          </p:cNvPr>
          <p:cNvSpPr/>
          <p:nvPr/>
        </p:nvSpPr>
        <p:spPr>
          <a:xfrm>
            <a:off x="5328352" y="1696359"/>
            <a:ext cx="27329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Option Explicit</a:t>
            </a:r>
          </a:p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Function test (a As Integer, b As Integer)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c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a + b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test = c</a:t>
            </a: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End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55FE2-EE73-4BA2-9A8F-B8435FAB128A}"/>
              </a:ext>
            </a:extLst>
          </p:cNvPr>
          <p:cNvSpPr txBox="1"/>
          <p:nvPr/>
        </p:nvSpPr>
        <p:spPr>
          <a:xfrm>
            <a:off x="393589" y="694797"/>
            <a:ext cx="7139976" cy="12419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Option Explicit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변수의 명시적 선언 사용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-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모든 변수를 사용 전에 선언해야 함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(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묵시적 선언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허용시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선언하지 않은 변수는 자동으로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variant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타입 설정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-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컴파일 과정에서 메모리 할당되어 성능이 향상 됨</a:t>
            </a:r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 -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변수명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오류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맞춤법 오류 발생 가능성 낮아짐</a:t>
            </a:r>
            <a:endParaRPr lang="en-US" altLang="ko-KR" b="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2557B-B99F-4DF9-9E42-24E00700B3FE}"/>
              </a:ext>
            </a:extLst>
          </p:cNvPr>
          <p:cNvSpPr txBox="1"/>
          <p:nvPr/>
        </p:nvSpPr>
        <p:spPr bwMode="auto">
          <a:xfrm>
            <a:off x="1514499" y="4558681"/>
            <a:ext cx="1540806" cy="3429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묵시적 변수 선언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E6AD3-7927-42DE-8518-E3C982F05C4D}"/>
              </a:ext>
            </a:extLst>
          </p:cNvPr>
          <p:cNvSpPr txBox="1"/>
          <p:nvPr/>
        </p:nvSpPr>
        <p:spPr bwMode="auto">
          <a:xfrm>
            <a:off x="5924431" y="4558681"/>
            <a:ext cx="1540806" cy="3429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명시적 변수 선언</a:t>
            </a:r>
          </a:p>
        </p:txBody>
      </p:sp>
    </p:spTree>
    <p:extLst>
      <p:ext uri="{BB962C8B-B14F-4D97-AF65-F5344CB8AC3E}">
        <p14:creationId xmlns:p14="http://schemas.microsoft.com/office/powerpoint/2010/main" val="42608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05162-A0C3-47BF-8E27-32FCF63C86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5946" y="896589"/>
            <a:ext cx="7969579" cy="165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Computer software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- </a:t>
            </a:r>
            <a:r>
              <a:rPr lang="ko-KR" altLang="en-US" sz="1600" dirty="0">
                <a:solidFill>
                  <a:schemeClr val="tx2"/>
                </a:solidFill>
              </a:rPr>
              <a:t>일반적으로 하드웨어 반대 의미로서 컴퓨터 시스템을 구성하는  컴퓨터 시스템</a:t>
            </a:r>
            <a:r>
              <a:rPr lang="en-US" altLang="ko-KR" sz="1600" dirty="0">
                <a:solidFill>
                  <a:schemeClr val="tx2"/>
                </a:solidFill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  </a:t>
            </a:r>
            <a:r>
              <a:rPr lang="ko-KR" altLang="en-US" sz="1600" dirty="0">
                <a:solidFill>
                  <a:schemeClr val="tx2"/>
                </a:solidFill>
              </a:rPr>
              <a:t>프로그램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데이터에 의해 처리된 모든 정보를 모두 표현하는 것을 의미한다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- </a:t>
            </a:r>
            <a:r>
              <a:rPr lang="ko-KR" altLang="en-US" sz="1600" dirty="0">
                <a:solidFill>
                  <a:schemeClr val="tx2"/>
                </a:solidFill>
              </a:rPr>
              <a:t>컴퓨터 소프트웨어는 컴퓨터 프로그램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라이브러리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실행을 위한 데이터나 코드를</a:t>
            </a:r>
            <a:endParaRPr lang="en-US" altLang="ko-KR" sz="16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  포함하여 온라인 문서나 디지털 미디어까지 포함한다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5945" y="2866290"/>
            <a:ext cx="7969579" cy="1018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</a:rPr>
              <a:t>Computer program</a:t>
            </a:r>
            <a:r>
              <a:rPr lang="en-US" altLang="ko-KR" sz="16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특정한 목적을 가지고 기능을 수행하기 위한 명령어의 집합으로 사용자의 입력에</a:t>
            </a:r>
            <a:endParaRPr lang="en-US" altLang="ko-KR" sz="16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  </a:t>
            </a:r>
            <a:r>
              <a:rPr lang="ko-KR" altLang="en-US" sz="1600" dirty="0">
                <a:solidFill>
                  <a:schemeClr val="tx2"/>
                </a:solidFill>
              </a:rPr>
              <a:t> 반응하도록 구현된 일련의 명령어들로 구성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19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A686C0-E2CB-4335-BB3C-5DDD8BAF2F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&amp; Debug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6D0F98-7187-4BB7-B9EF-B500FB7D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 기법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65DA4-67B9-42D7-9638-35777FE34B3B}"/>
              </a:ext>
            </a:extLst>
          </p:cNvPr>
          <p:cNvSpPr txBox="1">
            <a:spLocks noChangeArrowheads="1"/>
          </p:cNvSpPr>
          <p:nvPr/>
        </p:nvSpPr>
        <p:spPr>
          <a:xfrm>
            <a:off x="280488" y="700372"/>
            <a:ext cx="6208712" cy="3895725"/>
          </a:xfrm>
          <a:prstGeom prst="rect">
            <a:avLst/>
          </a:prstGeom>
        </p:spPr>
        <p:txBody>
          <a:bodyPr/>
          <a:lstStyle>
            <a:lvl1pPr marL="192881" indent="-192881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1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  <a:ea typeface="+mn-ea"/>
              </a:defRPr>
            </a:lvl2pPr>
            <a:lvl3pPr marL="642938" indent="-128588" algn="l" rtl="0" eaLnBrk="0" fontAlgn="base" hangingPunct="0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825">
                <a:solidFill>
                  <a:schemeClr val="tx1"/>
                </a:solidFill>
                <a:latin typeface="+mn-lt"/>
                <a:ea typeface="+mn-ea"/>
              </a:defRPr>
            </a:lvl3pPr>
            <a:lvl4pPr marL="900113" indent="-128588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600">
                <a:solidFill>
                  <a:schemeClr val="tx1"/>
                </a:solidFill>
                <a:latin typeface="+mn-lt"/>
                <a:ea typeface="+mn-ea"/>
              </a:defRPr>
            </a:lvl4pPr>
            <a:lvl5pPr marL="11572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진행 중에 변수 값을 확인 </a:t>
            </a:r>
            <a:endParaRPr lang="en-US" altLang="ko-KR" sz="1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500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MsgBox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박스 활용</a:t>
            </a:r>
            <a:endParaRPr lang="en-US" altLang="ko-KR" sz="1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500" kern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Debug.Print</a:t>
            </a:r>
            <a:r>
              <a:rPr lang="en-US" altLang="ko-KR" sz="15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실행 창 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 + G)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502C7-0E82-409B-9137-A5569CE39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47" y="1320419"/>
            <a:ext cx="3069529" cy="16889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AB6C03-7D1D-4E96-9DDF-573BD137A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3"/>
          <a:stretch/>
        </p:blipFill>
        <p:spPr>
          <a:xfrm>
            <a:off x="4979447" y="3572492"/>
            <a:ext cx="3775745" cy="1169694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5F5DF7A4-AE32-4BA8-9D59-88193D907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68" y="2601801"/>
            <a:ext cx="3795713" cy="13849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Sub </a:t>
            </a:r>
            <a:r>
              <a:rPr lang="en-US" altLang="ko-KR" sz="9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MsgBoxFunction</a:t>
            </a:r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()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Dim Variable As Integer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......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MsgBox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“value = “ &amp; Variable 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900" dirty="0" err="1">
                <a:latin typeface="Courier New" panose="02070309020205020404" pitchFamily="49" charset="0"/>
                <a:ea typeface="굴림" panose="020B0600000101010101" pitchFamily="50" charset="-127"/>
              </a:rPr>
              <a:t>Debug.Print</a:t>
            </a:r>
            <a:r>
              <a:rPr lang="en-US" altLang="ko-KR" sz="900" dirty="0">
                <a:latin typeface="Courier New" panose="02070309020205020404" pitchFamily="49" charset="0"/>
                <a:ea typeface="굴림" panose="020B0600000101010101" pitchFamily="50" charset="-127"/>
              </a:rPr>
              <a:t> “value = “ &amp; Variable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  ......</a:t>
            </a:r>
          </a:p>
          <a:p>
            <a:pPr algn="l"/>
            <a:r>
              <a:rPr lang="en-US" altLang="ko-KR" sz="900" b="0" dirty="0">
                <a:latin typeface="Courier New" panose="02070309020205020404" pitchFamily="49" charset="0"/>
                <a:ea typeface="굴림" panose="020B0600000101010101" pitchFamily="50" charset="-127"/>
              </a:rPr>
              <a:t> End Sub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4A4FF1-9ECA-41BC-888B-B541479FE8D6}"/>
              </a:ext>
            </a:extLst>
          </p:cNvPr>
          <p:cNvSpPr txBox="1">
            <a:spLocks noChangeArrowheads="1"/>
          </p:cNvSpPr>
          <p:nvPr/>
        </p:nvSpPr>
        <p:spPr>
          <a:xfrm>
            <a:off x="4727934" y="3226024"/>
            <a:ext cx="4330174" cy="416779"/>
          </a:xfrm>
          <a:prstGeom prst="rect">
            <a:avLst/>
          </a:prstGeom>
        </p:spPr>
        <p:txBody>
          <a:bodyPr/>
          <a:lstStyle>
            <a:lvl1pPr marL="192881" indent="-192881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1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  <a:ea typeface="+mn-ea"/>
              </a:defRPr>
            </a:lvl2pPr>
            <a:lvl3pPr marL="642938" indent="-128588" algn="l" rtl="0" eaLnBrk="0" fontAlgn="base" hangingPunct="0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825">
                <a:solidFill>
                  <a:schemeClr val="tx1"/>
                </a:solidFill>
                <a:latin typeface="+mn-lt"/>
                <a:ea typeface="+mn-ea"/>
              </a:defRPr>
            </a:lvl3pPr>
            <a:lvl4pPr marL="900113" indent="-128588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600">
                <a:solidFill>
                  <a:schemeClr val="tx1"/>
                </a:solidFill>
                <a:latin typeface="+mn-lt"/>
                <a:ea typeface="+mn-ea"/>
              </a:defRPr>
            </a:lvl4pPr>
            <a:lvl5pPr marL="11572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줄씩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 실행하며 변수 확인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Alt+v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09A425-4EB5-43A0-AFAB-A13E236B683E}"/>
              </a:ext>
            </a:extLst>
          </p:cNvPr>
          <p:cNvSpPr txBox="1">
            <a:spLocks noChangeArrowheads="1"/>
          </p:cNvSpPr>
          <p:nvPr/>
        </p:nvSpPr>
        <p:spPr>
          <a:xfrm>
            <a:off x="4721421" y="668017"/>
            <a:ext cx="4019066" cy="587577"/>
          </a:xfrm>
          <a:prstGeom prst="rect">
            <a:avLst/>
          </a:prstGeom>
        </p:spPr>
        <p:txBody>
          <a:bodyPr/>
          <a:lstStyle>
            <a:lvl1pPr marL="192881" indent="-192881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125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910" indent="-160735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900">
                <a:solidFill>
                  <a:schemeClr val="tx1"/>
                </a:solidFill>
                <a:latin typeface="+mn-lt"/>
                <a:ea typeface="+mn-ea"/>
              </a:defRPr>
            </a:lvl2pPr>
            <a:lvl3pPr marL="642938" indent="-128588" algn="l" rtl="0" eaLnBrk="0" fontAlgn="base" hangingPunct="0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825">
                <a:solidFill>
                  <a:schemeClr val="tx1"/>
                </a:solidFill>
                <a:latin typeface="+mn-lt"/>
                <a:ea typeface="+mn-ea"/>
              </a:defRPr>
            </a:lvl3pPr>
            <a:lvl4pPr marL="900113" indent="-128588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600">
                <a:solidFill>
                  <a:schemeClr val="tx1"/>
                </a:solidFill>
                <a:latin typeface="+mn-lt"/>
                <a:ea typeface="+mn-ea"/>
              </a:defRPr>
            </a:lvl4pPr>
            <a:lvl5pPr marL="11572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F9 : 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실행 중 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Breakpoint 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걸기</a:t>
            </a:r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F8 : Break 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상태에서 한 </a:t>
            </a:r>
            <a:r>
              <a:rPr lang="ko-KR" altLang="en-US" sz="15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줄씩</a:t>
            </a:r>
            <a:r>
              <a:rPr lang="ko-KR" altLang="en-US" sz="15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코드 실행</a:t>
            </a:r>
            <a:endParaRPr lang="en-US" altLang="ko-KR" sz="1500" u="sng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AD44298-E2AE-4927-AAE9-E28EB0AE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68" y="1737033"/>
            <a:ext cx="3795713" cy="66636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MsgBox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1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Debug.Print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표시할 문자열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1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866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Procedure</a:t>
              </a:r>
              <a:endParaRPr lang="fr-FR" sz="2800" cap="all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04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701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Procedure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 </a:t>
            </a:r>
            <a:r>
              <a:rPr lang="en-US" altLang="ko-KR" dirty="0"/>
              <a:t>(Procedures)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E6907-DCBE-40B4-BA71-6D1020D1B3FB}"/>
              </a:ext>
            </a:extLst>
          </p:cNvPr>
          <p:cNvSpPr txBox="1">
            <a:spLocks noChangeArrowheads="1"/>
          </p:cNvSpPr>
          <p:nvPr/>
        </p:nvSpPr>
        <p:spPr>
          <a:xfrm>
            <a:off x="405060" y="789083"/>
            <a:ext cx="8179382" cy="3441724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Procedure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특정 기능을 수행하는 명령 모음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 macro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5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함수명으로 호출되어 명령을 수행하고 결과를 리턴 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Sub macro 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등으로 수행되며 반환 값 없이 실행이 종료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E35A909-8159-4088-8F77-E527822E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81" y="3199137"/>
            <a:ext cx="4357930" cy="8678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매크로명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타입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CD6BBF5-5981-4191-8E0A-947A97B84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180" y="1466691"/>
            <a:ext cx="4357930" cy="110506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타입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변수 타입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리턴값</a:t>
            </a: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55730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Procedure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 호출 범위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E6907-DCBE-40B4-BA71-6D1020D1B3FB}"/>
              </a:ext>
            </a:extLst>
          </p:cNvPr>
          <p:cNvSpPr txBox="1">
            <a:spLocks noChangeArrowheads="1"/>
          </p:cNvSpPr>
          <p:nvPr/>
        </p:nvSpPr>
        <p:spPr>
          <a:xfrm>
            <a:off x="405060" y="789083"/>
            <a:ext cx="6208712" cy="3441724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/ Private Procedures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procedure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정의되면 어떤 모듈에서도 호출이 가능 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procedure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타입은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procedure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정의되면 다른 모듈에서 호출이 불가능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E35A909-8159-4088-8F77-E527822E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526" y="1699145"/>
            <a:ext cx="1901334" cy="758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Sub Name()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End Sub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CD6BBF5-5981-4191-8E0A-947A97B84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527" y="3035838"/>
            <a:ext cx="4218790" cy="8401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Sub Name()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End Sub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92081BE-2FCC-4387-A08D-0D6872608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983" y="1699145"/>
            <a:ext cx="1901333" cy="7583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Sub Name()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…</a:t>
            </a:r>
          </a:p>
          <a:p>
            <a:pPr algn="l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End Sub</a:t>
            </a:r>
          </a:p>
        </p:txBody>
      </p:sp>
    </p:spTree>
    <p:extLst>
      <p:ext uri="{BB962C8B-B14F-4D97-AF65-F5344CB8AC3E}">
        <p14:creationId xmlns:p14="http://schemas.microsoft.com/office/powerpoint/2010/main" val="1095047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C77936-B22A-4E96-B9F9-0DD592453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Procedure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AD4402-A2FD-40AA-9C24-2E23392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Macro </a:t>
            </a:r>
            <a:r>
              <a:rPr lang="ko-KR" altLang="en-US" dirty="0"/>
              <a:t>자동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509175-8643-431E-A363-3A10F24D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45" y="1168903"/>
            <a:ext cx="3103468" cy="2313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8F19A4-86EE-4799-97B7-574A2D55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51" y="1210174"/>
            <a:ext cx="1741643" cy="14434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56192B-2620-4929-BA5F-C7133D964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47" y="1217822"/>
            <a:ext cx="2956623" cy="2178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AE03E9-0D69-408A-81B2-E7B467ACA769}"/>
              </a:ext>
            </a:extLst>
          </p:cNvPr>
          <p:cNvSpPr txBox="1"/>
          <p:nvPr/>
        </p:nvSpPr>
        <p:spPr>
          <a:xfrm>
            <a:off x="285570" y="891575"/>
            <a:ext cx="2009492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기록 시작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0D11C-5DFA-4333-9B24-0720A6534AA7}"/>
              </a:ext>
            </a:extLst>
          </p:cNvPr>
          <p:cNvSpPr txBox="1"/>
          <p:nvPr/>
        </p:nvSpPr>
        <p:spPr>
          <a:xfrm>
            <a:off x="3600651" y="891575"/>
            <a:ext cx="2110937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기록 후 중지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6A36C-342C-4A77-BA37-A4A9FDD15A54}"/>
              </a:ext>
            </a:extLst>
          </p:cNvPr>
          <p:cNvSpPr txBox="1"/>
          <p:nvPr/>
        </p:nvSpPr>
        <p:spPr>
          <a:xfrm>
            <a:off x="6162412" y="891575"/>
            <a:ext cx="1709529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3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바인딩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619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Procedure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Example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F9C4E5-A005-49A9-B7E7-42D78D8B40F6}"/>
              </a:ext>
            </a:extLst>
          </p:cNvPr>
          <p:cNvSpPr/>
          <p:nvPr/>
        </p:nvSpPr>
        <p:spPr>
          <a:xfrm>
            <a:off x="359471" y="810611"/>
            <a:ext cx="42125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Function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함수명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(입력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변수명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as 변수 타입, ... ) </a:t>
            </a:r>
            <a:r>
              <a:rPr lang="en-US" altLang="ko-KR" sz="1000" b="0" dirty="0">
                <a:solidFill>
                  <a:srgbClr val="00B050"/>
                </a:solidFill>
                <a:latin typeface="+mn-lt"/>
              </a:rPr>
              <a:t>as 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리턴 타입</a:t>
            </a:r>
          </a:p>
          <a:p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Function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interpolation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(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1, y1, x2, y2, x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Double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as Double</a:t>
            </a:r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'찾을 값이 범위를 벗어나는지 점검, 벗어나면 최대값 또는 최소값 적용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&lt;=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x1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ko-KR" sz="1000" b="0" dirty="0">
                <a:solidFill>
                  <a:schemeClr val="tx1"/>
                </a:solidFill>
              </a:rPr>
              <a:t>interpolation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y1</a:t>
            </a:r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MsgBox "Out of table"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Exit Function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ElseIf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&gt;=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x2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</a:rPr>
              <a:t>interpolation</a:t>
            </a:r>
            <a:r>
              <a:rPr lang="ko-KR" altLang="en-US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>
                <a:solidFill>
                  <a:schemeClr val="tx1"/>
                </a:solidFill>
              </a:rPr>
              <a:t>y2</a:t>
            </a:r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MsgBox "Out of table"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Exit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Function</a:t>
            </a:r>
            <a:endParaRPr lang="en-US" altLang="ko-KR" sz="1000" b="0" dirty="0">
              <a:solidFill>
                <a:srgbClr val="0000FF"/>
              </a:solidFill>
              <a:latin typeface="+mn-lt"/>
            </a:endParaRPr>
          </a:p>
          <a:p>
            <a:endParaRPr lang="en-US" altLang="ko-KR" sz="1000" b="0" dirty="0">
              <a:solidFill>
                <a:srgbClr val="0000FF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ko-KR" altLang="en-US" sz="1000" b="0" dirty="0" err="1">
                <a:solidFill>
                  <a:srgbClr val="0000FF"/>
                </a:solidFill>
              </a:rPr>
              <a:t>End</a:t>
            </a:r>
            <a:r>
              <a:rPr lang="ko-KR" altLang="en-US" sz="1000" b="0" dirty="0">
                <a:solidFill>
                  <a:srgbClr val="0000FF"/>
                </a:solidFill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</a:rPr>
              <a:t>If</a:t>
            </a:r>
            <a:endParaRPr lang="ko-KR" altLang="en-US" sz="1000" b="0" dirty="0">
              <a:solidFill>
                <a:srgbClr val="0000FF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B050"/>
                </a:solidFill>
              </a:rPr>
              <a:t>' 1차 보간 후 결과 리턴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interpolation</a:t>
            </a:r>
            <a:r>
              <a:rPr lang="ko-KR" altLang="en-US" sz="1000" b="0" dirty="0">
                <a:solidFill>
                  <a:schemeClr val="tx1"/>
                </a:solidFill>
              </a:rPr>
              <a:t> = (y2 - y1) / (x2 - x1) * (</a:t>
            </a:r>
            <a:r>
              <a:rPr lang="ko-KR" altLang="en-US" sz="1000" b="0" dirty="0" err="1">
                <a:solidFill>
                  <a:schemeClr val="tx1"/>
                </a:solidFill>
              </a:rPr>
              <a:t>x</a:t>
            </a:r>
            <a:r>
              <a:rPr lang="ko-KR" altLang="en-US" sz="1000" b="0" dirty="0">
                <a:solidFill>
                  <a:schemeClr val="tx1"/>
                </a:solidFill>
              </a:rPr>
              <a:t> - x1) + y1</a:t>
            </a:r>
          </a:p>
          <a:p>
            <a:endParaRPr lang="ko-KR" altLang="en-US" sz="1000" b="0" dirty="0">
              <a:solidFill>
                <a:schemeClr val="tx1"/>
              </a:solidFill>
            </a:endParaRPr>
          </a:p>
          <a:p>
            <a:r>
              <a:rPr lang="ko-KR" altLang="en-US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</a:rPr>
              <a:t>Function</a:t>
            </a:r>
            <a:r>
              <a:rPr lang="ko-KR" altLang="en-US" sz="1000" b="0" dirty="0">
                <a:solidFill>
                  <a:srgbClr val="00B050"/>
                </a:solidFill>
              </a:rPr>
              <a:t> 종료</a:t>
            </a:r>
          </a:p>
          <a:p>
            <a:r>
              <a:rPr lang="ko-KR" altLang="en-US" sz="1000" b="0" dirty="0" err="1">
                <a:solidFill>
                  <a:srgbClr val="0000FF"/>
                </a:solidFill>
              </a:rPr>
              <a:t>End</a:t>
            </a:r>
            <a:r>
              <a:rPr lang="ko-KR" altLang="en-US" sz="1000" b="0" dirty="0">
                <a:solidFill>
                  <a:srgbClr val="0000FF"/>
                </a:solidFill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</a:rPr>
              <a:t>Function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en-US" altLang="ko-KR" sz="1000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A5D72D4-1D05-4E1D-9CB5-ABDF981C6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64657"/>
              </p:ext>
            </p:extLst>
          </p:nvPr>
        </p:nvGraphicFramePr>
        <p:xfrm>
          <a:off x="5654800" y="63286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4800" y="63286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D5C03B0-14F8-46F1-A208-75A86862FCBA}"/>
              </a:ext>
            </a:extLst>
          </p:cNvPr>
          <p:cNvSpPr/>
          <p:nvPr/>
        </p:nvSpPr>
        <p:spPr>
          <a:xfrm>
            <a:off x="5095242" y="1482968"/>
            <a:ext cx="3273030" cy="3072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B050"/>
                </a:solidFill>
                <a:latin typeface="+mn-lt"/>
              </a:rPr>
              <a:t>‘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매크로 기록으로 자동 생성된 </a:t>
            </a:r>
            <a:r>
              <a:rPr lang="en-US" altLang="ko-KR" sz="1000" b="0" dirty="0">
                <a:solidFill>
                  <a:srgbClr val="00B050"/>
                </a:solidFill>
                <a:latin typeface="+mn-lt"/>
              </a:rPr>
              <a:t>Sub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ko-KR" sz="1000" b="0" dirty="0">
                <a:solidFill>
                  <a:srgbClr val="00B050"/>
                </a:solidFill>
                <a:latin typeface="+mn-lt"/>
              </a:rPr>
              <a:t>macro procedure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Sub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macro_test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Columns("B:B").Select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Selection.Font.Bold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True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Range("B4:B5,B7,B8,B10,B11").Select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Range("B11").Activate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With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Selection.Interior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.Pattern =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xlSolid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PatternColorIndex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xlAutomatic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ThemeColor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xlThemeColorAccent4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TintAndShade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0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PatternTintAndShade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0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End With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Range("E4").Select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936847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5701701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Object-</a:t>
              </a: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Oriented</a:t>
              </a: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 </a:t>
              </a:r>
              <a:r>
                <a:rPr lang="fr-FR" sz="2800" cap="all" dirty="0" err="1">
                  <a:solidFill>
                    <a:schemeClr val="tx2"/>
                  </a:solidFill>
                  <a:latin typeface="Arial Narrow" pitchFamily="34" charset="0"/>
                </a:rPr>
                <a:t>Programming</a:t>
              </a:r>
              <a:endParaRPr lang="fr-FR" sz="2800" cap="all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05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50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A3D2-4A49-4162-B9A0-B980D3338D66}"/>
              </a:ext>
            </a:extLst>
          </p:cNvPr>
          <p:cNvSpPr txBox="1"/>
          <p:nvPr/>
        </p:nvSpPr>
        <p:spPr>
          <a:xfrm>
            <a:off x="8059003" y="375313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ko-KR" altLang="en-US" sz="1600" b="0" dirty="0" err="1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8C7605-843C-406E-B8CE-E72370FD5EEA}"/>
              </a:ext>
            </a:extLst>
          </p:cNvPr>
          <p:cNvGrpSpPr/>
          <p:nvPr/>
        </p:nvGrpSpPr>
        <p:grpSpPr>
          <a:xfrm>
            <a:off x="44253" y="537832"/>
            <a:ext cx="8525844" cy="4242685"/>
            <a:chOff x="295362" y="718413"/>
            <a:chExt cx="8254929" cy="4188937"/>
          </a:xfrm>
        </p:grpSpPr>
        <p:pic>
          <p:nvPicPr>
            <p:cNvPr id="4" name="Picture 2" descr="Object-oriented programming에 대한 이미지 검색결과">
              <a:extLst>
                <a:ext uri="{FF2B5EF4-FFF2-40B4-BE49-F238E27FC236}">
                  <a16:creationId xmlns:a16="http://schemas.microsoft.com/office/drawing/2014/main" id="{9D59F4FE-1E79-41CF-A99E-1BCA59A2D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362" y="718413"/>
              <a:ext cx="8254929" cy="418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06591F-1DC3-4258-9E12-1085DADF1F3C}"/>
                </a:ext>
              </a:extLst>
            </p:cNvPr>
            <p:cNvSpPr/>
            <p:nvPr/>
          </p:nvSpPr>
          <p:spPr>
            <a:xfrm>
              <a:off x="426202" y="958705"/>
              <a:ext cx="2569048" cy="561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 descr="Object-oriented programming에 대한 이미지 검색결과">
            <a:extLst>
              <a:ext uri="{FF2B5EF4-FFF2-40B4-BE49-F238E27FC236}">
                <a16:creationId xmlns:a16="http://schemas.microsoft.com/office/drawing/2014/main" id="{A5D84519-6E5C-4D4E-8F1B-B788BACD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11" y="254517"/>
            <a:ext cx="1741176" cy="13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53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주요 특징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E1D98F-8531-4BC9-8BCB-3BACF239D2F2}"/>
              </a:ext>
            </a:extLst>
          </p:cNvPr>
          <p:cNvGrpSpPr/>
          <p:nvPr/>
        </p:nvGrpSpPr>
        <p:grpSpPr>
          <a:xfrm>
            <a:off x="2211738" y="800951"/>
            <a:ext cx="4720523" cy="3719018"/>
            <a:chOff x="1873297" y="709612"/>
            <a:chExt cx="5124450" cy="3724275"/>
          </a:xfrm>
        </p:grpSpPr>
        <p:pic>
          <p:nvPicPr>
            <p:cNvPr id="9218" name="Picture 2" descr="관련 이미지">
              <a:extLst>
                <a:ext uri="{FF2B5EF4-FFF2-40B4-BE49-F238E27FC236}">
                  <a16:creationId xmlns:a16="http://schemas.microsoft.com/office/drawing/2014/main" id="{C57EF038-E8C0-4C50-BAE4-7EF212203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297" y="709612"/>
              <a:ext cx="5124450" cy="3724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6E8D71-99B9-4E8A-8C39-2AF192FC624B}"/>
                </a:ext>
              </a:extLst>
            </p:cNvPr>
            <p:cNvSpPr/>
            <p:nvPr/>
          </p:nvSpPr>
          <p:spPr>
            <a:xfrm>
              <a:off x="5547815" y="4026090"/>
              <a:ext cx="1160060" cy="293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3BC2B2-F47F-43CC-81C0-CDF4FE6BD556}"/>
                </a:ext>
              </a:extLst>
            </p:cNvPr>
            <p:cNvSpPr/>
            <p:nvPr/>
          </p:nvSpPr>
          <p:spPr>
            <a:xfrm>
              <a:off x="2146253" y="4026090"/>
              <a:ext cx="1160060" cy="293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549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</a:t>
            </a:r>
            <a:r>
              <a:rPr lang="ko-KR" altLang="en-US" dirty="0"/>
              <a:t>의 객체 지향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70AC4-359B-438E-8B06-08809A01F6C4}"/>
              </a:ext>
            </a:extLst>
          </p:cNvPr>
          <p:cNvSpPr txBox="1">
            <a:spLocks noChangeArrowheads="1"/>
          </p:cNvSpPr>
          <p:nvPr/>
        </p:nvSpPr>
        <p:spPr>
          <a:xfrm>
            <a:off x="343215" y="747859"/>
            <a:ext cx="6358981" cy="712452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직접 객체 </a:t>
            </a:r>
            <a:r>
              <a:rPr lang="ko-KR" altLang="en-US" sz="1400" kern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모듈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개발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VBA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미리 정의된 객체를 활용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04ABFD7-2E2E-415C-8904-B04F5FDECB80}"/>
              </a:ext>
            </a:extLst>
          </p:cNvPr>
          <p:cNvSpPr txBox="1">
            <a:spLocks noChangeArrowheads="1"/>
          </p:cNvSpPr>
          <p:nvPr/>
        </p:nvSpPr>
        <p:spPr>
          <a:xfrm>
            <a:off x="343214" y="1460311"/>
            <a:ext cx="6358981" cy="3480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인스턴스 선언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0F99351-A35C-4935-BF2E-9BC40AAB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00" y="1808327"/>
            <a:ext cx="3070954" cy="36443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10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5771F66-1CA9-4683-A5E1-0441BBF2E93C}"/>
              </a:ext>
            </a:extLst>
          </p:cNvPr>
          <p:cNvSpPr txBox="1">
            <a:spLocks noChangeArrowheads="1"/>
          </p:cNvSpPr>
          <p:nvPr/>
        </p:nvSpPr>
        <p:spPr>
          <a:xfrm>
            <a:off x="343214" y="2346771"/>
            <a:ext cx="6358981" cy="3480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7ED0B452-46C3-470A-878A-21A4A9739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01" y="2711206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44141E7-C701-4EC0-8904-954C9506F304}"/>
              </a:ext>
            </a:extLst>
          </p:cNvPr>
          <p:cNvSpPr txBox="1">
            <a:spLocks noChangeArrowheads="1"/>
          </p:cNvSpPr>
          <p:nvPr/>
        </p:nvSpPr>
        <p:spPr>
          <a:xfrm>
            <a:off x="343214" y="3188988"/>
            <a:ext cx="6358981" cy="3480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속성 변경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4144DC1F-D1A2-48B6-8216-A909C8A0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01" y="3553423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000" b="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876285C-3B89-4E7D-A00E-B8DAF8ABDA13}"/>
              </a:ext>
            </a:extLst>
          </p:cNvPr>
          <p:cNvSpPr txBox="1">
            <a:spLocks noChangeArrowheads="1"/>
          </p:cNvSpPr>
          <p:nvPr/>
        </p:nvSpPr>
        <p:spPr>
          <a:xfrm>
            <a:off x="343214" y="4031206"/>
            <a:ext cx="6358981" cy="348017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메서드 호출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30205A1-AF11-4D20-BDE4-885E80A9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01" y="4395641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메서드명</a:t>
            </a:r>
            <a:endParaRPr lang="en-US" altLang="ko-KR" sz="10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F17C9AB9-8A2B-4149-BA6D-6187147D4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372" y="1808327"/>
            <a:ext cx="3070954" cy="36443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F98CF03D-C9D7-4D0B-AB2A-40424E2F4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373" y="2711206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Worksheet(</a:t>
            </a:r>
            <a:r>
              <a:rPr lang="en-US" altLang="ko-KR" sz="1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“sheet1”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999CB1CB-C326-4FB0-B2AE-8B121F3D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373" y="3553423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ws.</a:t>
            </a:r>
            <a:r>
              <a:rPr lang="en-US" altLang="ko-KR" sz="10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0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“New sheet”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6398B122-1155-423E-9E0E-1A84FE6B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373" y="4395641"/>
            <a:ext cx="3070954" cy="34801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ws.</a:t>
            </a:r>
            <a:r>
              <a:rPr lang="en-US" altLang="ko-KR" sz="1000" b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Activate</a:t>
            </a:r>
            <a:endParaRPr lang="en-US" altLang="ko-KR" sz="10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8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F6C0BE2-4D0B-414C-B332-412DC0535C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EA6FF10-C7DE-40F5-BF34-647DBD2ADE05}"/>
              </a:ext>
            </a:extLst>
          </p:cNvPr>
          <p:cNvSpPr txBox="1">
            <a:spLocks noChangeArrowheads="1"/>
          </p:cNvSpPr>
          <p:nvPr/>
        </p:nvSpPr>
        <p:spPr>
          <a:xfrm>
            <a:off x="379911" y="786279"/>
            <a:ext cx="7774626" cy="3570942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VBA (Visual Basic for Application)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사용 확장성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함수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GUI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엑셀 시트에 활용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개발 환경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MS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개발환경 완료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개발 비용이 없으며 배포가 자유로움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VBA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엑셀의 기능 뿐만 아니라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오피스 제품군의 제어도 가능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 windows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다양한 기능 수행 가능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매크로 녹화 기능을 이용하여 실시간 동작으로 코드로 변환 가능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명령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 상단 리본</a:t>
            </a:r>
            <a:r>
              <a:rPr lang="en-US" altLang="ko-KR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등으로 다양한 실행 방법</a:t>
            </a: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35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425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</a:t>
            </a:r>
            <a:r>
              <a:rPr lang="ko-KR" altLang="en-US" dirty="0"/>
              <a:t>객체 탐색기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93BFD-E655-4CE6-BECA-13C7C856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" y="1220243"/>
            <a:ext cx="4041754" cy="34969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0CBFB3-05B0-4A5B-BE3D-4EB5E87FF5C9}"/>
              </a:ext>
            </a:extLst>
          </p:cNvPr>
          <p:cNvSpPr/>
          <p:nvPr/>
        </p:nvSpPr>
        <p:spPr>
          <a:xfrm>
            <a:off x="240780" y="746152"/>
            <a:ext cx="8248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500" dirty="0">
                <a:solidFill>
                  <a:schemeClr val="tx1"/>
                </a:solidFill>
              </a:rPr>
              <a:t>VBA </a:t>
            </a:r>
            <a:r>
              <a:rPr lang="ko-KR" altLang="en-US" sz="1500" dirty="0">
                <a:solidFill>
                  <a:schemeClr val="tx1"/>
                </a:solidFill>
              </a:rPr>
              <a:t>개발 화면에서 </a:t>
            </a:r>
            <a:r>
              <a:rPr lang="en-US" altLang="ko-KR" sz="1500" dirty="0">
                <a:solidFill>
                  <a:schemeClr val="tx1"/>
                </a:solidFill>
              </a:rPr>
              <a:t>‘F2’ : Excel</a:t>
            </a:r>
            <a:r>
              <a:rPr lang="ko-KR" altLang="en-US" sz="1500" dirty="0">
                <a:solidFill>
                  <a:schemeClr val="tx1"/>
                </a:solidFill>
              </a:rPr>
              <a:t>에서 미리 정의한 객체의 구성원을 확인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6B7B6E-F10F-49EA-AB0E-22BCE04C0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353"/>
          <a:stretch/>
        </p:blipFill>
        <p:spPr>
          <a:xfrm>
            <a:off x="5107835" y="2233204"/>
            <a:ext cx="2539951" cy="804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F6134-41B1-4B5C-B919-3BE38AADEB6E}"/>
              </a:ext>
            </a:extLst>
          </p:cNvPr>
          <p:cNvSpPr txBox="1"/>
          <p:nvPr/>
        </p:nvSpPr>
        <p:spPr bwMode="auto">
          <a:xfrm>
            <a:off x="5026682" y="1473888"/>
            <a:ext cx="595035" cy="3786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상수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CA5FD-8C43-483E-AAB2-813D798E6BDA}"/>
              </a:ext>
            </a:extLst>
          </p:cNvPr>
          <p:cNvSpPr txBox="1"/>
          <p:nvPr/>
        </p:nvSpPr>
        <p:spPr bwMode="auto">
          <a:xfrm>
            <a:off x="5830871" y="3480264"/>
            <a:ext cx="800219" cy="3786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메서드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4B3E9-564B-40AD-BC9E-A816489E02D9}"/>
              </a:ext>
            </a:extLst>
          </p:cNvPr>
          <p:cNvSpPr txBox="1"/>
          <p:nvPr/>
        </p:nvSpPr>
        <p:spPr bwMode="auto">
          <a:xfrm>
            <a:off x="4964534" y="3480265"/>
            <a:ext cx="595035" cy="37869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속성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B2A096-6B36-457A-9FA4-493A97C1FB5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246735" y="3094672"/>
            <a:ext cx="15317" cy="3855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A68BC7-6757-4AC2-B107-03D1FC3C2E79}"/>
              </a:ext>
            </a:extLst>
          </p:cNvPr>
          <p:cNvCxnSpPr>
            <a:stCxn id="8" idx="2"/>
          </p:cNvCxnSpPr>
          <p:nvPr/>
        </p:nvCxnSpPr>
        <p:spPr>
          <a:xfrm flipH="1">
            <a:off x="5262051" y="1852581"/>
            <a:ext cx="62149" cy="3807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5EA901-8D96-4FA9-A1CA-8E43FBD8EFB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438633" y="2709081"/>
            <a:ext cx="792348" cy="7711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D9FB24B-22AE-464F-B7DE-2093D615C085}"/>
              </a:ext>
            </a:extLst>
          </p:cNvPr>
          <p:cNvSpPr/>
          <p:nvPr/>
        </p:nvSpPr>
        <p:spPr>
          <a:xfrm>
            <a:off x="2448613" y="1847150"/>
            <a:ext cx="787853" cy="1118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8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WORKBOOKs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7F8A74-E0D4-4859-87D7-78CDBF5C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25739"/>
              </p:ext>
            </p:extLst>
          </p:nvPr>
        </p:nvGraphicFramePr>
        <p:xfrm>
          <a:off x="180975" y="640122"/>
          <a:ext cx="8783638" cy="4219812"/>
        </p:xfrm>
        <a:graphic>
          <a:graphicData uri="http://schemas.openxmlformats.org/drawingml/2006/table">
            <a:tbl>
              <a:tblPr/>
              <a:tblGrid>
                <a:gridCol w="3995240">
                  <a:extLst>
                    <a:ext uri="{9D8B030D-6E8A-4147-A177-3AD203B41FA5}">
                      <a16:colId xmlns:a16="http://schemas.microsoft.com/office/drawing/2014/main" val="940520674"/>
                    </a:ext>
                  </a:extLst>
                </a:gridCol>
                <a:gridCol w="4788398">
                  <a:extLst>
                    <a:ext uri="{9D8B030D-6E8A-4147-A177-3AD203B41FA5}">
                      <a16:colId xmlns:a16="http://schemas.microsoft.com/office/drawing/2014/main" val="222621009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작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8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 </a:t>
                      </a: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8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4407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변수 선언하기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 Workbook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89474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워크북 생성하기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Workbooks.Add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245875"/>
                  </a:ext>
                </a:extLst>
              </a:tr>
              <a:tr h="2184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변수 할당하기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Workbooks("Example.xlsx")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2132811"/>
                  </a:ext>
                </a:extLst>
              </a:tr>
              <a:tr h="218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ThisWorkbook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314669"/>
                  </a:ext>
                </a:extLst>
              </a:tr>
              <a:tr h="218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Workbooks(1)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18906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 있는 워크북 개체에 이름을 이용해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Workbooks("Example.xlsx")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469557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 있는 워크북 개체에 인덱스를 이용해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Workbooks(&lt;index&gt;)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29622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 있는 가장 처음 워크북 개체에 인덱스 이용해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Workbooks(1)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6257815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열려 있는 가장 마지막 워크북 개체에 인덱스 이용해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Workbooks.Count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77894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활성화 되어 있는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 있는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개체에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ActiveWorkbook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305109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되고 있는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VBA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코드를 소유하고 있는 워크북 개체에 접근하기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ThisWorkbook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863224"/>
                  </a:ext>
                </a:extLst>
              </a:tr>
              <a:tr h="21843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활성화 시키기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Workbooks(1).Activate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8709"/>
                  </a:ext>
                </a:extLst>
              </a:tr>
              <a:tr h="218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wk.Activate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5658885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저장하기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wk.Save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39810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다른 이름으로 저장하기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wk.SaveAs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"Backup.xlsx"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1548272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저장하고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안하고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워크북 닫기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wk.Close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SaveChanges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:=True ( or False 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666074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워크북 열기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Workbooks.Open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("C:\Somewhere\SomeFile.xlsx")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301041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 전용으로 워크북 열기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Workbooks.Open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("C:\Somewhere\SomeFile.xlsx",  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ReadOnly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:=True)</a:t>
                      </a:r>
                    </a:p>
                  </a:txBody>
                  <a:tcPr marL="108000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702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822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WORKsheets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2E3ED2-5BD9-4311-B1AD-EE5943B5A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24855"/>
              </p:ext>
            </p:extLst>
          </p:nvPr>
        </p:nvGraphicFramePr>
        <p:xfrm>
          <a:off x="294038" y="791261"/>
          <a:ext cx="8555924" cy="3980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3189">
                  <a:extLst>
                    <a:ext uri="{9D8B030D-6E8A-4147-A177-3AD203B41FA5}">
                      <a16:colId xmlns:a16="http://schemas.microsoft.com/office/drawing/2014/main" val="2579027103"/>
                    </a:ext>
                  </a:extLst>
                </a:gridCol>
                <a:gridCol w="4652735">
                  <a:extLst>
                    <a:ext uri="{9D8B030D-6E8A-4147-A177-3AD203B41FA5}">
                      <a16:colId xmlns:a16="http://schemas.microsoft.com/office/drawing/2014/main" val="241719718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작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8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 </a:t>
                      </a: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98" marR="7298" marT="729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7060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변수 선언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 sh As Worksheet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194841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변수 할당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sh = Worksheets("Sheet1")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650576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이름 변경하기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sh.Name = "New Name"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442016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워크시트에 이름으로 접근하기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Worksheets("Sheet1")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4245"/>
                  </a:ext>
                </a:extLst>
              </a:tr>
              <a:tr h="2088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워크시트를 인덱스로 접근하기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Worksheets(2)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801514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 부터 우측으로 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씩 증가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Worksheets(4)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910645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왼쪽의 워크시트에 접근하기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Worksheets(1)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10642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오른쪽의 워크시트에 접근하기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Worksheets(</a:t>
                      </a:r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Worksheets.Count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862520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 된 워크시트에 접근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ActiveWorksheet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724125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추가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Worksheets.Add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46694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 워크시트 추가하기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Worksheets.Add Count:=3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9578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활성화하기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sh.Activate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72674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복사하기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sh.Copy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81865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뒤에 있는 워크시트 복사하기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sh1.Copy After:=Sh2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959267"/>
                  </a:ext>
                </a:extLst>
              </a:tr>
              <a:tr h="2182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삭제하기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sh.Delete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7561"/>
                  </a:ext>
                </a:extLst>
              </a:tr>
              <a:tr h="20880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워크시트 숨기기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sh.Visible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xlSheetHidden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69302"/>
                  </a:ext>
                </a:extLst>
              </a:tr>
              <a:tr h="218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sh.Visible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xlSheetVisible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918" marT="7918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54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408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and cells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EA7013-8B40-4D6A-AF47-675C03E7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28062"/>
              </p:ext>
            </p:extLst>
          </p:nvPr>
        </p:nvGraphicFramePr>
        <p:xfrm>
          <a:off x="341621" y="917536"/>
          <a:ext cx="8460757" cy="2644530"/>
        </p:xfrm>
        <a:graphic>
          <a:graphicData uri="http://schemas.openxmlformats.org/drawingml/2006/table">
            <a:tbl>
              <a:tblPr/>
              <a:tblGrid>
                <a:gridCol w="1131911">
                  <a:extLst>
                    <a:ext uri="{9D8B030D-6E8A-4147-A177-3AD203B41FA5}">
                      <a16:colId xmlns:a16="http://schemas.microsoft.com/office/drawing/2014/main" val="2962920066"/>
                    </a:ext>
                  </a:extLst>
                </a:gridCol>
                <a:gridCol w="2606722">
                  <a:extLst>
                    <a:ext uri="{9D8B030D-6E8A-4147-A177-3AD203B41FA5}">
                      <a16:colId xmlns:a16="http://schemas.microsoft.com/office/drawing/2014/main" val="1960587100"/>
                    </a:ext>
                  </a:extLst>
                </a:gridCol>
                <a:gridCol w="1439839">
                  <a:extLst>
                    <a:ext uri="{9D8B030D-6E8A-4147-A177-3AD203B41FA5}">
                      <a16:colId xmlns:a16="http://schemas.microsoft.com/office/drawing/2014/main" val="1307358662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1839921967"/>
                    </a:ext>
                  </a:extLst>
                </a:gridCol>
                <a:gridCol w="1235121">
                  <a:extLst>
                    <a:ext uri="{9D8B030D-6E8A-4147-A177-3AD203B41FA5}">
                      <a16:colId xmlns:a16="http://schemas.microsoft.com/office/drawing/2014/main" val="1108593262"/>
                    </a:ext>
                  </a:extLst>
                </a:gridCol>
              </a:tblGrid>
              <a:tr h="403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파라메터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리턴 타입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6226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43944"/>
                  </a:ext>
                </a:extLst>
              </a:tr>
              <a:tr h="320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Range("A1:A4")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$A$1:$A$4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94071"/>
                  </a:ext>
                </a:extLst>
              </a:tr>
              <a:tr h="320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Cells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(row)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(column)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Cells(1, 5)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$E$1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96024"/>
                  </a:ext>
                </a:extLst>
              </a:tr>
              <a:tr h="320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(row)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(column)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Range("A1:A2").Offset(1, 2)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$C$2:$C$3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240344"/>
                  </a:ext>
                </a:extLst>
              </a:tr>
              <a:tr h="3201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(row)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 또는 행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(row)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또는 멀티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Rows(4)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$4:$4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82395"/>
                  </a:ext>
                </a:extLst>
              </a:tr>
              <a:tr h="320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Rows("2:4")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$2:$4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804677"/>
                  </a:ext>
                </a:extLst>
              </a:tr>
              <a:tr h="3201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Columns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(column)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 또는 열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(column)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또는 멀티 셀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Columns(4)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$D:$D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358139"/>
                  </a:ext>
                </a:extLst>
              </a:tr>
              <a:tr h="3201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Columns("B:D")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$B:$D</a:t>
                      </a:r>
                    </a:p>
                  </a:txBody>
                  <a:tcPr marL="108000" marR="6226" marT="6226" marB="0" anchor="ctr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97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56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주요 메서드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BD45CA83-512E-423F-A5AF-95F7CCF8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8" y="701521"/>
            <a:ext cx="5194853" cy="41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71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주요 속성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4C6660A-0241-43A3-9EDA-825FCD7F3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6" y="827184"/>
            <a:ext cx="63627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90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D378AF-4DA8-49DE-9E03-3AF4704F7C08}"/>
              </a:ext>
            </a:extLst>
          </p:cNvPr>
          <p:cNvSpPr/>
          <p:nvPr/>
        </p:nvSpPr>
        <p:spPr>
          <a:xfrm>
            <a:off x="5148294" y="2668132"/>
            <a:ext cx="3244961" cy="1727509"/>
          </a:xfrm>
          <a:prstGeom prst="roundRect">
            <a:avLst>
              <a:gd name="adj" fmla="val 1093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6ABD936-7894-4D4A-9AE8-314640328561}"/>
              </a:ext>
            </a:extLst>
          </p:cNvPr>
          <p:cNvSpPr/>
          <p:nvPr/>
        </p:nvSpPr>
        <p:spPr>
          <a:xfrm>
            <a:off x="668533" y="2668134"/>
            <a:ext cx="3378028" cy="1727508"/>
          </a:xfrm>
          <a:prstGeom prst="roundRect">
            <a:avLst>
              <a:gd name="adj" fmla="val 109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ko-KR" altLang="en-US" dirty="0"/>
              <a:t>구문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70AC4-359B-438E-8B06-08809A01F6C4}"/>
              </a:ext>
            </a:extLst>
          </p:cNvPr>
          <p:cNvSpPr txBox="1">
            <a:spLocks noChangeArrowheads="1"/>
          </p:cNvSpPr>
          <p:nvPr/>
        </p:nvSpPr>
        <p:spPr>
          <a:xfrm>
            <a:off x="343215" y="833179"/>
            <a:ext cx="6358981" cy="427900"/>
          </a:xfrm>
          <a:prstGeom prst="rect">
            <a:avLst/>
          </a:prstGeom>
        </p:spPr>
        <p:txBody>
          <a:bodyPr/>
          <a:lstStyle>
            <a:lvl1pPr marL="257175" indent="-257175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latinLnBrk="1" hangingPunct="1"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latinLnBrk="1" hangingPunct="1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 sz="8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객체에 대한 반복 작업 수행은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With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구문으로 묶음 가능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30205A1-AF11-4D20-BDE4-885E80A9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33" y="1238183"/>
            <a:ext cx="3070954" cy="100204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.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.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속성값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9F6F86-FADC-44D1-A350-5FFB4017DA3D}"/>
              </a:ext>
            </a:extLst>
          </p:cNvPr>
          <p:cNvSpPr/>
          <p:nvPr/>
        </p:nvSpPr>
        <p:spPr>
          <a:xfrm>
            <a:off x="5424068" y="2895974"/>
            <a:ext cx="2259622" cy="12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With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.Value = 10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Font.Name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“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맑은고딕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Font.Size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14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       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Font.Bold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True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rgbClr val="0000FF"/>
                </a:solidFill>
                <a:latin typeface="+mn-lt"/>
              </a:rPr>
              <a:t>End With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A1109A-6682-4F3D-991C-FAF3EC9173B5}"/>
              </a:ext>
            </a:extLst>
          </p:cNvPr>
          <p:cNvSpPr/>
          <p:nvPr/>
        </p:nvSpPr>
        <p:spPr>
          <a:xfrm>
            <a:off x="807421" y="3096028"/>
            <a:ext cx="2526671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Range(“A1”).Value = 10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Font.Name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“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맑은고딕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Font.Size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14</a:t>
            </a:r>
          </a:p>
          <a:p>
            <a:pPr>
              <a:lnSpc>
                <a:spcPct val="130000"/>
              </a:lnSpc>
            </a:pP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Range(“A1”).</a:t>
            </a:r>
            <a:r>
              <a:rPr lang="en-US" altLang="ko-KR" sz="1000" b="0" dirty="0" err="1">
                <a:solidFill>
                  <a:schemeClr val="tx1"/>
                </a:solidFill>
                <a:latin typeface="+mn-lt"/>
              </a:rPr>
              <a:t>Font.Bold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 = 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0FA137-2217-4EFB-A4B1-C65CB17EF198}"/>
              </a:ext>
            </a:extLst>
          </p:cNvPr>
          <p:cNvSpPr txBox="1"/>
          <p:nvPr/>
        </p:nvSpPr>
        <p:spPr>
          <a:xfrm>
            <a:off x="4341283" y="3194648"/>
            <a:ext cx="512288" cy="7730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40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300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Object-Oriented Programming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92F90-6422-4BD1-91B6-A2EABCEB89C4}"/>
              </a:ext>
            </a:extLst>
          </p:cNvPr>
          <p:cNvSpPr/>
          <p:nvPr/>
        </p:nvSpPr>
        <p:spPr>
          <a:xfrm>
            <a:off x="246476" y="710093"/>
            <a:ext cx="4544703" cy="4137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00FF"/>
                </a:solidFill>
              </a:rPr>
              <a:t>Sub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Add_sheet</a:t>
            </a:r>
            <a:r>
              <a:rPr lang="en-US" altLang="ko-KR" sz="1000" b="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endParaRPr lang="en-US" altLang="ko-KR" sz="10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객체 인스턴트를 위한 변수 선언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newSheet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Worksheet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firstRow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Range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cht_name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String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현재 시트의 셀</a:t>
            </a:r>
            <a:r>
              <a:rPr lang="en-US" altLang="ko-KR" sz="1000" b="0" dirty="0">
                <a:solidFill>
                  <a:srgbClr val="00B050"/>
                </a:solidFill>
              </a:rPr>
              <a:t>(4, C)</a:t>
            </a:r>
            <a:r>
              <a:rPr lang="ko-KR" altLang="en-US" sz="1000" b="0" dirty="0">
                <a:solidFill>
                  <a:srgbClr val="00B050"/>
                </a:solidFill>
              </a:rPr>
              <a:t>의 값을 읽어서 </a:t>
            </a:r>
            <a:r>
              <a:rPr lang="en-US" altLang="ko-KR" sz="1000" b="0" dirty="0" err="1">
                <a:solidFill>
                  <a:srgbClr val="00B050"/>
                </a:solidFill>
              </a:rPr>
              <a:t>cht_name</a:t>
            </a:r>
            <a:r>
              <a:rPr lang="ko-KR" altLang="en-US" sz="1000" b="0" dirty="0">
                <a:solidFill>
                  <a:srgbClr val="00B050"/>
                </a:solidFill>
              </a:rPr>
              <a:t>에 저장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cht_name</a:t>
            </a:r>
            <a:r>
              <a:rPr lang="en-US" altLang="ko-KR" sz="1000" b="0" dirty="0">
                <a:solidFill>
                  <a:schemeClr val="tx1"/>
                </a:solidFill>
              </a:rPr>
              <a:t> = Cells(4, 3).Value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'Worksheets </a:t>
            </a:r>
            <a:r>
              <a:rPr lang="ko-KR" altLang="en-US" sz="1000" b="0" dirty="0">
                <a:solidFill>
                  <a:srgbClr val="00B050"/>
                </a:solidFill>
              </a:rPr>
              <a:t>객체의 </a:t>
            </a:r>
            <a:r>
              <a:rPr lang="en-US" altLang="ko-KR" sz="1000" b="0" dirty="0">
                <a:solidFill>
                  <a:srgbClr val="00B050"/>
                </a:solidFill>
              </a:rPr>
              <a:t>add </a:t>
            </a:r>
            <a:r>
              <a:rPr lang="ko-KR" altLang="en-US" sz="1000" b="0" dirty="0">
                <a:solidFill>
                  <a:srgbClr val="00B050"/>
                </a:solidFill>
              </a:rPr>
              <a:t>메서드 호출하여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rgbClr val="00B050"/>
                </a:solidFill>
              </a:rPr>
              <a:t>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새로운 시트를 추가하고 </a:t>
            </a:r>
            <a:r>
              <a:rPr lang="en-US" altLang="ko-KR" sz="1000" b="0" dirty="0" err="1">
                <a:solidFill>
                  <a:srgbClr val="00B050"/>
                </a:solidFill>
              </a:rPr>
              <a:t>newSheet</a:t>
            </a:r>
            <a:r>
              <a:rPr lang="en-US" altLang="ko-KR" sz="1000" b="0" dirty="0">
                <a:solidFill>
                  <a:srgbClr val="00B050"/>
                </a:solidFill>
              </a:rPr>
              <a:t> </a:t>
            </a:r>
            <a:r>
              <a:rPr lang="ko-KR" altLang="en-US" sz="1000" b="0" dirty="0">
                <a:solidFill>
                  <a:srgbClr val="00B050"/>
                </a:solidFill>
              </a:rPr>
              <a:t>라는 인스턴트로 지정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Set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newSheet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Worksheets.Add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en-US" altLang="ko-KR" sz="1000" b="0" dirty="0" err="1">
                <a:solidFill>
                  <a:srgbClr val="00B050"/>
                </a:solidFill>
              </a:rPr>
              <a:t>newSheet</a:t>
            </a:r>
            <a:r>
              <a:rPr lang="ko-KR" altLang="en-US" sz="1000" b="0" dirty="0">
                <a:solidFill>
                  <a:srgbClr val="00B050"/>
                </a:solidFill>
              </a:rPr>
              <a:t>로 정의된 인스턴트의 </a:t>
            </a:r>
            <a:r>
              <a:rPr lang="en-US" altLang="ko-KR" sz="1000" b="0" dirty="0">
                <a:solidFill>
                  <a:srgbClr val="00B050"/>
                </a:solidFill>
              </a:rPr>
              <a:t>Name </a:t>
            </a:r>
            <a:r>
              <a:rPr lang="ko-KR" altLang="en-US" sz="1000" b="0" dirty="0">
                <a:solidFill>
                  <a:srgbClr val="00B050"/>
                </a:solidFill>
              </a:rPr>
              <a:t>속성을 </a:t>
            </a:r>
            <a:r>
              <a:rPr lang="en-US" altLang="ko-KR" sz="1000" b="0" dirty="0" err="1">
                <a:solidFill>
                  <a:srgbClr val="00B050"/>
                </a:solidFill>
              </a:rPr>
              <a:t>cht_name</a:t>
            </a:r>
            <a:r>
              <a:rPr lang="ko-KR" altLang="en-US" sz="1000" b="0" dirty="0">
                <a:solidFill>
                  <a:srgbClr val="00B050"/>
                </a:solidFill>
              </a:rPr>
              <a:t>로 변경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newSheet.Name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cht_name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'Range</a:t>
            </a:r>
            <a:r>
              <a:rPr lang="ko-KR" altLang="en-US" sz="1000" b="0" dirty="0">
                <a:solidFill>
                  <a:srgbClr val="00B050"/>
                </a:solidFill>
              </a:rPr>
              <a:t>와 </a:t>
            </a:r>
            <a:r>
              <a:rPr lang="en-US" altLang="ko-KR" sz="1000" b="0" dirty="0">
                <a:solidFill>
                  <a:srgbClr val="00B050"/>
                </a:solidFill>
              </a:rPr>
              <a:t>Cells </a:t>
            </a:r>
            <a:r>
              <a:rPr lang="ko-KR" altLang="en-US" sz="1000" b="0" dirty="0">
                <a:solidFill>
                  <a:srgbClr val="00B050"/>
                </a:solidFill>
              </a:rPr>
              <a:t>객체를 이용하여 범위를 지정하고 </a:t>
            </a:r>
            <a:r>
              <a:rPr lang="en-US" altLang="ko-KR" sz="1000" b="0" dirty="0" err="1">
                <a:solidFill>
                  <a:srgbClr val="00B050"/>
                </a:solidFill>
              </a:rPr>
              <a:t>firstRow</a:t>
            </a:r>
            <a:r>
              <a:rPr lang="en-US" altLang="ko-KR" sz="1000" b="0" dirty="0">
                <a:solidFill>
                  <a:srgbClr val="00B050"/>
                </a:solidFill>
              </a:rPr>
              <a:t> </a:t>
            </a:r>
            <a:r>
              <a:rPr lang="ko-KR" altLang="en-US" sz="1000" b="0" dirty="0">
                <a:solidFill>
                  <a:srgbClr val="00B050"/>
                </a:solidFill>
              </a:rPr>
              <a:t>인스턴트 지정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Set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firstRow</a:t>
            </a:r>
            <a:r>
              <a:rPr lang="en-US" altLang="ko-KR" sz="1000" b="0" dirty="0">
                <a:solidFill>
                  <a:schemeClr val="tx1"/>
                </a:solidFill>
              </a:rPr>
              <a:t> = Range(Cells(1, 1), Cells(1, 10))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정의된 인스턴트 중에 </a:t>
            </a:r>
            <a:r>
              <a:rPr lang="en-US" altLang="ko-KR" sz="1000" b="0" dirty="0">
                <a:solidFill>
                  <a:srgbClr val="00B050"/>
                </a:solidFill>
              </a:rPr>
              <a:t>interior </a:t>
            </a:r>
            <a:r>
              <a:rPr lang="ko-KR" altLang="en-US" sz="1000" b="0" dirty="0">
                <a:solidFill>
                  <a:srgbClr val="00B050"/>
                </a:solidFill>
              </a:rPr>
              <a:t>메서드의 </a:t>
            </a:r>
            <a:r>
              <a:rPr lang="en-US" altLang="ko-KR" sz="1000" b="0" dirty="0" err="1">
                <a:solidFill>
                  <a:srgbClr val="00B050"/>
                </a:solidFill>
              </a:rPr>
              <a:t>ColorIndex</a:t>
            </a:r>
            <a:r>
              <a:rPr lang="en-US" altLang="ko-KR" sz="1000" b="0" dirty="0">
                <a:solidFill>
                  <a:srgbClr val="00B050"/>
                </a:solidFill>
              </a:rPr>
              <a:t> </a:t>
            </a:r>
            <a:r>
              <a:rPr lang="ko-KR" altLang="en-US" sz="1000" b="0" dirty="0">
                <a:solidFill>
                  <a:srgbClr val="00B050"/>
                </a:solidFill>
              </a:rPr>
              <a:t>속성을 </a:t>
            </a:r>
            <a:r>
              <a:rPr lang="en-US" altLang="ko-KR" sz="1000" b="0" dirty="0">
                <a:solidFill>
                  <a:srgbClr val="00B050"/>
                </a:solidFill>
              </a:rPr>
              <a:t>44</a:t>
            </a:r>
            <a:r>
              <a:rPr lang="ko-KR" altLang="en-US" sz="1000" b="0" dirty="0">
                <a:solidFill>
                  <a:srgbClr val="00B050"/>
                </a:solidFill>
              </a:rPr>
              <a:t>로 변경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firstRow.Interior.ColorIndex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44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9B28B-66C0-42D0-B63C-C41928B8B953}"/>
              </a:ext>
            </a:extLst>
          </p:cNvPr>
          <p:cNvSpPr/>
          <p:nvPr/>
        </p:nvSpPr>
        <p:spPr>
          <a:xfrm>
            <a:off x="5041698" y="802229"/>
            <a:ext cx="3862315" cy="2475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en-US" altLang="ko-KR" sz="1000" b="0" dirty="0" err="1">
                <a:solidFill>
                  <a:srgbClr val="00B050"/>
                </a:solidFill>
              </a:rPr>
              <a:t>cht_name</a:t>
            </a:r>
            <a:r>
              <a:rPr lang="ko-KR" altLang="en-US" sz="1000" b="0" dirty="0">
                <a:solidFill>
                  <a:srgbClr val="00B050"/>
                </a:solidFill>
              </a:rPr>
              <a:t>의 이름의 시트 선택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</a:rPr>
              <a:t>Worksheets(</a:t>
            </a:r>
            <a:r>
              <a:rPr lang="en-US" altLang="ko-KR" sz="1000" b="0" dirty="0" err="1">
                <a:solidFill>
                  <a:schemeClr val="tx1"/>
                </a:solidFill>
              </a:rPr>
              <a:t>cht_name</a:t>
            </a:r>
            <a:r>
              <a:rPr lang="en-US" altLang="ko-KR" sz="1000" b="0" dirty="0">
                <a:solidFill>
                  <a:schemeClr val="tx1"/>
                </a:solidFill>
              </a:rPr>
              <a:t>).Select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Cells(1, 1).Value = "index"     </a:t>
            </a:r>
            <a:r>
              <a:rPr lang="en-US" altLang="ko-KR" sz="1000" b="0" dirty="0">
                <a:solidFill>
                  <a:srgbClr val="00B050"/>
                </a:solidFill>
              </a:rPr>
              <a:t>'A1 </a:t>
            </a:r>
            <a:r>
              <a:rPr lang="ko-KR" altLang="en-US" sz="1000" b="0" dirty="0">
                <a:solidFill>
                  <a:srgbClr val="00B050"/>
                </a:solidFill>
              </a:rPr>
              <a:t>셀 값을 문자열 </a:t>
            </a:r>
            <a:r>
              <a:rPr lang="en-US" altLang="ko-KR" sz="1000" b="0" dirty="0">
                <a:solidFill>
                  <a:srgbClr val="00B050"/>
                </a:solidFill>
              </a:rPr>
              <a:t>index</a:t>
            </a:r>
            <a:r>
              <a:rPr lang="ko-KR" altLang="en-US" sz="1000" b="0" dirty="0">
                <a:solidFill>
                  <a:srgbClr val="00B050"/>
                </a:solidFill>
              </a:rPr>
              <a:t>로 지정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</a:rPr>
              <a:t>Cells(1,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Font.Bold</a:t>
            </a:r>
            <a:r>
              <a:rPr lang="en-US" altLang="ko-KR" sz="1000" b="0" dirty="0">
                <a:solidFill>
                  <a:schemeClr val="tx1"/>
                </a:solidFill>
              </a:rPr>
              <a:t> = True    </a:t>
            </a:r>
            <a:r>
              <a:rPr lang="en-US" altLang="ko-KR" sz="1000" b="0" dirty="0">
                <a:solidFill>
                  <a:srgbClr val="00B050"/>
                </a:solidFill>
              </a:rPr>
              <a:t>'A1 </a:t>
            </a:r>
            <a:r>
              <a:rPr lang="ko-KR" altLang="en-US" sz="1000" b="0" dirty="0">
                <a:solidFill>
                  <a:srgbClr val="00B050"/>
                </a:solidFill>
              </a:rPr>
              <a:t>셀 </a:t>
            </a:r>
            <a:r>
              <a:rPr lang="ko-KR" altLang="en-US" sz="1000" b="0" dirty="0" err="1">
                <a:solidFill>
                  <a:srgbClr val="00B050"/>
                </a:solidFill>
              </a:rPr>
              <a:t>폰트을</a:t>
            </a:r>
            <a:r>
              <a:rPr lang="ko-KR" altLang="en-US" sz="1000" b="0" dirty="0">
                <a:solidFill>
                  <a:srgbClr val="00B050"/>
                </a:solidFill>
              </a:rPr>
              <a:t> 굵게 변경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</a:rPr>
              <a:t>Cells(1,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RowHeight</a:t>
            </a:r>
            <a:r>
              <a:rPr lang="en-US" altLang="ko-KR" sz="1000" b="0" dirty="0">
                <a:solidFill>
                  <a:schemeClr val="tx1"/>
                </a:solidFill>
              </a:rPr>
              <a:t> = 30      </a:t>
            </a:r>
            <a:r>
              <a:rPr lang="en-US" altLang="ko-KR" sz="1000" b="0" dirty="0">
                <a:solidFill>
                  <a:srgbClr val="00B050"/>
                </a:solidFill>
              </a:rPr>
              <a:t>'A1 </a:t>
            </a:r>
            <a:r>
              <a:rPr lang="ko-KR" altLang="en-US" sz="1000" b="0" dirty="0">
                <a:solidFill>
                  <a:srgbClr val="00B050"/>
                </a:solidFill>
              </a:rPr>
              <a:t>셀의 높이를 </a:t>
            </a:r>
            <a:r>
              <a:rPr lang="en-US" altLang="ko-KR" sz="1000" b="0" dirty="0">
                <a:solidFill>
                  <a:srgbClr val="00B050"/>
                </a:solidFill>
              </a:rPr>
              <a:t>30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Cells(1,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ColumnWidth</a:t>
            </a:r>
            <a:r>
              <a:rPr lang="en-US" altLang="ko-KR" sz="1000" b="0" dirty="0">
                <a:solidFill>
                  <a:schemeClr val="tx1"/>
                </a:solidFill>
              </a:rPr>
              <a:t> = 20    </a:t>
            </a:r>
            <a:r>
              <a:rPr lang="en-US" altLang="ko-KR" sz="1000" b="0" dirty="0">
                <a:solidFill>
                  <a:srgbClr val="00B050"/>
                </a:solidFill>
              </a:rPr>
              <a:t>'A1 </a:t>
            </a:r>
            <a:r>
              <a:rPr lang="ko-KR" altLang="en-US" sz="1000" b="0" dirty="0">
                <a:solidFill>
                  <a:srgbClr val="00B050"/>
                </a:solidFill>
              </a:rPr>
              <a:t>셀의 폭을 </a:t>
            </a:r>
            <a:r>
              <a:rPr lang="en-US" altLang="ko-KR" sz="1000" b="0" dirty="0">
                <a:solidFill>
                  <a:srgbClr val="00B050"/>
                </a:solidFill>
              </a:rPr>
              <a:t>20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</a:t>
            </a:r>
            <a:r>
              <a:rPr lang="en-US" altLang="ko-KR" sz="1000" b="0" dirty="0">
                <a:solidFill>
                  <a:srgbClr val="00B050"/>
                </a:solidFill>
              </a:rPr>
              <a:t> 'A1</a:t>
            </a:r>
            <a:r>
              <a:rPr lang="ko-KR" altLang="en-US" sz="1000" b="0" dirty="0">
                <a:solidFill>
                  <a:srgbClr val="00B050"/>
                </a:solidFill>
              </a:rPr>
              <a:t>이 해당되는 전체 행을 가운데 정렬</a:t>
            </a:r>
          </a:p>
          <a:p>
            <a:pPr>
              <a:lnSpc>
                <a:spcPct val="120000"/>
              </a:lnSpc>
            </a:pPr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chemeClr val="tx1"/>
                </a:solidFill>
              </a:rPr>
              <a:t>Cells(1,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EntireRow.HorizontalAlignment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xlCenter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1000" b="0" dirty="0">
                <a:solidFill>
                  <a:srgbClr val="0000FF"/>
                </a:solidFill>
              </a:rPr>
              <a:t>End Sub</a:t>
            </a:r>
            <a:endParaRPr lang="ko-KR" altLang="en-US" sz="1000" b="0" dirty="0">
              <a:solidFill>
                <a:srgbClr val="0000FF"/>
              </a:solidFill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34F4E514-F19B-4111-8A22-19D7722C8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46776"/>
              </p:ext>
            </p:extLst>
          </p:nvPr>
        </p:nvGraphicFramePr>
        <p:xfrm>
          <a:off x="5588072" y="369203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72" y="369203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075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USER FORM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06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405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03917F-8239-4D27-8DA2-FA989132D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3" r="9917" b="11302"/>
          <a:stretch/>
        </p:blipFill>
        <p:spPr>
          <a:xfrm>
            <a:off x="180975" y="721599"/>
            <a:ext cx="3614573" cy="41335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2C8D7DA-F316-4714-832F-899E6727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33" y="721599"/>
            <a:ext cx="3984396" cy="412648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FORM </a:t>
            </a:r>
            <a:r>
              <a:rPr lang="ko-KR" altLang="en-US" dirty="0"/>
              <a:t>개발 환경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BF96418-31DF-407A-88C3-471C809C8F52}"/>
              </a:ext>
            </a:extLst>
          </p:cNvPr>
          <p:cNvSpPr/>
          <p:nvPr/>
        </p:nvSpPr>
        <p:spPr>
          <a:xfrm>
            <a:off x="4094327" y="1460310"/>
            <a:ext cx="784747" cy="1180532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6B725DE-444E-405C-AC2C-6002A3C9AFED}"/>
              </a:ext>
            </a:extLst>
          </p:cNvPr>
          <p:cNvSpPr/>
          <p:nvPr/>
        </p:nvSpPr>
        <p:spPr>
          <a:xfrm rot="10800000">
            <a:off x="4015387" y="3193575"/>
            <a:ext cx="784747" cy="1180532"/>
          </a:xfrm>
          <a:prstGeom prst="rightArrow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7105F-0304-4939-AA45-ACC61CA1BC01}"/>
              </a:ext>
            </a:extLst>
          </p:cNvPr>
          <p:cNvSpPr txBox="1"/>
          <p:nvPr/>
        </p:nvSpPr>
        <p:spPr>
          <a:xfrm>
            <a:off x="4328932" y="1895039"/>
            <a:ext cx="315535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F7</a:t>
            </a:r>
            <a:endParaRPr lang="ko-KR" altLang="en-US" sz="16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0EC9A-82E9-4FEC-8638-344639B2DFD1}"/>
              </a:ext>
            </a:extLst>
          </p:cNvPr>
          <p:cNvSpPr txBox="1"/>
          <p:nvPr/>
        </p:nvSpPr>
        <p:spPr>
          <a:xfrm>
            <a:off x="3936447" y="3628304"/>
            <a:ext cx="1061934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Shift + F7</a:t>
            </a:r>
            <a:endParaRPr lang="ko-KR" altLang="en-US" sz="16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65DC41-1144-433A-92D3-B37E304648A7}"/>
              </a:ext>
            </a:extLst>
          </p:cNvPr>
          <p:cNvSpPr/>
          <p:nvPr/>
        </p:nvSpPr>
        <p:spPr>
          <a:xfrm>
            <a:off x="174871" y="2838734"/>
            <a:ext cx="1578866" cy="2016431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 성 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6AA29F-95D2-4C06-A7A5-A13CFC3FDF91}"/>
              </a:ext>
            </a:extLst>
          </p:cNvPr>
          <p:cNvSpPr/>
          <p:nvPr/>
        </p:nvSpPr>
        <p:spPr>
          <a:xfrm>
            <a:off x="4984733" y="2838734"/>
            <a:ext cx="1538897" cy="2016431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 성 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923B22-7AF9-46DE-B294-B04EFCABF3D3}"/>
              </a:ext>
            </a:extLst>
          </p:cNvPr>
          <p:cNvSpPr/>
          <p:nvPr/>
        </p:nvSpPr>
        <p:spPr>
          <a:xfrm>
            <a:off x="1753737" y="1170321"/>
            <a:ext cx="1965278" cy="147052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 저 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771EE3-7CFB-45B2-B35B-EE2138CB671A}"/>
              </a:ext>
            </a:extLst>
          </p:cNvPr>
          <p:cNvSpPr/>
          <p:nvPr/>
        </p:nvSpPr>
        <p:spPr>
          <a:xfrm>
            <a:off x="6523629" y="1314318"/>
            <a:ext cx="2439395" cy="3533765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영역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52B692-37E5-498E-AF4A-DF98C6135280}"/>
              </a:ext>
            </a:extLst>
          </p:cNvPr>
          <p:cNvSpPr/>
          <p:nvPr/>
        </p:nvSpPr>
        <p:spPr>
          <a:xfrm>
            <a:off x="6523628" y="1098645"/>
            <a:ext cx="2436127" cy="188878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5EA20-DA30-4FE5-A5C7-EF18F274F26B}"/>
              </a:ext>
            </a:extLst>
          </p:cNvPr>
          <p:cNvSpPr txBox="1"/>
          <p:nvPr/>
        </p:nvSpPr>
        <p:spPr>
          <a:xfrm>
            <a:off x="7614831" y="491212"/>
            <a:ext cx="1354298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프로시저 탐색기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68DD21-43A0-4F31-BDB1-414E4EDB368D}"/>
              </a:ext>
            </a:extLst>
          </p:cNvPr>
          <p:cNvCxnSpPr>
            <a:cxnSpLocks/>
          </p:cNvCxnSpPr>
          <p:nvPr/>
        </p:nvCxnSpPr>
        <p:spPr>
          <a:xfrm flipH="1">
            <a:off x="7929349" y="687499"/>
            <a:ext cx="211541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BE536-D244-4000-B3AB-B5D1B1291959}"/>
              </a:ext>
            </a:extLst>
          </p:cNvPr>
          <p:cNvSpPr/>
          <p:nvPr/>
        </p:nvSpPr>
        <p:spPr>
          <a:xfrm>
            <a:off x="1830270" y="2794946"/>
            <a:ext cx="1578866" cy="903597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도구상자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537D1D-2BE9-4A55-9482-D237AFB04BF5}"/>
              </a:ext>
            </a:extLst>
          </p:cNvPr>
          <p:cNvSpPr/>
          <p:nvPr/>
        </p:nvSpPr>
        <p:spPr>
          <a:xfrm>
            <a:off x="258947" y="2020163"/>
            <a:ext cx="1273831" cy="25419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94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881F34-2DEB-4DA4-BD37-8C80807C3B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FFAAA7-3FA8-4C27-9A2C-9033073E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  <a:endParaRPr lang="ko-KR" altLang="en-US" dirty="0"/>
          </a:p>
        </p:txBody>
      </p:sp>
      <p:pic>
        <p:nvPicPr>
          <p:cNvPr id="7170" name="Picture 2" descr="프로그래밍 언어에 대한 이미지 검색결과">
            <a:extLst>
              <a:ext uri="{FF2B5EF4-FFF2-40B4-BE49-F238E27FC236}">
                <a16:creationId xmlns:a16="http://schemas.microsoft.com/office/drawing/2014/main" id="{242D5ABC-BA52-4847-A825-BD2C1BA0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1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828675"/>
            <a:ext cx="54673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7BA1F-5C4E-4A0B-9943-C1295F95D88B}"/>
              </a:ext>
            </a:extLst>
          </p:cNvPr>
          <p:cNvSpPr txBox="1"/>
          <p:nvPr/>
        </p:nvSpPr>
        <p:spPr>
          <a:xfrm>
            <a:off x="887104" y="691479"/>
            <a:ext cx="7574508" cy="3760542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ko-KR" altLang="en-US" sz="1600" b="0" dirty="0" err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4FAD3-31D3-410F-A8EA-880CCF0DBF3B}"/>
              </a:ext>
            </a:extLst>
          </p:cNvPr>
          <p:cNvSpPr txBox="1"/>
          <p:nvPr/>
        </p:nvSpPr>
        <p:spPr>
          <a:xfrm>
            <a:off x="373244" y="1128336"/>
            <a:ext cx="3728756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u="sng" dirty="0">
                <a:solidFill>
                  <a:schemeClr val="tx1"/>
                </a:solidFill>
              </a:rPr>
              <a:t>Text based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dirty="0">
                <a:solidFill>
                  <a:srgbClr val="0000FF"/>
                </a:solidFill>
              </a:rPr>
              <a:t>or </a:t>
            </a:r>
            <a:r>
              <a:rPr lang="en-US" altLang="ko-KR" sz="2000" b="0" dirty="0">
                <a:solidFill>
                  <a:schemeClr val="tx1"/>
                </a:solidFill>
              </a:rPr>
              <a:t> Graphic based</a:t>
            </a:r>
            <a:endParaRPr lang="ko-KR" alt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500CC-3C1B-4D8A-B2F7-EA56F0080A94}"/>
              </a:ext>
            </a:extLst>
          </p:cNvPr>
          <p:cNvSpPr txBox="1"/>
          <p:nvPr/>
        </p:nvSpPr>
        <p:spPr>
          <a:xfrm>
            <a:off x="5499009" y="1118493"/>
            <a:ext cx="2962603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dirty="0">
                <a:solidFill>
                  <a:schemeClr val="tx1"/>
                </a:solidFill>
              </a:rPr>
              <a:t>Low level </a:t>
            </a:r>
            <a:r>
              <a:rPr lang="en-US" altLang="ko-KR" sz="2000" b="0" dirty="0">
                <a:solidFill>
                  <a:srgbClr val="0000FF"/>
                </a:solidFill>
              </a:rPr>
              <a:t>or 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u="sng" dirty="0">
                <a:solidFill>
                  <a:schemeClr val="tx1"/>
                </a:solidFill>
              </a:rPr>
              <a:t>High level</a:t>
            </a:r>
            <a:endParaRPr lang="ko-KR" altLang="en-US" sz="2000" b="0" u="sng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F6227-A686-479D-9833-2C9E14CB7BF0}"/>
              </a:ext>
            </a:extLst>
          </p:cNvPr>
          <p:cNvSpPr txBox="1"/>
          <p:nvPr/>
        </p:nvSpPr>
        <p:spPr>
          <a:xfrm>
            <a:off x="2006520" y="2383125"/>
            <a:ext cx="4688707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dirty="0">
                <a:solidFill>
                  <a:schemeClr val="tx1"/>
                </a:solidFill>
              </a:rPr>
              <a:t>Procedural oriented  </a:t>
            </a:r>
            <a:r>
              <a:rPr lang="en-US" altLang="ko-KR" sz="2000" b="0" dirty="0">
                <a:solidFill>
                  <a:srgbClr val="0000FF"/>
                </a:solidFill>
              </a:rPr>
              <a:t>or  </a:t>
            </a:r>
            <a:r>
              <a:rPr lang="en-US" altLang="ko-KR" sz="2000" b="0" u="sng" dirty="0">
                <a:solidFill>
                  <a:schemeClr val="tx1"/>
                </a:solidFill>
              </a:rPr>
              <a:t>Object oriented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endParaRPr lang="ko-KR" altLang="en-US" sz="20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F6C45-980A-49F6-B062-DB16BF903967}"/>
              </a:ext>
            </a:extLst>
          </p:cNvPr>
          <p:cNvSpPr txBox="1"/>
          <p:nvPr/>
        </p:nvSpPr>
        <p:spPr>
          <a:xfrm>
            <a:off x="373244" y="3805099"/>
            <a:ext cx="4198756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dirty="0">
                <a:solidFill>
                  <a:schemeClr val="tx1"/>
                </a:solidFill>
              </a:rPr>
              <a:t>Web (Server, Client)  </a:t>
            </a:r>
            <a:r>
              <a:rPr lang="en-US" altLang="ko-KR" sz="2000" b="0" dirty="0">
                <a:solidFill>
                  <a:srgbClr val="0000FF"/>
                </a:solidFill>
              </a:rPr>
              <a:t>or 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en-US" altLang="ko-KR" sz="2000" b="0" u="sng" dirty="0">
                <a:solidFill>
                  <a:schemeClr val="tx1"/>
                </a:solidFill>
              </a:rPr>
              <a:t>non Web</a:t>
            </a:r>
            <a:endParaRPr lang="ko-KR" altLang="en-US" sz="2000" b="0" u="sng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3F296-C125-451E-A1DD-37A00E78AE49}"/>
              </a:ext>
            </a:extLst>
          </p:cNvPr>
          <p:cNvSpPr txBox="1"/>
          <p:nvPr/>
        </p:nvSpPr>
        <p:spPr>
          <a:xfrm>
            <a:off x="5563015" y="3805099"/>
            <a:ext cx="2898597" cy="3343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2000" b="0" u="sng" dirty="0">
                <a:solidFill>
                  <a:schemeClr val="tx1"/>
                </a:solidFill>
              </a:rPr>
              <a:t>Compiler</a:t>
            </a:r>
            <a:r>
              <a:rPr lang="en-US" altLang="ko-KR" sz="2000" b="0" dirty="0">
                <a:solidFill>
                  <a:schemeClr val="tx1"/>
                </a:solidFill>
              </a:rPr>
              <a:t>  </a:t>
            </a:r>
            <a:r>
              <a:rPr lang="en-US" altLang="ko-KR" sz="2000" b="0" dirty="0">
                <a:solidFill>
                  <a:srgbClr val="0000FF"/>
                </a:solidFill>
              </a:rPr>
              <a:t>or </a:t>
            </a:r>
            <a:r>
              <a:rPr lang="en-US" altLang="ko-KR" sz="2000" b="0" dirty="0">
                <a:solidFill>
                  <a:schemeClr val="tx1"/>
                </a:solidFill>
              </a:rPr>
              <a:t> Interpreter</a:t>
            </a:r>
            <a:endParaRPr lang="ko-KR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12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gui</a:t>
            </a:r>
            <a:r>
              <a:rPr lang="ko-KR" altLang="en-US" dirty="0"/>
              <a:t> 구성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300AEDB8-7F68-4F38-9AB5-58180CA63B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51383"/>
              </p:ext>
            </p:extLst>
          </p:nvPr>
        </p:nvGraphicFramePr>
        <p:xfrm>
          <a:off x="7745105" y="2954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0590445D-291F-4E8B-B050-1D4B8F143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5105" y="2954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EEC66E8-3E79-4EC9-9433-A00FCC5CF75F}"/>
              </a:ext>
            </a:extLst>
          </p:cNvPr>
          <p:cNvSpPr txBox="1"/>
          <p:nvPr/>
        </p:nvSpPr>
        <p:spPr>
          <a:xfrm>
            <a:off x="7239244" y="1941660"/>
            <a:ext cx="1420261" cy="7077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 배치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D4C54-863C-4713-924C-2C55E8D5087C}"/>
              </a:ext>
            </a:extLst>
          </p:cNvPr>
          <p:cNvSpPr txBox="1"/>
          <p:nvPr/>
        </p:nvSpPr>
        <p:spPr>
          <a:xfrm>
            <a:off x="501697" y="1952747"/>
            <a:ext cx="1611447" cy="619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3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설정  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코드에 사용할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3DE87-3695-4C02-91BB-558C600BE9F7}"/>
              </a:ext>
            </a:extLst>
          </p:cNvPr>
          <p:cNvSpPr txBox="1"/>
          <p:nvPr/>
        </p:nvSpPr>
        <p:spPr>
          <a:xfrm>
            <a:off x="501697" y="3325814"/>
            <a:ext cx="1611447" cy="619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4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설정  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6A6690-3FE4-4835-99D1-412A8F854A23}"/>
              </a:ext>
            </a:extLst>
          </p:cNvPr>
          <p:cNvCxnSpPr>
            <a:cxnSpLocks/>
          </p:cNvCxnSpPr>
          <p:nvPr/>
        </p:nvCxnSpPr>
        <p:spPr>
          <a:xfrm flipH="1">
            <a:off x="5124735" y="3274988"/>
            <a:ext cx="1353928" cy="3383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72C2F2-5DA2-4EE6-8AB8-1A47CD4CFA9D}"/>
              </a:ext>
            </a:extLst>
          </p:cNvPr>
          <p:cNvCxnSpPr>
            <a:cxnSpLocks/>
          </p:cNvCxnSpPr>
          <p:nvPr/>
        </p:nvCxnSpPr>
        <p:spPr>
          <a:xfrm flipH="1">
            <a:off x="5770169" y="2121753"/>
            <a:ext cx="1353928" cy="2584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D51A36-6042-4EB9-A98E-8AC3BC01AEE4}"/>
              </a:ext>
            </a:extLst>
          </p:cNvPr>
          <p:cNvCxnSpPr>
            <a:cxnSpLocks/>
          </p:cNvCxnSpPr>
          <p:nvPr/>
        </p:nvCxnSpPr>
        <p:spPr>
          <a:xfrm flipV="1">
            <a:off x="1849271" y="3165807"/>
            <a:ext cx="1296538" cy="2783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CEDF0C-D74A-46DF-96B7-5229C453C141}"/>
              </a:ext>
            </a:extLst>
          </p:cNvPr>
          <p:cNvCxnSpPr>
            <a:cxnSpLocks/>
          </p:cNvCxnSpPr>
          <p:nvPr/>
        </p:nvCxnSpPr>
        <p:spPr>
          <a:xfrm>
            <a:off x="1842564" y="2091928"/>
            <a:ext cx="130324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E4B4A2-C675-4B94-B08C-6C11EDC06C32}"/>
              </a:ext>
            </a:extLst>
          </p:cNvPr>
          <p:cNvGrpSpPr/>
          <p:nvPr/>
        </p:nvGrpSpPr>
        <p:grpSpPr>
          <a:xfrm>
            <a:off x="2360320" y="866633"/>
            <a:ext cx="4763777" cy="3401469"/>
            <a:chOff x="2360320" y="866633"/>
            <a:chExt cx="4763777" cy="340146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E142B4-354F-4A16-9387-872071564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259"/>
            <a:stretch/>
          </p:blipFill>
          <p:spPr>
            <a:xfrm>
              <a:off x="2360320" y="866633"/>
              <a:ext cx="4763777" cy="340146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400F167-E127-4FCA-9CBE-1D88F514C7C1}"/>
                </a:ext>
              </a:extLst>
            </p:cNvPr>
            <p:cNvSpPr/>
            <p:nvPr/>
          </p:nvSpPr>
          <p:spPr>
            <a:xfrm>
              <a:off x="4572000" y="866633"/>
              <a:ext cx="25520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5709EE8-0A79-4B4B-952A-DF6588B27F61}"/>
              </a:ext>
            </a:extLst>
          </p:cNvPr>
          <p:cNvSpPr txBox="1"/>
          <p:nvPr/>
        </p:nvSpPr>
        <p:spPr>
          <a:xfrm>
            <a:off x="6530749" y="3100693"/>
            <a:ext cx="1788750" cy="161048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 선택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 단추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상자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콤보 박스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756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PROCEDURE </a:t>
            </a:r>
            <a:r>
              <a:rPr lang="ko-KR" altLang="en-US" dirty="0"/>
              <a:t>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DE96F-181A-499A-B02E-355CD064D409}"/>
              </a:ext>
            </a:extLst>
          </p:cNvPr>
          <p:cNvSpPr/>
          <p:nvPr/>
        </p:nvSpPr>
        <p:spPr>
          <a:xfrm>
            <a:off x="4572000" y="722986"/>
            <a:ext cx="40724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en-US" altLang="ko-KR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Calculation 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동작</a:t>
            </a:r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Sub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Calc_button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_Click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()</a:t>
            </a: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Dim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 Double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'1차 보간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 = (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Y2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 -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.Value) / (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X2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 -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.Value) 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* (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.Value) +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</a:t>
            </a: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'결과 표시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.Value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result</a:t>
            </a: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Sub</a:t>
            </a:r>
          </a:p>
          <a:p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 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동작</a:t>
            </a:r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Sub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_Click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endParaRPr lang="en-US" altLang="ko-KR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Unload Me   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Userform</a:t>
            </a:r>
            <a:r>
              <a:rPr lang="en-US" altLang="ko-KR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 Sub</a:t>
            </a:r>
            <a:endParaRPr lang="ko-KR" altLang="en-US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300DED-FA88-43B3-9125-4DD9D892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2" y="1266080"/>
            <a:ext cx="3145809" cy="23748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F615D6-455D-4278-A59C-8B69FF71888F}"/>
              </a:ext>
            </a:extLst>
          </p:cNvPr>
          <p:cNvCxnSpPr>
            <a:cxnSpLocks/>
          </p:cNvCxnSpPr>
          <p:nvPr/>
        </p:nvCxnSpPr>
        <p:spPr>
          <a:xfrm>
            <a:off x="3398293" y="3217863"/>
            <a:ext cx="1173707" cy="5693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6D026E-B590-4F07-B227-2EF6D6F3D881}"/>
              </a:ext>
            </a:extLst>
          </p:cNvPr>
          <p:cNvCxnSpPr>
            <a:cxnSpLocks/>
          </p:cNvCxnSpPr>
          <p:nvPr/>
        </p:nvCxnSpPr>
        <p:spPr>
          <a:xfrm flipV="1">
            <a:off x="1985749" y="1119770"/>
            <a:ext cx="2586251" cy="20980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66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form </a:t>
            </a:r>
            <a:r>
              <a:rPr lang="ko-KR" altLang="en-US" dirty="0"/>
              <a:t>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3AC5A-CBBA-429A-9475-D5C9EAF8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0" y="1169300"/>
            <a:ext cx="3186030" cy="36380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AECC73-7AE2-4135-A4A5-543B507A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85" y="1447764"/>
            <a:ext cx="4897455" cy="30833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8331DB-2940-409C-B93C-8352CFED3971}"/>
              </a:ext>
            </a:extLst>
          </p:cNvPr>
          <p:cNvSpPr txBox="1"/>
          <p:nvPr/>
        </p:nvSpPr>
        <p:spPr>
          <a:xfrm>
            <a:off x="471143" y="698687"/>
            <a:ext cx="2893030" cy="3931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시트에 버튼 삽입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지정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8CAAD-36C8-4EF9-8109-B1C97E11272C}"/>
              </a:ext>
            </a:extLst>
          </p:cNvPr>
          <p:cNvSpPr txBox="1"/>
          <p:nvPr/>
        </p:nvSpPr>
        <p:spPr>
          <a:xfrm>
            <a:off x="4169685" y="698686"/>
            <a:ext cx="4353341" cy="6046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모듈에서 버튼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프로시저에서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유저폼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D4A5309B-F4B5-467A-A4E3-3C5277AF9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965" y="1018131"/>
            <a:ext cx="3770351" cy="302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유저폼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572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추가 기능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A35D46-B6E3-403D-8DAC-A79244A6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7" y="1357951"/>
            <a:ext cx="3183348" cy="35757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4EB905-9D36-4EA3-A6C9-CF60CF7E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06" y="1357951"/>
            <a:ext cx="5125107" cy="2838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F84EAD-18CA-44AF-A891-B07248983196}"/>
              </a:ext>
            </a:extLst>
          </p:cNvPr>
          <p:cNvSpPr txBox="1"/>
          <p:nvPr/>
        </p:nvSpPr>
        <p:spPr>
          <a:xfrm>
            <a:off x="239986" y="1046877"/>
            <a:ext cx="2503213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개발도구 탭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64626-A12A-412B-8DA7-836A90A2ABED}"/>
              </a:ext>
            </a:extLst>
          </p:cNvPr>
          <p:cNvSpPr txBox="1"/>
          <p:nvPr/>
        </p:nvSpPr>
        <p:spPr>
          <a:xfrm>
            <a:off x="239985" y="709820"/>
            <a:ext cx="8119269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VBA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사용 통합 문서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xlsm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엑셀 추가 기능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포멧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xlam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 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66523-C18F-422D-A776-3EC51F8C712A}"/>
              </a:ext>
            </a:extLst>
          </p:cNvPr>
          <p:cNvSpPr txBox="1"/>
          <p:nvPr/>
        </p:nvSpPr>
        <p:spPr>
          <a:xfrm>
            <a:off x="3778906" y="1046877"/>
            <a:ext cx="2847082" cy="3110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3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개발한 엑셀 추가 기능을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59A97-88E1-497E-820D-D01C605BF5C9}"/>
              </a:ext>
            </a:extLst>
          </p:cNvPr>
          <p:cNvSpPr txBox="1"/>
          <p:nvPr/>
        </p:nvSpPr>
        <p:spPr>
          <a:xfrm>
            <a:off x="3784206" y="4329471"/>
            <a:ext cx="4580348" cy="5186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algn="l">
              <a:lnSpc>
                <a:spcPct val="130000"/>
              </a:lnSpc>
              <a:buFontTx/>
              <a:buChar char="-"/>
            </a:pPr>
            <a:r>
              <a:rPr lang="ko-KR" altLang="en-US" b="0" i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추가 기능 파일은 추가 기능 기본 폴더에 위치를 권장</a:t>
            </a:r>
            <a:endParaRPr lang="nn-NO" altLang="ko-KR" b="0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30000"/>
              </a:lnSpc>
              <a:buFontTx/>
              <a:buChar char="-"/>
            </a:pPr>
            <a:r>
              <a:rPr lang="nn-NO" altLang="ko-KR" b="0" i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C:\Users\ ... \AppData\Roaming\Microsoft\AddIns</a:t>
            </a:r>
            <a:endParaRPr lang="ko-KR" altLang="en-US" b="0" i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261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EA39-045F-4B18-985A-64FEC0B392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USER FORM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procedure </a:t>
            </a:r>
            <a:r>
              <a:rPr lang="ko-KR" altLang="en-US" dirty="0"/>
              <a:t>리본 메뉴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71974-3B59-487B-81E2-BC7B8B08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6" y="750058"/>
            <a:ext cx="5510886" cy="3995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CF237E-C425-4575-867D-2227364E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01" y="750058"/>
            <a:ext cx="2823112" cy="18946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C8F606-BF05-48CB-856A-4EBC17E75DB7}"/>
              </a:ext>
            </a:extLst>
          </p:cNvPr>
          <p:cNvSpPr/>
          <p:nvPr/>
        </p:nvSpPr>
        <p:spPr>
          <a:xfrm>
            <a:off x="1173707" y="1248770"/>
            <a:ext cx="1917511" cy="3616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C93AD4-3EAA-4180-9479-A9E58CA6A4E3}"/>
              </a:ext>
            </a:extLst>
          </p:cNvPr>
          <p:cNvSpPr/>
          <p:nvPr/>
        </p:nvSpPr>
        <p:spPr>
          <a:xfrm>
            <a:off x="1173707" y="3713897"/>
            <a:ext cx="1821142" cy="2507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86C252-F0A1-4449-A78F-DB5855518EDA}"/>
              </a:ext>
            </a:extLst>
          </p:cNvPr>
          <p:cNvSpPr/>
          <p:nvPr/>
        </p:nvSpPr>
        <p:spPr>
          <a:xfrm>
            <a:off x="3461998" y="3904966"/>
            <a:ext cx="1915219" cy="2507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B04F89-CEFE-472B-81AC-BEDAE686AD03}"/>
              </a:ext>
            </a:extLst>
          </p:cNvPr>
          <p:cNvSpPr/>
          <p:nvPr/>
        </p:nvSpPr>
        <p:spPr>
          <a:xfrm>
            <a:off x="2994849" y="2746703"/>
            <a:ext cx="2430137" cy="4673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C85C3B-510C-4F88-9C50-95D0089F19EB}"/>
              </a:ext>
            </a:extLst>
          </p:cNvPr>
          <p:cNvSpPr/>
          <p:nvPr/>
        </p:nvSpPr>
        <p:spPr>
          <a:xfrm>
            <a:off x="6080901" y="991168"/>
            <a:ext cx="1022759" cy="8239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C0233-A394-44B7-8B69-E163FEA9B3EE}"/>
              </a:ext>
            </a:extLst>
          </p:cNvPr>
          <p:cNvSpPr txBox="1"/>
          <p:nvPr/>
        </p:nvSpPr>
        <p:spPr>
          <a:xfrm>
            <a:off x="3449970" y="3586895"/>
            <a:ext cx="1975016" cy="3180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1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탭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그룹 추가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8A5BC-8535-495D-BE9A-BC928ED157B9}"/>
              </a:ext>
            </a:extLst>
          </p:cNvPr>
          <p:cNvSpPr txBox="1"/>
          <p:nvPr/>
        </p:nvSpPr>
        <p:spPr>
          <a:xfrm>
            <a:off x="1791768" y="1610436"/>
            <a:ext cx="1975016" cy="3180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2 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0B2B5-B3B2-497B-8028-EE74154352BB}"/>
              </a:ext>
            </a:extLst>
          </p:cNvPr>
          <p:cNvSpPr txBox="1"/>
          <p:nvPr/>
        </p:nvSpPr>
        <p:spPr>
          <a:xfrm>
            <a:off x="1860008" y="3420013"/>
            <a:ext cx="1435927" cy="3180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3 : Sub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39AC6-506F-4377-953D-0B5F6266B887}"/>
              </a:ext>
            </a:extLst>
          </p:cNvPr>
          <p:cNvSpPr txBox="1"/>
          <p:nvPr/>
        </p:nvSpPr>
        <p:spPr>
          <a:xfrm>
            <a:off x="4091417" y="2428632"/>
            <a:ext cx="1060613" cy="3180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4 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950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937935" y="1511947"/>
            <a:ext cx="4844989" cy="1979449"/>
            <a:chOff x="357233" y="589716"/>
            <a:chExt cx="6459985" cy="2639261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407249" y="2388396"/>
              <a:ext cx="6409969" cy="840581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20251" rIns="20251" bIns="20251"/>
            <a:lstStyle/>
            <a:p>
              <a:pPr>
                <a:buClr>
                  <a:srgbClr val="F7B100"/>
                </a:buClr>
                <a:buFont typeface="Wingdings" pitchFamily="2" charset="2"/>
                <a:buNone/>
              </a:pPr>
              <a:r>
                <a:rPr lang="fr-FR" sz="2800" cap="all" dirty="0">
                  <a:solidFill>
                    <a:schemeClr val="tx2"/>
                  </a:solidFill>
                  <a:latin typeface="Arial Narrow" pitchFamily="34" charset="0"/>
                </a:rPr>
                <a:t>Application</a:t>
              </a:r>
            </a:p>
          </p:txBody>
        </p:sp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357233" y="589716"/>
              <a:ext cx="2355444" cy="1798680"/>
            </a:xfrm>
            <a:prstGeom prst="flowChart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251" tIns="0" rIns="20251" bIns="0" anchor="ctr"/>
            <a:lstStyle/>
            <a:p>
              <a:pPr eaLnBrk="0" hangingPunct="0"/>
              <a:r>
                <a:rPr lang="en-GB" sz="12000" dirty="0">
                  <a:solidFill>
                    <a:srgbClr val="FFCD00"/>
                  </a:solidFill>
                </a:rPr>
                <a:t>07</a:t>
              </a:r>
              <a:endParaRPr lang="en-GB" sz="12000" b="0" dirty="0">
                <a:solidFill>
                  <a:srgbClr val="FFCD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47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Application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FUNCTION Example (Interpolation)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F9C4E5-A005-49A9-B7E7-42D78D8B40F6}"/>
              </a:ext>
            </a:extLst>
          </p:cNvPr>
          <p:cNvSpPr/>
          <p:nvPr/>
        </p:nvSpPr>
        <p:spPr>
          <a:xfrm>
            <a:off x="475410" y="1063118"/>
            <a:ext cx="3429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'Function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함수명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(입력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변수명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as 변수 타입, ... )</a:t>
            </a: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Function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itpl (table1D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Range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x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Double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   '지역변수 선언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Dim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col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As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</a:rPr>
              <a:t>Integer</a:t>
            </a:r>
            <a:endParaRPr lang="ko-KR" altLang="en-US" sz="1000" b="0" dirty="0">
              <a:solidFill>
                <a:srgbClr val="0000FF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Dim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x1, x2, y1, y2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  Double</a:t>
            </a: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Dim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numCols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As  Integer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   '변수 초기화 : 참조 테이블 크기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numCols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= table1D.Columns.Count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   '찾을 값이 테이블의 범위를 벗어나는지 점검,</a:t>
            </a:r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&lt;= table1D(1, 1)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itpl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MsgBox "Out of table"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Exit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Function</a:t>
            </a:r>
            <a:endParaRPr lang="en-US" altLang="ko-KR" sz="1000" b="0" dirty="0">
              <a:solidFill>
                <a:srgbClr val="0000FF"/>
              </a:solidFill>
              <a:latin typeface="+mn-lt"/>
            </a:endParaRP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ElseIf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&gt;=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numCols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chemeClr val="tx1"/>
                </a:solidFill>
                <a:latin typeface="+mn-lt"/>
              </a:rPr>
              <a:t>itpl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numCols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MsgBox "Out of table"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Exit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Function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End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If</a:t>
            </a:r>
            <a:endParaRPr lang="ko-KR" altLang="en-US" sz="10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870DAF-F8AF-4D79-9D5A-F396A70173C2}"/>
              </a:ext>
            </a:extLst>
          </p:cNvPr>
          <p:cNvSpPr/>
          <p:nvPr/>
        </p:nvSpPr>
        <p:spPr>
          <a:xfrm>
            <a:off x="4429177" y="1737017"/>
            <a:ext cx="38345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보간식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계산을 위한 </a:t>
            </a:r>
            <a:r>
              <a:rPr lang="ko-KR" altLang="en-US" sz="1000" b="0" dirty="0" err="1">
                <a:solidFill>
                  <a:srgbClr val="00B050"/>
                </a:solidFill>
                <a:latin typeface="+mn-lt"/>
              </a:rPr>
              <a:t>목표값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 주변 포인트 </a:t>
            </a:r>
            <a:endParaRPr lang="en-US" altLang="ko-KR" sz="1000" b="0" dirty="0">
              <a:solidFill>
                <a:srgbClr val="00B050"/>
              </a:solidFill>
              <a:latin typeface="+mn-lt"/>
            </a:endParaRPr>
          </a:p>
          <a:p>
            <a:r>
              <a:rPr lang="en-US" altLang="ko-KR" sz="1000" b="0" dirty="0">
                <a:solidFill>
                  <a:srgbClr val="00B050"/>
                </a:solidFill>
                <a:latin typeface="+mn-lt"/>
              </a:rPr>
              <a:t>  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(x1, y1), (x2, y2) 찾기</a:t>
            </a:r>
          </a:p>
          <a:p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For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 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= 1  </a:t>
            </a:r>
            <a:r>
              <a:rPr lang="ko-KR" altLang="en-US" sz="1000" b="0" dirty="0" err="1">
                <a:solidFill>
                  <a:srgbClr val="0000FF"/>
                </a:solidFill>
                <a:latin typeface="+mn-lt"/>
              </a:rPr>
              <a:t>To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</a:rPr>
              <a:t>numCols</a:t>
            </a:r>
            <a:endParaRPr lang="en-US" altLang="ko-KR" sz="1000" b="0" dirty="0">
              <a:solidFill>
                <a:schemeClr val="tx1"/>
              </a:solidFill>
              <a:latin typeface="+mn-lt"/>
            </a:endParaRP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If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x &gt;=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  </a:t>
            </a:r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Then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    x1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    x2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col+1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    y1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    y2 = table1D(</a:t>
            </a:r>
            <a:r>
              <a:rPr lang="en-US" altLang="ko-KR" sz="1000" b="0" dirty="0">
                <a:solidFill>
                  <a:schemeClr val="tx1"/>
                </a:solidFill>
                <a:latin typeface="+mn-lt"/>
              </a:rPr>
              <a:t>2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000" b="0" dirty="0" err="1">
                <a:solidFill>
                  <a:schemeClr val="tx1"/>
                </a:solidFill>
              </a:rPr>
              <a:t>i</a:t>
            </a:r>
            <a:r>
              <a:rPr lang="ko-KR" altLang="en-US" sz="1000" b="0" dirty="0">
                <a:solidFill>
                  <a:schemeClr val="tx1"/>
                </a:solidFill>
              </a:rPr>
              <a:t>_</a:t>
            </a:r>
            <a:r>
              <a:rPr lang="en-US" altLang="ko-KR" sz="1000" b="0" dirty="0">
                <a:solidFill>
                  <a:schemeClr val="tx1"/>
                </a:solidFill>
              </a:rPr>
              <a:t>col+1</a:t>
            </a:r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     End If</a:t>
            </a: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Next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        </a:t>
            </a: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'조사된 (x1, y1), (x2, y2) 값을 이용하여</a:t>
            </a:r>
            <a:r>
              <a:rPr lang="en-US" altLang="ko-KR" sz="1000" b="0" dirty="0">
                <a:solidFill>
                  <a:srgbClr val="00B050"/>
                </a:solidFill>
                <a:latin typeface="+mn-lt"/>
              </a:rPr>
              <a:t> </a:t>
            </a:r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1차 보간 후 결과 리턴</a:t>
            </a:r>
          </a:p>
          <a:p>
            <a:r>
              <a:rPr lang="ko-KR" altLang="en-US" sz="1000" b="0" dirty="0">
                <a:solidFill>
                  <a:schemeClr val="tx1"/>
                </a:solidFill>
                <a:latin typeface="+mn-lt"/>
              </a:rPr>
              <a:t>itpl = (y2 - y1) / (x2 - x1) * (x - x1) + y1</a:t>
            </a:r>
          </a:p>
          <a:p>
            <a:endParaRPr lang="ko-KR" altLang="en-US" sz="1000" b="0" dirty="0">
              <a:solidFill>
                <a:schemeClr val="tx1"/>
              </a:solidFill>
              <a:latin typeface="+mn-lt"/>
            </a:endParaRPr>
          </a:p>
          <a:p>
            <a:r>
              <a:rPr lang="ko-KR" altLang="en-US" sz="1000" b="0" dirty="0">
                <a:solidFill>
                  <a:srgbClr val="00B050"/>
                </a:solidFill>
                <a:latin typeface="+mn-lt"/>
              </a:rPr>
              <a:t>'Function 종료</a:t>
            </a:r>
          </a:p>
          <a:p>
            <a:r>
              <a:rPr lang="ko-KR" altLang="en-US" sz="1000" b="0" dirty="0">
                <a:solidFill>
                  <a:srgbClr val="0000FF"/>
                </a:solidFill>
                <a:latin typeface="+mn-lt"/>
              </a:rPr>
              <a:t>End Function</a:t>
            </a:r>
            <a:endParaRPr lang="ko-KR" altLang="en-US" sz="10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24A700-48AB-4965-8591-D02C22441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49319"/>
              </p:ext>
            </p:extLst>
          </p:nvPr>
        </p:nvGraphicFramePr>
        <p:xfrm>
          <a:off x="4512013" y="1020821"/>
          <a:ext cx="230039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078">
                  <a:extLst>
                    <a:ext uri="{9D8B030D-6E8A-4147-A177-3AD203B41FA5}">
                      <a16:colId xmlns:a16="http://schemas.microsoft.com/office/drawing/2014/main" val="3836801374"/>
                    </a:ext>
                  </a:extLst>
                </a:gridCol>
              </a:tblGrid>
              <a:tr h="17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(1, 1)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(1,2)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(1,3)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(1,4)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(2, 1)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(2,2)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(2,3)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(2.4)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B987EC-A771-4A12-82C9-F009A6BAE1AA}"/>
              </a:ext>
            </a:extLst>
          </p:cNvPr>
          <p:cNvSpPr txBox="1"/>
          <p:nvPr/>
        </p:nvSpPr>
        <p:spPr bwMode="auto">
          <a:xfrm>
            <a:off x="4384416" y="749272"/>
            <a:ext cx="646331" cy="27154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latinLnBrk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table1D</a:t>
            </a:r>
            <a:endParaRPr kumimoji="1" lang="ko-KR" alt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38E53-F8E8-4F11-8D2C-62F4CF29F280}"/>
              </a:ext>
            </a:extLst>
          </p:cNvPr>
          <p:cNvSpPr txBox="1"/>
          <p:nvPr/>
        </p:nvSpPr>
        <p:spPr>
          <a:xfrm>
            <a:off x="260459" y="738333"/>
            <a:ext cx="3643951" cy="3753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b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b="0" dirty="0">
                <a:solidFill>
                  <a:srgbClr val="FF0000"/>
                </a:solidFill>
              </a:rPr>
              <a:t>모듈코드 영역에서 </a:t>
            </a:r>
            <a:r>
              <a:rPr lang="ko-KR" altLang="en-US" b="0" dirty="0" err="1">
                <a:solidFill>
                  <a:srgbClr val="FF0000"/>
                </a:solidFill>
              </a:rPr>
              <a:t>작성후</a:t>
            </a:r>
            <a:r>
              <a:rPr lang="ko-KR" altLang="en-US" b="0" dirty="0">
                <a:solidFill>
                  <a:srgbClr val="FF0000"/>
                </a:solidFill>
              </a:rPr>
              <a:t> 셀에서 함수로 사용</a:t>
            </a: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F0A663B9-8D63-49EB-B480-8397BD914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11242"/>
              </p:ext>
            </p:extLst>
          </p:nvPr>
        </p:nvGraphicFramePr>
        <p:xfrm>
          <a:off x="7420006" y="9178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0006" y="9178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FA953B8C-B5D2-4845-B2BD-F17A77285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29233"/>
              </p:ext>
            </p:extLst>
          </p:nvPr>
        </p:nvGraphicFramePr>
        <p:xfrm>
          <a:off x="8211390" y="9178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Macro-Enabled Worksheet" showAsIcon="1" r:id="rId5" imgW="914400" imgH="771792" progId="Excel.SheetMacroEnabled.12">
                  <p:embed/>
                </p:oleObj>
              </mc:Choice>
              <mc:Fallback>
                <p:oleObj name="Macro-Enabled Worksheet" showAsIcon="1" r:id="rId5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1390" y="9178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164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Application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procedure, file handle  Example (CSV Reader)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306DB-A79D-495D-B442-F090E54014E9}"/>
              </a:ext>
            </a:extLst>
          </p:cNvPr>
          <p:cNvSpPr txBox="1"/>
          <p:nvPr/>
        </p:nvSpPr>
        <p:spPr>
          <a:xfrm>
            <a:off x="396567" y="1175947"/>
            <a:ext cx="4496155" cy="35845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서브 </a:t>
            </a:r>
            <a:r>
              <a:rPr lang="ko-KR" altLang="en-US" sz="1000" b="0" dirty="0" err="1">
                <a:solidFill>
                  <a:srgbClr val="00B050"/>
                </a:solidFill>
              </a:rPr>
              <a:t>프로시져</a:t>
            </a:r>
            <a:r>
              <a:rPr lang="ko-KR" altLang="en-US" sz="1000" b="0" dirty="0">
                <a:solidFill>
                  <a:srgbClr val="00B050"/>
                </a:solidFill>
              </a:rPr>
              <a:t> 시작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Sub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Read_CSV</a:t>
            </a:r>
            <a:r>
              <a:rPr lang="en-US" altLang="ko-KR" sz="1000" b="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변수 선언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fName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String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openTxt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String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fileHandler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Integer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 As Long, </a:t>
            </a:r>
            <a:r>
              <a:rPr lang="en-US" altLang="ko-KR" sz="1000" b="0" dirty="0" err="1">
                <a:solidFill>
                  <a:schemeClr val="tx1"/>
                </a:solidFill>
              </a:rPr>
              <a:t>i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Integer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파일 오픈 메서드를 이용하여 *</a:t>
            </a:r>
            <a:r>
              <a:rPr lang="en-US" altLang="ko-KR" sz="1000" b="0" dirty="0">
                <a:solidFill>
                  <a:srgbClr val="00B050"/>
                </a:solidFill>
              </a:rPr>
              <a:t>.csv </a:t>
            </a:r>
            <a:r>
              <a:rPr lang="ko-KR" altLang="en-US" sz="1000" b="0" dirty="0">
                <a:solidFill>
                  <a:srgbClr val="00B050"/>
                </a:solidFill>
              </a:rPr>
              <a:t>파일명 가져오기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fName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rgbClr val="0000FF"/>
                </a:solidFill>
              </a:rPr>
              <a:t>Application.GetOpenFilename</a:t>
            </a:r>
            <a:r>
              <a:rPr lang="en-US" altLang="ko-KR" sz="1000" b="0" dirty="0">
                <a:solidFill>
                  <a:schemeClr val="tx1"/>
                </a:solidFill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</a:rPr>
              <a:t>filefilter</a:t>
            </a:r>
            <a:r>
              <a:rPr lang="en-US" altLang="ko-KR" sz="1000" b="0" dirty="0">
                <a:solidFill>
                  <a:schemeClr val="tx1"/>
                </a:solidFill>
              </a:rPr>
              <a:t>:="CSV(*.csv),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	 *csv", Title:="Comma-Separated values", </a:t>
            </a:r>
            <a:r>
              <a:rPr lang="en-US" altLang="ko-KR" sz="1000" b="0" dirty="0" err="1">
                <a:solidFill>
                  <a:schemeClr val="tx1"/>
                </a:solidFill>
              </a:rPr>
              <a:t>MultiSelect</a:t>
            </a:r>
            <a:r>
              <a:rPr lang="en-US" altLang="ko-KR" sz="1000" b="0" dirty="0">
                <a:solidFill>
                  <a:schemeClr val="tx1"/>
                </a:solidFill>
              </a:rPr>
              <a:t>:=False)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파일 선택 </a:t>
            </a:r>
            <a:r>
              <a:rPr lang="ko-KR" altLang="en-US" sz="1000" b="0" dirty="0" err="1">
                <a:solidFill>
                  <a:srgbClr val="00B050"/>
                </a:solidFill>
              </a:rPr>
              <a:t>오류시</a:t>
            </a:r>
            <a:r>
              <a:rPr lang="ko-KR" altLang="en-US" sz="1000" b="0" dirty="0">
                <a:solidFill>
                  <a:srgbClr val="00B050"/>
                </a:solidFill>
              </a:rPr>
              <a:t> 실행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If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fName</a:t>
            </a:r>
            <a:r>
              <a:rPr lang="en-US" altLang="ko-KR" sz="1000" b="0" dirty="0">
                <a:solidFill>
                  <a:schemeClr val="tx1"/>
                </a:solidFill>
              </a:rPr>
              <a:t> = "False" </a:t>
            </a:r>
            <a:r>
              <a:rPr lang="en-US" altLang="ko-KR" sz="1000" b="0" dirty="0">
                <a:solidFill>
                  <a:srgbClr val="0000FF"/>
                </a:solidFill>
              </a:rPr>
              <a:t>Then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>
                <a:solidFill>
                  <a:srgbClr val="0000FF"/>
                </a:solidFill>
              </a:rPr>
              <a:t>Exit Sub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End If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파일명을 이용하여 파일 </a:t>
            </a:r>
            <a:r>
              <a:rPr lang="ko-KR" altLang="en-US" sz="1000" b="0" dirty="0" err="1">
                <a:solidFill>
                  <a:srgbClr val="00B050"/>
                </a:solidFill>
              </a:rPr>
              <a:t>핸들러</a:t>
            </a:r>
            <a:r>
              <a:rPr lang="ko-KR" altLang="en-US" sz="1000" b="0" dirty="0">
                <a:solidFill>
                  <a:srgbClr val="00B050"/>
                </a:solidFill>
              </a:rPr>
              <a:t> 생성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fileHandle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FreeFile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Open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fName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For Input As</a:t>
            </a:r>
            <a:r>
              <a:rPr lang="en-US" altLang="ko-KR" sz="1000" b="0" dirty="0">
                <a:solidFill>
                  <a:schemeClr val="tx1"/>
                </a:solidFill>
              </a:rPr>
              <a:t> #</a:t>
            </a:r>
            <a:r>
              <a:rPr lang="en-US" altLang="ko-KR" sz="1000" b="0" dirty="0" err="1">
                <a:solidFill>
                  <a:schemeClr val="tx1"/>
                </a:solidFill>
              </a:rPr>
              <a:t>fileHandle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endParaRPr lang="ko-KR" altLang="en-US" sz="1000" b="0" dirty="0" err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A3B28-1DC9-489E-8420-01C4CC35E4E3}"/>
              </a:ext>
            </a:extLst>
          </p:cNvPr>
          <p:cNvSpPr txBox="1"/>
          <p:nvPr/>
        </p:nvSpPr>
        <p:spPr>
          <a:xfrm>
            <a:off x="4814027" y="909533"/>
            <a:ext cx="4150586" cy="39385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새로운 워크시트 열기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Worksheets.Add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데이터 처리동안 화면 업데이트 정지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Application.ScreenUpdating</a:t>
            </a:r>
            <a:r>
              <a:rPr lang="en-US" altLang="ko-KR" sz="1000" b="0" dirty="0">
                <a:solidFill>
                  <a:schemeClr val="tx1"/>
                </a:solidFill>
              </a:rPr>
              <a:t> = False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 = 1	</a:t>
            </a:r>
            <a:r>
              <a:rPr lang="en-US" altLang="ko-KR" sz="1000" b="0" dirty="0">
                <a:solidFill>
                  <a:srgbClr val="00B050"/>
                </a:solidFill>
              </a:rPr>
              <a:t> ＇</a:t>
            </a:r>
            <a:r>
              <a:rPr lang="ko-KR" altLang="en-US" sz="1000" b="0" dirty="0" err="1">
                <a:solidFill>
                  <a:srgbClr val="00B050"/>
                </a:solidFill>
              </a:rPr>
              <a:t>줄번호</a:t>
            </a:r>
            <a:r>
              <a:rPr lang="ko-KR" altLang="en-US" sz="1000" b="0" dirty="0">
                <a:solidFill>
                  <a:srgbClr val="00B050"/>
                </a:solidFill>
              </a:rPr>
              <a:t> 초기화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'End Of File </a:t>
            </a:r>
            <a:r>
              <a:rPr lang="ko-KR" altLang="en-US" sz="1000" b="0" dirty="0">
                <a:solidFill>
                  <a:srgbClr val="00B050"/>
                </a:solidFill>
              </a:rPr>
              <a:t>까지 한 </a:t>
            </a:r>
            <a:r>
              <a:rPr lang="ko-KR" altLang="en-US" sz="1000" b="0" dirty="0" err="1">
                <a:solidFill>
                  <a:srgbClr val="00B050"/>
                </a:solidFill>
              </a:rPr>
              <a:t>줄씩</a:t>
            </a:r>
            <a:r>
              <a:rPr lang="ko-KR" altLang="en-US" sz="1000" b="0" dirty="0">
                <a:solidFill>
                  <a:srgbClr val="00B050"/>
                </a:solidFill>
              </a:rPr>
              <a:t> 읽어서 쓰기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Do While</a:t>
            </a:r>
            <a:r>
              <a:rPr lang="en-US" altLang="ko-KR" sz="1000" b="0" dirty="0">
                <a:solidFill>
                  <a:schemeClr val="tx1"/>
                </a:solidFill>
              </a:rPr>
              <a:t> Not EOF(</a:t>
            </a:r>
            <a:r>
              <a:rPr lang="en-US" altLang="ko-KR" sz="1000" b="0" dirty="0" err="1">
                <a:solidFill>
                  <a:schemeClr val="tx1"/>
                </a:solidFill>
              </a:rPr>
              <a:t>fileHandle</a:t>
            </a:r>
            <a:r>
              <a:rPr lang="en-US" altLang="ko-KR" sz="1000" b="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Line Input #fileHandle, </a:t>
            </a:r>
            <a:r>
              <a:rPr lang="en-US" altLang="ko-KR" sz="1000" b="0" dirty="0" err="1">
                <a:solidFill>
                  <a:schemeClr val="tx1"/>
                </a:solidFill>
              </a:rPr>
              <a:t>openTxt</a:t>
            </a:r>
            <a:r>
              <a:rPr lang="en-US" altLang="ko-KR" sz="1000" b="0" dirty="0">
                <a:solidFill>
                  <a:schemeClr val="tx1"/>
                </a:solidFill>
              </a:rPr>
              <a:t>        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파일에서 </a:t>
            </a:r>
            <a:r>
              <a:rPr lang="ko-KR" altLang="en-US" sz="1000" b="0" dirty="0" err="1">
                <a:solidFill>
                  <a:srgbClr val="00B050"/>
                </a:solidFill>
              </a:rPr>
              <a:t>한줄</a:t>
            </a:r>
            <a:r>
              <a:rPr lang="ko-KR" altLang="en-US" sz="1000" b="0" dirty="0">
                <a:solidFill>
                  <a:srgbClr val="00B050"/>
                </a:solidFill>
              </a:rPr>
              <a:t> 읽기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 err="1">
                <a:solidFill>
                  <a:schemeClr val="tx1"/>
                </a:solidFill>
              </a:rPr>
              <a:t>varTemp</a:t>
            </a:r>
            <a:r>
              <a:rPr lang="en-US" altLang="ko-KR" sz="1000" b="0" dirty="0">
                <a:solidFill>
                  <a:schemeClr val="tx1"/>
                </a:solidFill>
              </a:rPr>
              <a:t> = Split(</a:t>
            </a:r>
            <a:r>
              <a:rPr lang="en-US" altLang="ko-KR" sz="1000" b="0" dirty="0" err="1">
                <a:solidFill>
                  <a:schemeClr val="tx1"/>
                </a:solidFill>
              </a:rPr>
              <a:t>openTxt</a:t>
            </a:r>
            <a:r>
              <a:rPr lang="en-US" altLang="ko-KR" sz="1000" b="0" dirty="0">
                <a:solidFill>
                  <a:schemeClr val="tx1"/>
                </a:solidFill>
              </a:rPr>
              <a:t>, ",")           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콤마로 분리하여 배열저장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 err="1">
                <a:solidFill>
                  <a:schemeClr val="tx1"/>
                </a:solidFill>
              </a:rPr>
              <a:t>arr_size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UBound</a:t>
            </a:r>
            <a:r>
              <a:rPr lang="en-US" altLang="ko-KR" sz="1000" b="0" dirty="0">
                <a:solidFill>
                  <a:schemeClr val="tx1"/>
                </a:solidFill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</a:rPr>
              <a:t>varTemp</a:t>
            </a:r>
            <a:r>
              <a:rPr lang="en-US" altLang="ko-KR" sz="1000" b="0" dirty="0">
                <a:solidFill>
                  <a:schemeClr val="tx1"/>
                </a:solidFill>
              </a:rPr>
              <a:t>)           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배열 크기 확인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>
                <a:solidFill>
                  <a:schemeClr val="tx1"/>
                </a:solidFill>
              </a:rPr>
              <a:t>Cells(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, 1).Resize(1, </a:t>
            </a:r>
            <a:r>
              <a:rPr lang="en-US" altLang="ko-KR" sz="1000" b="0" dirty="0" err="1">
                <a:solidFill>
                  <a:schemeClr val="tx1"/>
                </a:solidFill>
              </a:rPr>
              <a:t>arr_size</a:t>
            </a:r>
            <a:r>
              <a:rPr lang="en-US" altLang="ko-KR" sz="1000" b="0" dirty="0">
                <a:solidFill>
                  <a:schemeClr val="tx1"/>
                </a:solidFill>
              </a:rPr>
              <a:t> + 1) = </a:t>
            </a:r>
            <a:r>
              <a:rPr lang="en-US" altLang="ko-KR" sz="1000" b="0" dirty="0" err="1">
                <a:solidFill>
                  <a:schemeClr val="tx1"/>
                </a:solidFill>
              </a:rPr>
              <a:t>varTemp</a:t>
            </a:r>
            <a:r>
              <a:rPr lang="en-US" altLang="ko-KR" sz="1000" b="0" dirty="0">
                <a:solidFill>
                  <a:schemeClr val="tx1"/>
                </a:solidFill>
              </a:rPr>
              <a:t>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시트에 배열 출력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iRow</a:t>
            </a:r>
            <a:r>
              <a:rPr lang="en-US" altLang="ko-KR" sz="1000" b="0" dirty="0">
                <a:solidFill>
                  <a:schemeClr val="tx1"/>
                </a:solidFill>
              </a:rPr>
              <a:t> + 1                                   </a:t>
            </a:r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</a:rPr>
              <a:t>줄번호</a:t>
            </a:r>
            <a:r>
              <a:rPr lang="ko-KR" altLang="en-US" sz="1000" b="0" dirty="0">
                <a:solidFill>
                  <a:srgbClr val="00B050"/>
                </a:solidFill>
              </a:rPr>
              <a:t> 변경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Loop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    Close </a:t>
            </a:r>
            <a:r>
              <a:rPr lang="en-US" altLang="ko-KR" sz="1000" b="0" dirty="0" err="1">
                <a:solidFill>
                  <a:srgbClr val="0000FF"/>
                </a:solidFill>
              </a:rPr>
              <a:t>fileHandle</a:t>
            </a:r>
            <a:r>
              <a:rPr lang="en-US" altLang="ko-KR" sz="1000" b="0" dirty="0">
                <a:solidFill>
                  <a:srgbClr val="0000FF"/>
                </a:solidFill>
              </a:rPr>
              <a:t>    </a:t>
            </a:r>
            <a:r>
              <a:rPr lang="en-US" altLang="ko-KR" sz="1000" b="0" dirty="0">
                <a:solidFill>
                  <a:srgbClr val="00B050"/>
                </a:solidFill>
              </a:rPr>
              <a:t> '</a:t>
            </a:r>
            <a:r>
              <a:rPr lang="ko-KR" altLang="en-US" sz="1000" b="0" dirty="0">
                <a:solidFill>
                  <a:srgbClr val="00B050"/>
                </a:solidFill>
              </a:rPr>
              <a:t>파일 </a:t>
            </a:r>
            <a:r>
              <a:rPr lang="ko-KR" altLang="en-US" sz="1000" b="0" dirty="0" err="1">
                <a:solidFill>
                  <a:srgbClr val="00B050"/>
                </a:solidFill>
              </a:rPr>
              <a:t>핸들러</a:t>
            </a:r>
            <a:r>
              <a:rPr lang="ko-KR" altLang="en-US" sz="1000" b="0" dirty="0">
                <a:solidFill>
                  <a:srgbClr val="00B050"/>
                </a:solidFill>
              </a:rPr>
              <a:t> 닫기</a:t>
            </a:r>
            <a:endParaRPr lang="en-US" altLang="ko-KR" sz="1000" b="0" dirty="0">
              <a:solidFill>
                <a:srgbClr val="0000FF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 err="1">
                <a:solidFill>
                  <a:srgbClr val="00B050"/>
                </a:solidFill>
              </a:rPr>
              <a:t>프로시져</a:t>
            </a:r>
            <a:r>
              <a:rPr lang="ko-KR" altLang="en-US" sz="1000" b="0" dirty="0">
                <a:solidFill>
                  <a:srgbClr val="00B050"/>
                </a:solidFill>
              </a:rPr>
              <a:t> 종료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End Sub</a:t>
            </a:r>
            <a:endParaRPr lang="ko-KR" altLang="en-US" sz="1000" b="0" dirty="0" err="1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C5618-0727-402E-8D4E-6422B26BEB5D}"/>
              </a:ext>
            </a:extLst>
          </p:cNvPr>
          <p:cNvSpPr txBox="1"/>
          <p:nvPr/>
        </p:nvSpPr>
        <p:spPr>
          <a:xfrm>
            <a:off x="246968" y="759689"/>
            <a:ext cx="4645754" cy="3753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b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b="0" dirty="0">
                <a:solidFill>
                  <a:srgbClr val="FF0000"/>
                </a:solidFill>
              </a:rPr>
              <a:t>모듈코드 영역에 작성하고 실행 버튼의 매크로 이름으로 호출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758F9A1D-8595-495F-997C-92826C7C8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12128"/>
              </p:ext>
            </p:extLst>
          </p:nvPr>
        </p:nvGraphicFramePr>
        <p:xfrm>
          <a:off x="7751928" y="7901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51928" y="7901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F0D90BE2-9FFB-4A53-A77F-D4529DA08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50189"/>
              </p:ext>
            </p:extLst>
          </p:nvPr>
        </p:nvGraphicFramePr>
        <p:xfrm>
          <a:off x="7751928" y="163325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Macro-Enabled Worksheet" showAsIcon="1" r:id="rId5" imgW="914400" imgH="771792" progId="Excel.SheetMacroEnabled.12">
                  <p:embed/>
                </p:oleObj>
              </mc:Choice>
              <mc:Fallback>
                <p:oleObj name="Macro-Enabled Worksheet" showAsIcon="1" r:id="rId5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51928" y="163325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835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477C764-B5D0-4AC8-87BE-3B5A8EBF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67" y="1247773"/>
            <a:ext cx="1714620" cy="284584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Application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Userform</a:t>
            </a:r>
            <a:r>
              <a:rPr lang="en-US" altLang="ko-KR" dirty="0"/>
              <a:t>, Try-catch Example (</a:t>
            </a:r>
            <a:r>
              <a:rPr lang="ko-KR" altLang="en-US" dirty="0"/>
              <a:t>거래세 계산기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C5618-0727-402E-8D4E-6422B26BEB5D}"/>
              </a:ext>
            </a:extLst>
          </p:cNvPr>
          <p:cNvSpPr txBox="1"/>
          <p:nvPr/>
        </p:nvSpPr>
        <p:spPr>
          <a:xfrm>
            <a:off x="120013" y="724101"/>
            <a:ext cx="4567993" cy="5691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b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b="0" dirty="0" err="1">
                <a:solidFill>
                  <a:srgbClr val="FF0000"/>
                </a:solidFill>
              </a:rPr>
              <a:t>유저폼</a:t>
            </a:r>
            <a:r>
              <a:rPr lang="ko-KR" altLang="en-US" b="0" dirty="0">
                <a:solidFill>
                  <a:srgbClr val="FF0000"/>
                </a:solidFill>
              </a:rPr>
              <a:t> 영역에서 디자인 후</a:t>
            </a:r>
            <a:r>
              <a:rPr lang="en-US" altLang="ko-KR" b="0" dirty="0">
                <a:solidFill>
                  <a:srgbClr val="FF0000"/>
                </a:solidFill>
              </a:rPr>
              <a:t>, F7 </a:t>
            </a:r>
            <a:r>
              <a:rPr lang="ko-KR" altLang="en-US" b="0" dirty="0">
                <a:solidFill>
                  <a:srgbClr val="FF0000"/>
                </a:solidFill>
              </a:rPr>
              <a:t>누르고 코드 영역에서 코딩</a:t>
            </a:r>
            <a:r>
              <a:rPr lang="en-US" altLang="ko-KR" b="0" dirty="0">
                <a:solidFill>
                  <a:srgbClr val="FF0000"/>
                </a:solidFill>
              </a:rPr>
              <a:t>.  </a:t>
            </a:r>
          </a:p>
          <a:p>
            <a:r>
              <a:rPr lang="en-US" altLang="ko-KR" b="0" dirty="0">
                <a:solidFill>
                  <a:srgbClr val="FF0000"/>
                </a:solidFill>
              </a:rPr>
              <a:t>     </a:t>
            </a:r>
            <a:r>
              <a:rPr lang="ko-KR" altLang="en-US" b="0" dirty="0">
                <a:solidFill>
                  <a:srgbClr val="FF0000"/>
                </a:solidFill>
              </a:rPr>
              <a:t>모듈에서 실행 버튼과 바인딩</a:t>
            </a:r>
            <a:r>
              <a:rPr lang="en-US" altLang="ko-KR" b="0" dirty="0">
                <a:solidFill>
                  <a:srgbClr val="FF0000"/>
                </a:solidFill>
              </a:rPr>
              <a:t>  </a:t>
            </a:r>
            <a:endParaRPr lang="ko-KR" altLang="en-US" b="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25D5F7-C7E8-4D87-B4D9-9EDE5625C5B9}"/>
              </a:ext>
            </a:extLst>
          </p:cNvPr>
          <p:cNvSpPr/>
          <p:nvPr/>
        </p:nvSpPr>
        <p:spPr>
          <a:xfrm>
            <a:off x="2981771" y="1008687"/>
            <a:ext cx="331835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chemeClr val="tx1"/>
                </a:solidFill>
              </a:rPr>
              <a:t>Private market As String    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유저폼</a:t>
            </a:r>
            <a:r>
              <a:rPr lang="ko-KR" altLang="en-US" sz="900" b="0" dirty="0">
                <a:solidFill>
                  <a:srgbClr val="00B050"/>
                </a:solidFill>
              </a:rPr>
              <a:t> 전역변수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유저폼</a:t>
            </a:r>
            <a:r>
              <a:rPr lang="ko-KR" altLang="en-US" sz="900" b="0" dirty="0">
                <a:solidFill>
                  <a:srgbClr val="00B050"/>
                </a:solidFill>
              </a:rPr>
              <a:t> 초기화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UserForm_Initialize</a:t>
            </a:r>
            <a:r>
              <a:rPr lang="en-US" altLang="ko-KR" sz="900" b="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With </a:t>
            </a:r>
            <a:r>
              <a:rPr lang="en-US" altLang="ko-KR" sz="900" b="0" dirty="0" err="1">
                <a:solidFill>
                  <a:schemeClr val="tx1"/>
                </a:solidFill>
              </a:rPr>
              <a:t>market_combobox</a:t>
            </a:r>
            <a:r>
              <a:rPr lang="en-US" altLang="ko-KR" sz="900" b="0" dirty="0">
                <a:solidFill>
                  <a:schemeClr val="tx1"/>
                </a:solidFill>
              </a:rPr>
              <a:t>  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콤보박스</a:t>
            </a:r>
            <a:r>
              <a:rPr lang="ko-KR" altLang="en-US" sz="900" b="0" dirty="0">
                <a:solidFill>
                  <a:srgbClr val="00B050"/>
                </a:solidFill>
              </a:rPr>
              <a:t> 아이템 설정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.</a:t>
            </a:r>
            <a:r>
              <a:rPr lang="en-US" altLang="ko-KR" sz="900" b="0" dirty="0" err="1">
                <a:solidFill>
                  <a:schemeClr val="tx1"/>
                </a:solidFill>
              </a:rPr>
              <a:t>AddItem</a:t>
            </a:r>
            <a:r>
              <a:rPr lang="en-US" altLang="ko-KR" sz="900" b="0" dirty="0">
                <a:solidFill>
                  <a:schemeClr val="tx1"/>
                </a:solidFill>
              </a:rPr>
              <a:t> "KOSPI"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.</a:t>
            </a:r>
            <a:r>
              <a:rPr lang="en-US" altLang="ko-KR" sz="900" b="0" dirty="0" err="1">
                <a:solidFill>
                  <a:schemeClr val="tx1"/>
                </a:solidFill>
              </a:rPr>
              <a:t>AddItem</a:t>
            </a:r>
            <a:r>
              <a:rPr lang="en-US" altLang="ko-KR" sz="900" b="0" dirty="0">
                <a:solidFill>
                  <a:schemeClr val="tx1"/>
                </a:solidFill>
              </a:rPr>
              <a:t> "KOSDAQ"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.</a:t>
            </a:r>
            <a:r>
              <a:rPr lang="en-US" altLang="ko-KR" sz="900" b="0" dirty="0" err="1">
                <a:solidFill>
                  <a:schemeClr val="tx1"/>
                </a:solidFill>
              </a:rPr>
              <a:t>AddItem</a:t>
            </a:r>
            <a:r>
              <a:rPr lang="en-US" altLang="ko-KR" sz="900" b="0" dirty="0">
                <a:solidFill>
                  <a:schemeClr val="tx1"/>
                </a:solidFill>
              </a:rPr>
              <a:t> "KONEX"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End With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market_combobox.Text</a:t>
            </a:r>
            <a:r>
              <a:rPr lang="en-US" altLang="ko-KR" sz="900" b="0" dirty="0">
                <a:solidFill>
                  <a:schemeClr val="tx1"/>
                </a:solidFill>
              </a:rPr>
              <a:t> = "KOSPI"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value_textbox.Text</a:t>
            </a:r>
            <a:r>
              <a:rPr lang="en-US" altLang="ko-KR" sz="900" b="0" dirty="0">
                <a:solidFill>
                  <a:schemeClr val="tx1"/>
                </a:solidFill>
              </a:rPr>
              <a:t> = 0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tex_textbox.Text</a:t>
            </a:r>
            <a:r>
              <a:rPr lang="en-US" altLang="ko-KR" sz="900" b="0" dirty="0">
                <a:solidFill>
                  <a:schemeClr val="tx1"/>
                </a:solidFill>
              </a:rPr>
              <a:t> = 0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</a:p>
          <a:p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콤보박스</a:t>
            </a:r>
            <a:r>
              <a:rPr lang="ko-KR" altLang="en-US" sz="900" b="0" dirty="0">
                <a:solidFill>
                  <a:srgbClr val="00B050"/>
                </a:solidFill>
              </a:rPr>
              <a:t> </a:t>
            </a:r>
            <a:r>
              <a:rPr lang="ko-KR" altLang="en-US" sz="900" b="0" dirty="0" err="1">
                <a:solidFill>
                  <a:srgbClr val="00B050"/>
                </a:solidFill>
              </a:rPr>
              <a:t>선택시</a:t>
            </a:r>
            <a:r>
              <a:rPr lang="ko-KR" altLang="en-US" sz="900" b="0" dirty="0">
                <a:solidFill>
                  <a:srgbClr val="00B050"/>
                </a:solidFill>
              </a:rPr>
              <a:t> 동작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market_combobox_Change</a:t>
            </a:r>
            <a:r>
              <a:rPr lang="en-US" altLang="ko-KR" sz="900" b="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market = </a:t>
            </a:r>
            <a:r>
              <a:rPr lang="en-US" altLang="ko-KR" sz="900" b="0" dirty="0" err="1">
                <a:solidFill>
                  <a:schemeClr val="tx1"/>
                </a:solidFill>
              </a:rPr>
              <a:t>market_combobox.Text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>
                <a:solidFill>
                  <a:srgbClr val="00B050"/>
                </a:solidFill>
              </a:rPr>
              <a:t>텍스트 박스 </a:t>
            </a:r>
            <a:r>
              <a:rPr lang="ko-KR" altLang="en-US" sz="900" b="0" dirty="0" err="1">
                <a:solidFill>
                  <a:srgbClr val="00B050"/>
                </a:solidFill>
              </a:rPr>
              <a:t>입력시</a:t>
            </a:r>
            <a:r>
              <a:rPr lang="ko-KR" altLang="en-US" sz="900" b="0" dirty="0">
                <a:solidFill>
                  <a:srgbClr val="00B050"/>
                </a:solidFill>
              </a:rPr>
              <a:t> 동작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value_textbox_Change</a:t>
            </a:r>
            <a:r>
              <a:rPr lang="en-US" altLang="ko-KR" sz="900" b="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value_textbox.Text</a:t>
            </a:r>
            <a:r>
              <a:rPr lang="en-US" altLang="ko-KR" sz="900" b="0" dirty="0">
                <a:solidFill>
                  <a:schemeClr val="tx1"/>
                </a:solidFill>
              </a:rPr>
              <a:t> = Format(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value_textbox.value</a:t>
            </a:r>
            <a:r>
              <a:rPr lang="en-US" altLang="ko-KR" sz="900" b="0" dirty="0">
                <a:solidFill>
                  <a:schemeClr val="tx1"/>
                </a:solidFill>
              </a:rPr>
              <a:t>, "#,##0")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cancel_btn_Click</a:t>
            </a:r>
            <a:r>
              <a:rPr lang="en-US" altLang="ko-KR" sz="900" b="0" dirty="0">
                <a:solidFill>
                  <a:schemeClr val="tx1"/>
                </a:solidFill>
              </a:rPr>
              <a:t>()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>
                <a:solidFill>
                  <a:srgbClr val="00B050"/>
                </a:solidFill>
              </a:rPr>
              <a:t>종료버튼 동작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Unload Me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AB88C2-0840-45F8-8D98-0768B9B80B02}"/>
              </a:ext>
            </a:extLst>
          </p:cNvPr>
          <p:cNvSpPr/>
          <p:nvPr/>
        </p:nvSpPr>
        <p:spPr>
          <a:xfrm>
            <a:off x="6183905" y="731687"/>
            <a:ext cx="293944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Private Sub </a:t>
            </a:r>
            <a:r>
              <a:rPr lang="en-US" altLang="ko-KR" sz="900" b="0" dirty="0" err="1">
                <a:solidFill>
                  <a:schemeClr val="tx1"/>
                </a:solidFill>
              </a:rPr>
              <a:t>calc_btn_Click</a:t>
            </a:r>
            <a:r>
              <a:rPr lang="en-US" altLang="ko-KR" sz="900" b="0" dirty="0">
                <a:solidFill>
                  <a:schemeClr val="tx1"/>
                </a:solidFill>
              </a:rPr>
              <a:t>()	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>
                <a:solidFill>
                  <a:srgbClr val="00B050"/>
                </a:solidFill>
              </a:rPr>
              <a:t>계산버튼 동작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Dim value As Long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Dim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</a:rPr>
              <a:t>tex_value</a:t>
            </a:r>
            <a:r>
              <a:rPr lang="en-US" altLang="ko-KR" sz="900" b="0" dirty="0">
                <a:solidFill>
                  <a:schemeClr val="tx1"/>
                </a:solidFill>
              </a:rPr>
              <a:t> As Double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Select Case market     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>
                <a:solidFill>
                  <a:srgbClr val="00B050"/>
                </a:solidFill>
              </a:rPr>
              <a:t>대상시장에 따른 거래세율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Case "KOSPI"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 = 0.0023  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Case "KOSDAQ"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 = 0.0023 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Case "KONEX"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 = 0.001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End Select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Try:	 </a:t>
            </a:r>
            <a:r>
              <a:rPr lang="en-US" altLang="ko-KR" sz="900" b="0" dirty="0">
                <a:solidFill>
                  <a:srgbClr val="00B050"/>
                </a:solidFill>
              </a:rPr>
              <a:t>'</a:t>
            </a:r>
            <a:r>
              <a:rPr lang="ko-KR" altLang="en-US" sz="900" b="0" dirty="0" err="1">
                <a:solidFill>
                  <a:srgbClr val="00B050"/>
                </a:solidFill>
              </a:rPr>
              <a:t>입력시</a:t>
            </a:r>
            <a:r>
              <a:rPr lang="ko-KR" altLang="en-US" sz="900" b="0" dirty="0">
                <a:solidFill>
                  <a:srgbClr val="00B050"/>
                </a:solidFill>
              </a:rPr>
              <a:t> 오류에 대비한 </a:t>
            </a:r>
            <a:r>
              <a:rPr lang="en-US" altLang="ko-KR" sz="900" b="0" dirty="0">
                <a:solidFill>
                  <a:srgbClr val="00B050"/>
                </a:solidFill>
              </a:rPr>
              <a:t>error handler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On Error </a:t>
            </a:r>
            <a:r>
              <a:rPr lang="en-US" altLang="ko-KR" sz="900" b="0" dirty="0" err="1">
                <a:solidFill>
                  <a:schemeClr val="tx1"/>
                </a:solidFill>
              </a:rPr>
              <a:t>GoTo</a:t>
            </a:r>
            <a:r>
              <a:rPr lang="en-US" altLang="ko-KR" sz="900" b="0" dirty="0">
                <a:solidFill>
                  <a:schemeClr val="tx1"/>
                </a:solidFill>
              </a:rPr>
              <a:t> Catch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value = </a:t>
            </a:r>
            <a:r>
              <a:rPr lang="en-US" altLang="ko-KR" sz="900" b="0" dirty="0" err="1">
                <a:solidFill>
                  <a:schemeClr val="tx1"/>
                </a:solidFill>
              </a:rPr>
              <a:t>value_textbox.value</a:t>
            </a:r>
            <a:r>
              <a:rPr lang="en-US" altLang="ko-KR" sz="900" b="0" dirty="0">
                <a:solidFill>
                  <a:schemeClr val="tx1"/>
                </a:solidFill>
              </a:rPr>
              <a:t> * 1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GoTo</a:t>
            </a:r>
            <a:r>
              <a:rPr lang="en-US" altLang="ko-KR" sz="900" b="0" dirty="0">
                <a:solidFill>
                  <a:schemeClr val="tx1"/>
                </a:solidFill>
              </a:rPr>
              <a:t> Finally</a:t>
            </a: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Catch:	</a:t>
            </a:r>
            <a:r>
              <a:rPr lang="en-US" altLang="ko-KR" sz="900" b="0" dirty="0">
                <a:solidFill>
                  <a:srgbClr val="00B050"/>
                </a:solidFill>
              </a:rPr>
              <a:t>'error </a:t>
            </a:r>
            <a:r>
              <a:rPr lang="ko-KR" altLang="en-US" sz="900" b="0" dirty="0">
                <a:solidFill>
                  <a:srgbClr val="00B050"/>
                </a:solidFill>
              </a:rPr>
              <a:t>발생시 메시지 발생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If </a:t>
            </a:r>
            <a:r>
              <a:rPr lang="en-US" altLang="ko-KR" sz="900" b="0" dirty="0" err="1">
                <a:solidFill>
                  <a:schemeClr val="tx1"/>
                </a:solidFill>
              </a:rPr>
              <a:t>Err.Number</a:t>
            </a:r>
            <a:r>
              <a:rPr lang="en-US" altLang="ko-KR" sz="900" b="0" dirty="0">
                <a:solidFill>
                  <a:schemeClr val="tx1"/>
                </a:solidFill>
              </a:rPr>
              <a:t> &lt;&gt; 0 Then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Err.Clear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    </a:t>
            </a:r>
            <a:r>
              <a:rPr lang="en-US" altLang="ko-KR" sz="900" b="0" dirty="0" err="1">
                <a:solidFill>
                  <a:schemeClr val="tx1"/>
                </a:solidFill>
              </a:rPr>
              <a:t>MsgBox</a:t>
            </a:r>
            <a:r>
              <a:rPr lang="en-US" altLang="ko-KR" sz="900" b="0" dirty="0">
                <a:solidFill>
                  <a:schemeClr val="tx1"/>
                </a:solidFill>
              </a:rPr>
              <a:t> "</a:t>
            </a:r>
            <a:r>
              <a:rPr lang="ko-KR" altLang="en-US" sz="900" b="0" dirty="0">
                <a:solidFill>
                  <a:schemeClr val="tx1"/>
                </a:solidFill>
              </a:rPr>
              <a:t>거래 금액을 확인하세요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End If</a:t>
            </a:r>
          </a:p>
          <a:p>
            <a:endParaRPr lang="ko-KR" altLang="en-US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Finally: </a:t>
            </a:r>
            <a:r>
              <a:rPr lang="en-US" altLang="ko-KR" sz="900" b="0" dirty="0">
                <a:solidFill>
                  <a:srgbClr val="00B050"/>
                </a:solidFill>
              </a:rPr>
              <a:t> '</a:t>
            </a:r>
            <a:r>
              <a:rPr lang="ko-KR" altLang="en-US" sz="900" b="0" dirty="0">
                <a:solidFill>
                  <a:srgbClr val="00B050"/>
                </a:solidFill>
              </a:rPr>
              <a:t>정상 </a:t>
            </a:r>
            <a:r>
              <a:rPr lang="ko-KR" altLang="en-US" sz="900" b="0" dirty="0" err="1">
                <a:solidFill>
                  <a:srgbClr val="00B050"/>
                </a:solidFill>
              </a:rPr>
              <a:t>종료시</a:t>
            </a:r>
            <a:r>
              <a:rPr lang="ko-KR" altLang="en-US" sz="900" b="0" dirty="0">
                <a:solidFill>
                  <a:srgbClr val="00B050"/>
                </a:solidFill>
              </a:rPr>
              <a:t> </a:t>
            </a:r>
            <a:r>
              <a:rPr lang="en-US" altLang="ko-KR" sz="900" b="0" dirty="0">
                <a:solidFill>
                  <a:srgbClr val="00B050"/>
                </a:solidFill>
              </a:rPr>
              <a:t>Timer </a:t>
            </a:r>
            <a:r>
              <a:rPr lang="ko-KR" altLang="en-US" sz="900" b="0" dirty="0">
                <a:solidFill>
                  <a:srgbClr val="00B050"/>
                </a:solidFill>
              </a:rPr>
              <a:t>값 </a:t>
            </a:r>
            <a:r>
              <a:rPr lang="ko-KR" altLang="en-US" sz="900" b="0" dirty="0" err="1">
                <a:solidFill>
                  <a:srgbClr val="00B050"/>
                </a:solidFill>
              </a:rPr>
              <a:t>자리수</a:t>
            </a:r>
            <a:r>
              <a:rPr lang="ko-KR" altLang="en-US" sz="900" b="0" dirty="0">
                <a:solidFill>
                  <a:srgbClr val="00B050"/>
                </a:solidFill>
              </a:rPr>
              <a:t> 정렬</a:t>
            </a:r>
            <a:endParaRPr lang="en-US" altLang="ko-KR" sz="900" b="0" dirty="0">
              <a:solidFill>
                <a:srgbClr val="00B050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tex_value</a:t>
            </a:r>
            <a:r>
              <a:rPr lang="en-US" altLang="ko-KR" sz="900" b="0" dirty="0">
                <a:solidFill>
                  <a:schemeClr val="tx1"/>
                </a:solidFill>
              </a:rPr>
              <a:t> = Round(value * </a:t>
            </a:r>
            <a:r>
              <a:rPr lang="en-US" altLang="ko-KR" sz="900" b="0" dirty="0" err="1">
                <a:solidFill>
                  <a:schemeClr val="tx1"/>
                </a:solidFill>
              </a:rPr>
              <a:t>tex_rate</a:t>
            </a:r>
            <a:r>
              <a:rPr lang="en-US" altLang="ko-KR" sz="900" b="0" dirty="0">
                <a:solidFill>
                  <a:schemeClr val="tx1"/>
                </a:solidFill>
              </a:rPr>
              <a:t>, 0)</a:t>
            </a:r>
          </a:p>
          <a:p>
            <a:r>
              <a:rPr lang="en-US" altLang="ko-KR" sz="900" b="0" dirty="0">
                <a:solidFill>
                  <a:schemeClr val="tx1"/>
                </a:solidFill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</a:rPr>
              <a:t>tex_textbox.Text</a:t>
            </a:r>
            <a:r>
              <a:rPr lang="en-US" altLang="ko-KR" sz="900" b="0" dirty="0">
                <a:solidFill>
                  <a:schemeClr val="tx1"/>
                </a:solidFill>
              </a:rPr>
              <a:t> = Format(</a:t>
            </a:r>
            <a:r>
              <a:rPr lang="en-US" altLang="ko-KR" sz="900" b="0" dirty="0" err="1">
                <a:solidFill>
                  <a:schemeClr val="tx1"/>
                </a:solidFill>
              </a:rPr>
              <a:t>tex_value</a:t>
            </a:r>
            <a:r>
              <a:rPr lang="en-US" altLang="ko-KR" sz="900" b="0" dirty="0">
                <a:solidFill>
                  <a:schemeClr val="tx1"/>
                </a:solidFill>
              </a:rPr>
              <a:t>, "#,##0")</a:t>
            </a:r>
          </a:p>
          <a:p>
            <a:endParaRPr lang="en-US" altLang="ko-KR" sz="900" b="0" dirty="0">
              <a:solidFill>
                <a:schemeClr val="tx1"/>
              </a:solidFill>
            </a:endParaRPr>
          </a:p>
          <a:p>
            <a:r>
              <a:rPr lang="en-US" altLang="ko-KR" sz="900" b="0" dirty="0">
                <a:solidFill>
                  <a:schemeClr val="tx1"/>
                </a:solidFill>
              </a:rPr>
              <a:t>End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104A1-EAB8-47A2-B846-4A21FC86BBDE}"/>
              </a:ext>
            </a:extLst>
          </p:cNvPr>
          <p:cNvSpPr txBox="1"/>
          <p:nvPr/>
        </p:nvSpPr>
        <p:spPr>
          <a:xfrm>
            <a:off x="2073029" y="1779478"/>
            <a:ext cx="991330" cy="1687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market_combobox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32F64-CF63-4AF2-BBEE-F17487726964}"/>
              </a:ext>
            </a:extLst>
          </p:cNvPr>
          <p:cNvSpPr txBox="1"/>
          <p:nvPr/>
        </p:nvSpPr>
        <p:spPr>
          <a:xfrm>
            <a:off x="2098369" y="2483986"/>
            <a:ext cx="745512" cy="1687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value_textbox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10956-9424-4119-AF7D-5773A0EC7E89}"/>
              </a:ext>
            </a:extLst>
          </p:cNvPr>
          <p:cNvSpPr txBox="1"/>
          <p:nvPr/>
        </p:nvSpPr>
        <p:spPr>
          <a:xfrm>
            <a:off x="2092064" y="3252573"/>
            <a:ext cx="664933" cy="1569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tex_textbox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FE486-B86C-4D79-9E34-CAB02A79FDCF}"/>
              </a:ext>
            </a:extLst>
          </p:cNvPr>
          <p:cNvSpPr txBox="1"/>
          <p:nvPr/>
        </p:nvSpPr>
        <p:spPr>
          <a:xfrm>
            <a:off x="842602" y="4424699"/>
            <a:ext cx="537378" cy="15694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calc_btn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E4070-8BD2-4E73-ACFB-70B54AA17F15}"/>
              </a:ext>
            </a:extLst>
          </p:cNvPr>
          <p:cNvSpPr txBox="1"/>
          <p:nvPr/>
        </p:nvSpPr>
        <p:spPr>
          <a:xfrm>
            <a:off x="2055796" y="4430455"/>
            <a:ext cx="664934" cy="1569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900" b="0" dirty="0" err="1">
                <a:solidFill>
                  <a:srgbClr val="FF33CC"/>
                </a:solidFill>
              </a:rPr>
              <a:t>cancel_btn</a:t>
            </a:r>
            <a:endParaRPr lang="ko-KR" altLang="en-US" sz="900" b="0" dirty="0" err="1">
              <a:solidFill>
                <a:srgbClr val="FF33CC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1628B6-D4E9-4D38-930E-76E1F433FFB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490373" y="1863865"/>
            <a:ext cx="582656" cy="60152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D9323A-EC0D-47CA-A8B9-0BCB0B1A49A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589964" y="2568373"/>
            <a:ext cx="508405" cy="53474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4CDBD2-4C38-4B10-8996-A1B9F4793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37280" y="3331048"/>
            <a:ext cx="454784" cy="0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6F1285-81CB-44B6-A22D-C502552A5D4E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712447" y="3895727"/>
            <a:ext cx="675816" cy="534728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2D59A4-7517-447A-84F0-C887E32F989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21224" y="3895727"/>
            <a:ext cx="190067" cy="528972"/>
          </a:xfrm>
          <a:prstGeom prst="straightConnector1">
            <a:avLst/>
          </a:prstGeom>
          <a:ln w="95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84FB559-E5BD-404B-9C6F-D1D583BE6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220541"/>
              </p:ext>
            </p:extLst>
          </p:nvPr>
        </p:nvGraphicFramePr>
        <p:xfrm>
          <a:off x="8048625" y="16852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Macro-Enabled Worksheet" showAsIcon="1" r:id="rId4" imgW="914400" imgH="771792" progId="Excel.SheetMacroEnabled.12">
                  <p:embed/>
                </p:oleObj>
              </mc:Choice>
              <mc:Fallback>
                <p:oleObj name="Macro-Enabled Worksheet" showAsIcon="1" r:id="rId4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8625" y="16852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199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7059F9-D8A6-4CFA-93BE-D9C4B4440D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Application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93E6B6-F503-4232-A186-B7BC0745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Sheet Example (Line High-lighter)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8B852-9C29-4FD5-A055-4757A015084D}"/>
              </a:ext>
            </a:extLst>
          </p:cNvPr>
          <p:cNvSpPr txBox="1"/>
          <p:nvPr/>
        </p:nvSpPr>
        <p:spPr>
          <a:xfrm>
            <a:off x="511833" y="1191741"/>
            <a:ext cx="2886501" cy="16582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전역변수 선언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Double</a:t>
            </a:r>
          </a:p>
          <a:p>
            <a:r>
              <a:rPr lang="en-US" altLang="ko-KR" sz="1000" b="0" dirty="0">
                <a:solidFill>
                  <a:srgbClr val="0000FF"/>
                </a:solidFill>
              </a:rPr>
              <a:t>Dim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targetRowColor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As Integer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워크시트 활성화시 자동 실행 </a:t>
            </a:r>
            <a:r>
              <a:rPr lang="ko-KR" altLang="en-US" sz="1000" b="0" dirty="0" err="1">
                <a:solidFill>
                  <a:srgbClr val="00B050"/>
                </a:solidFill>
              </a:rPr>
              <a:t>프로시져</a:t>
            </a:r>
            <a:endParaRPr lang="ko-KR" altLang="en-US" sz="1000" b="0" dirty="0">
              <a:solidFill>
                <a:srgbClr val="00B050"/>
              </a:solidFill>
            </a:endParaRPr>
          </a:p>
          <a:p>
            <a:r>
              <a:rPr lang="en-US" altLang="ko-KR" sz="1000" b="0" dirty="0">
                <a:solidFill>
                  <a:srgbClr val="0000FF"/>
                </a:solidFill>
              </a:rPr>
              <a:t>Private Sub </a:t>
            </a:r>
            <a:r>
              <a:rPr lang="en-US" altLang="ko-KR" sz="1000" b="0" dirty="0" err="1">
                <a:solidFill>
                  <a:schemeClr val="tx1"/>
                </a:solidFill>
              </a:rPr>
              <a:t>Worksheet_Activate</a:t>
            </a:r>
            <a:r>
              <a:rPr lang="en-US" altLang="ko-KR" sz="1000" b="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Cells.Interior.ColorIndex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xlNone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00FF"/>
                </a:solidFill>
              </a:rPr>
              <a:t>End Sub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FE5CF-8951-4C43-8EEB-E1D0623C2AE1}"/>
              </a:ext>
            </a:extLst>
          </p:cNvPr>
          <p:cNvSpPr txBox="1"/>
          <p:nvPr/>
        </p:nvSpPr>
        <p:spPr>
          <a:xfrm>
            <a:off x="4350081" y="855460"/>
            <a:ext cx="4553931" cy="37574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'</a:t>
            </a:r>
            <a:r>
              <a:rPr lang="ko-KR" altLang="en-US" sz="1000" b="0" dirty="0">
                <a:solidFill>
                  <a:srgbClr val="00B050"/>
                </a:solidFill>
              </a:rPr>
              <a:t>선택 셀 변경시에 자동 실행 </a:t>
            </a:r>
            <a:r>
              <a:rPr lang="ko-KR" altLang="en-US" sz="1000" b="0" dirty="0" err="1">
                <a:solidFill>
                  <a:srgbClr val="00B050"/>
                </a:solidFill>
              </a:rPr>
              <a:t>프로시져</a:t>
            </a:r>
            <a:endParaRPr lang="ko-KR" altLang="en-US" sz="1000" b="0" dirty="0">
              <a:solidFill>
                <a:srgbClr val="00B050"/>
              </a:solidFill>
            </a:endParaRPr>
          </a:p>
          <a:p>
            <a:r>
              <a:rPr lang="en-US" altLang="ko-KR" sz="1000" b="0" dirty="0">
                <a:solidFill>
                  <a:srgbClr val="0000FF"/>
                </a:solidFill>
              </a:rPr>
              <a:t>Private Sub </a:t>
            </a:r>
            <a:r>
              <a:rPr lang="en-US" altLang="ko-KR" sz="1000" b="0" dirty="0" err="1">
                <a:solidFill>
                  <a:schemeClr val="tx1"/>
                </a:solidFill>
              </a:rPr>
              <a:t>Worksheet_SelectionChange</a:t>
            </a:r>
            <a:r>
              <a:rPr lang="en-US" altLang="ko-KR" sz="1000" b="0" dirty="0">
                <a:solidFill>
                  <a:schemeClr val="tx1"/>
                </a:solidFill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</a:rPr>
              <a:t>ByVal</a:t>
            </a:r>
            <a:r>
              <a:rPr lang="en-US" altLang="ko-KR" sz="1000" b="0" dirty="0">
                <a:solidFill>
                  <a:schemeClr val="tx1"/>
                </a:solidFill>
              </a:rPr>
              <a:t> Target As Range)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선택 행 색상 코드 </a:t>
            </a:r>
            <a:r>
              <a:rPr lang="en-US" altLang="ko-KR" sz="1000" b="0" dirty="0">
                <a:solidFill>
                  <a:srgbClr val="00B050"/>
                </a:solidFill>
              </a:rPr>
              <a:t>44 (</a:t>
            </a:r>
            <a:r>
              <a:rPr lang="ko-KR" altLang="en-US" sz="1000" b="0" dirty="0">
                <a:solidFill>
                  <a:srgbClr val="00B050"/>
                </a:solidFill>
              </a:rPr>
              <a:t>노란색</a:t>
            </a:r>
            <a:r>
              <a:rPr lang="en-US" altLang="ko-KR" sz="1000" b="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targetRowColor</a:t>
            </a:r>
            <a:r>
              <a:rPr lang="en-US" altLang="ko-KR" sz="1000" b="0" dirty="0">
                <a:solidFill>
                  <a:schemeClr val="tx1"/>
                </a:solidFill>
              </a:rPr>
              <a:t> = 44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처음 실행하여 과거 </a:t>
            </a:r>
            <a:r>
              <a:rPr lang="ko-KR" altLang="en-US" sz="1000" b="0" dirty="0" err="1">
                <a:solidFill>
                  <a:srgbClr val="00B050"/>
                </a:solidFill>
              </a:rPr>
              <a:t>행번호</a:t>
            </a:r>
            <a:r>
              <a:rPr lang="ko-KR" altLang="en-US" sz="1000" b="0" dirty="0">
                <a:solidFill>
                  <a:srgbClr val="00B050"/>
                </a:solidFill>
              </a:rPr>
              <a:t> 값이 없는 경우 실행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If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= 0 </a:t>
            </a:r>
            <a:r>
              <a:rPr lang="en-US" altLang="ko-KR" sz="1000" b="0" dirty="0">
                <a:solidFill>
                  <a:srgbClr val="0000FF"/>
                </a:solidFill>
              </a:rPr>
              <a:t>Then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Cells(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r>
              <a:rPr lang="en-US" altLang="ko-KR" sz="1000" b="0" dirty="0">
                <a:solidFill>
                  <a:schemeClr val="tx1"/>
                </a:solidFill>
              </a:rPr>
              <a:t>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EntireRow.Interior.ColorIndex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targetRowColor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   </a:t>
            </a:r>
            <a:r>
              <a:rPr lang="en-US" altLang="ko-KR" sz="1000" b="0" dirty="0">
                <a:solidFill>
                  <a:srgbClr val="0000FF"/>
                </a:solidFill>
              </a:rPr>
              <a:t>Exit Sub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End If</a:t>
            </a: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현재 선택 셀이 이전 선택 셀과 행번호가 다른 경우 실행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If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&lt;&gt;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r>
              <a:rPr lang="en-US" altLang="ko-KR" sz="1000" b="0" dirty="0">
                <a:solidFill>
                  <a:schemeClr val="tx1"/>
                </a:solidFill>
              </a:rPr>
              <a:t> </a:t>
            </a:r>
            <a:r>
              <a:rPr lang="en-US" altLang="ko-KR" sz="1000" b="0" dirty="0">
                <a:solidFill>
                  <a:srgbClr val="0000FF"/>
                </a:solidFill>
              </a:rPr>
              <a:t>Then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Cells(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EntireRow.Interior.ColorIndex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xlNone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 Cells(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r>
              <a:rPr lang="en-US" altLang="ko-KR" sz="1000" b="0" dirty="0">
                <a:solidFill>
                  <a:schemeClr val="tx1"/>
                </a:solidFill>
              </a:rPr>
              <a:t>, 1).</a:t>
            </a:r>
            <a:r>
              <a:rPr lang="en-US" altLang="ko-KR" sz="1000" b="0" dirty="0" err="1">
                <a:solidFill>
                  <a:schemeClr val="tx1"/>
                </a:solidFill>
              </a:rPr>
              <a:t>EntireRow.Interior.ColorIndex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targetRowColor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>
                <a:solidFill>
                  <a:srgbClr val="0000FF"/>
                </a:solidFill>
              </a:rPr>
              <a:t>End If</a:t>
            </a:r>
          </a:p>
          <a:p>
            <a:r>
              <a:rPr lang="en-US" altLang="ko-KR" sz="1000" b="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000" b="0" dirty="0">
                <a:solidFill>
                  <a:srgbClr val="00B050"/>
                </a:solidFill>
              </a:rPr>
              <a:t>    '</a:t>
            </a:r>
            <a:r>
              <a:rPr lang="ko-KR" altLang="en-US" sz="1000" b="0" dirty="0">
                <a:solidFill>
                  <a:srgbClr val="00B050"/>
                </a:solidFill>
              </a:rPr>
              <a:t>현재 선택 셀의 행번호를 과거 </a:t>
            </a:r>
            <a:r>
              <a:rPr lang="ko-KR" altLang="en-US" sz="1000" b="0" dirty="0" err="1">
                <a:solidFill>
                  <a:srgbClr val="00B050"/>
                </a:solidFill>
              </a:rPr>
              <a:t>행번호</a:t>
            </a:r>
            <a:r>
              <a:rPr lang="ko-KR" altLang="en-US" sz="1000" b="0" dirty="0">
                <a:solidFill>
                  <a:srgbClr val="00B050"/>
                </a:solidFill>
              </a:rPr>
              <a:t> 변수에 쓰기</a:t>
            </a:r>
          </a:p>
          <a:p>
            <a:r>
              <a:rPr lang="ko-KR" altLang="en-US" sz="1000" b="0" dirty="0">
                <a:solidFill>
                  <a:schemeClr val="tx1"/>
                </a:solidFill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</a:rPr>
              <a:t>lastRow</a:t>
            </a:r>
            <a:r>
              <a:rPr lang="en-US" altLang="ko-KR" sz="1000" b="0" dirty="0">
                <a:solidFill>
                  <a:schemeClr val="tx1"/>
                </a:solidFill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</a:rPr>
              <a:t>Target.Row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endParaRPr lang="en-US" altLang="ko-KR" sz="1000" b="0" dirty="0">
              <a:solidFill>
                <a:schemeClr val="tx1"/>
              </a:solidFill>
            </a:endParaRPr>
          </a:p>
          <a:p>
            <a:r>
              <a:rPr lang="en-US" altLang="ko-KR" sz="1000" b="0" dirty="0">
                <a:solidFill>
                  <a:srgbClr val="0000FF"/>
                </a:solidFill>
              </a:rPr>
              <a:t>End Sub</a:t>
            </a:r>
            <a:endParaRPr lang="ko-KR" altLang="en-US" sz="1000" b="0" dirty="0" err="1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9AC87-B80E-46DE-BB17-E47D9DDF6E0C}"/>
              </a:ext>
            </a:extLst>
          </p:cNvPr>
          <p:cNvSpPr txBox="1"/>
          <p:nvPr/>
        </p:nvSpPr>
        <p:spPr>
          <a:xfrm>
            <a:off x="239988" y="768126"/>
            <a:ext cx="3643951" cy="3753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b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b="0" dirty="0">
                <a:solidFill>
                  <a:srgbClr val="FF0000"/>
                </a:solidFill>
              </a:rPr>
              <a:t>모듈코드 영역이 아닌 시트코드 영역에</a:t>
            </a:r>
            <a:r>
              <a:rPr lang="en-US" altLang="ko-KR" b="0" dirty="0">
                <a:solidFill>
                  <a:srgbClr val="FF0000"/>
                </a:solidFill>
              </a:rPr>
              <a:t> </a:t>
            </a:r>
            <a:r>
              <a:rPr lang="ko-KR" altLang="en-US" b="0" dirty="0">
                <a:solidFill>
                  <a:srgbClr val="FF0000"/>
                </a:solidFill>
              </a:rPr>
              <a:t>작성</a:t>
            </a: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4A868646-8F94-4C77-B8BC-37EDCDDE3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69939"/>
              </p:ext>
            </p:extLst>
          </p:nvPr>
        </p:nvGraphicFramePr>
        <p:xfrm>
          <a:off x="839337" y="356599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Macro-Enabled Worksheet" showAsIcon="1" r:id="rId3" imgW="914400" imgH="771792" progId="Excel.SheetMacroEnabled.12">
                  <p:embed/>
                </p:oleObj>
              </mc:Choice>
              <mc:Fallback>
                <p:oleObj name="Macro-Enabled Worksheet" showAsIcon="1" r:id="rId3" imgW="914400" imgH="771792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337" y="356599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45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F97CE7-286E-4129-A56F-6B6B764DB4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6"/>
          <a:stretch/>
        </p:blipFill>
        <p:spPr>
          <a:xfrm>
            <a:off x="4655821" y="882773"/>
            <a:ext cx="3909726" cy="34913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24" y="587916"/>
            <a:ext cx="3411450" cy="1395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" y="2243621"/>
            <a:ext cx="3289110" cy="23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3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19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E8649-B746-4222-A796-80112C37797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- Memory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"/>
          <a:stretch/>
        </p:blipFill>
        <p:spPr>
          <a:xfrm>
            <a:off x="700595" y="645169"/>
            <a:ext cx="3427852" cy="3853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25" y="645169"/>
            <a:ext cx="3514299" cy="35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F6C0BE2-4D0B-414C-B332-412DC0535C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Mapping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7" y="2951437"/>
            <a:ext cx="2984797" cy="1438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7" y="753238"/>
            <a:ext cx="3292459" cy="2085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38" y="1638766"/>
            <a:ext cx="4812989" cy="275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8C807C-D9BA-4539-84CC-268B439FF2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Introduction of VBA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 </a:t>
            </a:r>
            <a:r>
              <a:rPr lang="ko-KR" altLang="en-US" dirty="0"/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6551" y="698636"/>
            <a:ext cx="6569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&gt;&gt;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리본 사용자 지정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도구에 체크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94E8D5-8BC6-427A-8F6D-3A6FF544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82" y="1082528"/>
            <a:ext cx="5104262" cy="36973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8CE0CC-B70F-46C6-8A6F-6C734C36E8AF}"/>
              </a:ext>
            </a:extLst>
          </p:cNvPr>
          <p:cNvSpPr/>
          <p:nvPr/>
        </p:nvSpPr>
        <p:spPr>
          <a:xfrm>
            <a:off x="5042848" y="2914458"/>
            <a:ext cx="1044053" cy="132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01855"/>
      </p:ext>
    </p:extLst>
  </p:cSld>
  <p:clrMapOvr>
    <a:masterClrMapping/>
  </p:clrMapOvr>
</p:sld>
</file>

<file path=ppt/theme/theme1.xml><?xml version="1.0" encoding="utf-8"?>
<a:theme xmlns:a="http://schemas.openxmlformats.org/drawingml/2006/main" name="RENAULT SECRET A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marL="171450" indent="-171450" algn="l">
          <a:lnSpc>
            <a:spcPct val="150000"/>
          </a:lnSpc>
          <a:buFontTx/>
          <a:buChar char="-"/>
          <a:defRPr b="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7 Renault" id="{ADD9B1DA-EA8A-4495-814E-2EDA860667A4}" vid="{DE36B9E5-ED2C-418A-8B72-5AAD91D5EF8C}"/>
    </a:ext>
  </a:extLst>
</a:theme>
</file>

<file path=ppt/theme/theme2.xml><?xml version="1.0" encoding="utf-8"?>
<a:theme xmlns:a="http://schemas.openxmlformats.org/drawingml/2006/main" name="Thème Office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 Renault</Template>
  <TotalTime>12970</TotalTime>
  <Words>5288</Words>
  <Application>Microsoft Office PowerPoint</Application>
  <PresentationFormat>화면 슬라이드 쇼(16:9)</PresentationFormat>
  <Paragraphs>1134</Paragraphs>
  <Slides>60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0" baseType="lpstr">
      <vt:lpstr>Monotype Sorts</vt:lpstr>
      <vt:lpstr>굴림</vt:lpstr>
      <vt:lpstr>맑은 고딕</vt:lpstr>
      <vt:lpstr>Arial</vt:lpstr>
      <vt:lpstr>Arial Narrow</vt:lpstr>
      <vt:lpstr>Courier New</vt:lpstr>
      <vt:lpstr>Times New Roman</vt:lpstr>
      <vt:lpstr>Wingdings</vt:lpstr>
      <vt:lpstr>RENAULT SECRET A</vt:lpstr>
      <vt:lpstr>Macro-Enabled Worksheet</vt:lpstr>
      <vt:lpstr>PowerPoint 프레젠테이션</vt:lpstr>
      <vt:lpstr>PowerPoint 프레젠테이션</vt:lpstr>
      <vt:lpstr>Software</vt:lpstr>
      <vt:lpstr>Why?</vt:lpstr>
      <vt:lpstr>Programming Language</vt:lpstr>
      <vt:lpstr>Compile</vt:lpstr>
      <vt:lpstr>Hardware - Memory</vt:lpstr>
      <vt:lpstr>Memory Mapping</vt:lpstr>
      <vt:lpstr>VBA 개발 환경</vt:lpstr>
      <vt:lpstr>VBA 개발 환경</vt:lpstr>
      <vt:lpstr>PowerPoint 프레젠테이션</vt:lpstr>
      <vt:lpstr>사용자 정의 함수 구조</vt:lpstr>
      <vt:lpstr>변수 타입</vt:lpstr>
      <vt:lpstr>변수 타입에 따른 메모리 할당</vt:lpstr>
      <vt:lpstr>변수 선언</vt:lpstr>
      <vt:lpstr>배열 (Array)</vt:lpstr>
      <vt:lpstr>상수 (Constants)</vt:lpstr>
      <vt:lpstr>변수 사용 범위</vt:lpstr>
      <vt:lpstr>조건판단문 - IF</vt:lpstr>
      <vt:lpstr>분기판단문 - Case</vt:lpstr>
      <vt:lpstr>조건반복문 - While loop</vt:lpstr>
      <vt:lpstr>반복문 - For loop</vt:lpstr>
      <vt:lpstr>범위 (Range)</vt:lpstr>
      <vt:lpstr>Exercise</vt:lpstr>
      <vt:lpstr>PowerPoint 프레젠테이션</vt:lpstr>
      <vt:lpstr>eRROR의 종류</vt:lpstr>
      <vt:lpstr>예외 처리</vt:lpstr>
      <vt:lpstr>예외 처리 형식 (Try Catch)</vt:lpstr>
      <vt:lpstr>명시적 변수 선언</vt:lpstr>
      <vt:lpstr>디버깅 기법</vt:lpstr>
      <vt:lpstr>PowerPoint 프레젠테이션</vt:lpstr>
      <vt:lpstr>프로시저 (Procedures)</vt:lpstr>
      <vt:lpstr>프로시저 호출 범위</vt:lpstr>
      <vt:lpstr>Sub Macro 자동 생성</vt:lpstr>
      <vt:lpstr>procedure Example</vt:lpstr>
      <vt:lpstr>PowerPoint 프레젠테이션</vt:lpstr>
      <vt:lpstr>객체지향 프로그래밍</vt:lpstr>
      <vt:lpstr>OOP의 주요 특징</vt:lpstr>
      <vt:lpstr>VBA의 객체 지향</vt:lpstr>
      <vt:lpstr>Excel 객체 탐색기</vt:lpstr>
      <vt:lpstr>WORKBOOKs</vt:lpstr>
      <vt:lpstr>WORKsheets</vt:lpstr>
      <vt:lpstr>Range and cells</vt:lpstr>
      <vt:lpstr>Range 주요 메서드</vt:lpstr>
      <vt:lpstr>Range 주요 속성</vt:lpstr>
      <vt:lpstr>With 구문</vt:lpstr>
      <vt:lpstr>Exercise</vt:lpstr>
      <vt:lpstr>PowerPoint 프레젠테이션</vt:lpstr>
      <vt:lpstr>USER FORM 개발 환경</vt:lpstr>
      <vt:lpstr>gui 구성</vt:lpstr>
      <vt:lpstr>sub PROCEDURE 작성</vt:lpstr>
      <vt:lpstr>User form 호출</vt:lpstr>
      <vt:lpstr>사용자 정의 함수 추가 기능 설정</vt:lpstr>
      <vt:lpstr>Sub procedure 리본 메뉴 추가</vt:lpstr>
      <vt:lpstr>PowerPoint 프레젠테이션</vt:lpstr>
      <vt:lpstr>User FUNCTION Example (Interpolation)</vt:lpstr>
      <vt:lpstr>Sub procedure, file handle  Example (CSV Reader)</vt:lpstr>
      <vt:lpstr>Userform, Try-catch Example (거래세 계산기)</vt:lpstr>
      <vt:lpstr>Dynamic Sheet Example (Line High-lighter)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jungmin.kang@renaultsamsungM.com</dc:creator>
  <cp:lastModifiedBy>KANG Jungmin/강정민</cp:lastModifiedBy>
  <cp:revision>338</cp:revision>
  <cp:lastPrinted>2015-03-31T14:07:15Z</cp:lastPrinted>
  <dcterms:created xsi:type="dcterms:W3CDTF">2017-07-11T05:56:53Z</dcterms:created>
  <dcterms:modified xsi:type="dcterms:W3CDTF">2021-12-27T10:22:00Z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-305426932</vt:i4>
  </property>
  <property fmtid="{D5CDD505-2E9C-101B-9397-08002B2CF9AE}" pid="3" name="_NewReviewCycle">
    <vt:lpwstr/>
  </property>
  <property fmtid="{D5CDD505-2E9C-101B-9397-08002B2CF9AE}" pid="4" name="_EmailSubject">
    <vt:lpwstr>[Team building intersection TFT work] Group4 LJL HR16DEg3 LPLI 개발 모임 공지 드립니다.</vt:lpwstr>
  </property>
  <property fmtid="{D5CDD505-2E9C-101B-9397-08002B2CF9AE}" pid="5" name="_AuthorEmail">
    <vt:lpwstr>hyojong.kim@renault.com</vt:lpwstr>
  </property>
  <property fmtid="{D5CDD505-2E9C-101B-9397-08002B2CF9AE}" pid="6" name="_AuthorEmailDisplayName">
    <vt:lpwstr>KIM Hyojong/김효종</vt:lpwstr>
  </property>
  <property fmtid="{D5CDD505-2E9C-101B-9397-08002B2CF9AE}" pid="7" name="_PreviousAdHocReviewCycleID">
    <vt:i4>1316298410</vt:i4>
  </property>
  <property fmtid="{D5CDD505-2E9C-101B-9397-08002B2CF9AE}" pid="8" name="MSIP_Label_fd1c0902-ed92-4fed-896d-2e7725de02d4_Enabled">
    <vt:lpwstr>true</vt:lpwstr>
  </property>
  <property fmtid="{D5CDD505-2E9C-101B-9397-08002B2CF9AE}" pid="9" name="MSIP_Label_fd1c0902-ed92-4fed-896d-2e7725de02d4_SetDate">
    <vt:lpwstr>2021-12-25T06:06:49Z</vt:lpwstr>
  </property>
  <property fmtid="{D5CDD505-2E9C-101B-9397-08002B2CF9AE}" pid="10" name="MSIP_Label_fd1c0902-ed92-4fed-896d-2e7725de02d4_Method">
    <vt:lpwstr>Standard</vt:lpwstr>
  </property>
  <property fmtid="{D5CDD505-2E9C-101B-9397-08002B2CF9AE}" pid="11" name="MSIP_Label_fd1c0902-ed92-4fed-896d-2e7725de02d4_Name">
    <vt:lpwstr>Anyone (not protected)</vt:lpwstr>
  </property>
  <property fmtid="{D5CDD505-2E9C-101B-9397-08002B2CF9AE}" pid="12" name="MSIP_Label_fd1c0902-ed92-4fed-896d-2e7725de02d4_SiteId">
    <vt:lpwstr>d6b0bbee-7cd9-4d60-bce6-4a67b543e2ae</vt:lpwstr>
  </property>
  <property fmtid="{D5CDD505-2E9C-101B-9397-08002B2CF9AE}" pid="13" name="MSIP_Label_fd1c0902-ed92-4fed-896d-2e7725de02d4_ActionId">
    <vt:lpwstr>4cee56d6-55ce-4b54-a05f-553f5b5fd738</vt:lpwstr>
  </property>
  <property fmtid="{D5CDD505-2E9C-101B-9397-08002B2CF9AE}" pid="14" name="MSIP_Label_fd1c0902-ed92-4fed-896d-2e7725de02d4_ContentBits">
    <vt:lpwstr>2</vt:lpwstr>
  </property>
</Properties>
</file>