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516" y="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4E1C3-4D90-4A97-B63B-C12F5177325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D74D-A6D5-4B20-8124-32C0C3B3F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3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3012F9-0F0E-4489-AE51-5B5EE3324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B7722-6C72-40AF-9D0D-AFB9918C353F}"/>
              </a:ext>
            </a:extLst>
          </p:cNvPr>
          <p:cNvSpPr txBox="1"/>
          <p:nvPr userDrawn="1"/>
        </p:nvSpPr>
        <p:spPr>
          <a:xfrm>
            <a:off x="10344083" y="6474331"/>
            <a:ext cx="17251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 err="1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깡샘의</a:t>
            </a:r>
            <a:r>
              <a:rPr lang="ko-KR" altLang="en-US" sz="1013" b="1" dirty="0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013" b="1" dirty="0" err="1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코틀린</a:t>
            </a:r>
            <a:r>
              <a:rPr lang="ko-KR" altLang="en-US" sz="1013" b="1" dirty="0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프로그래밍</a:t>
            </a:r>
            <a:endParaRPr lang="ko-KR" altLang="en-US" sz="788" dirty="0">
              <a:solidFill>
                <a:schemeClr val="bg1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53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FAB061-60B5-4221-9E4D-7DA4341E9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73B33D-52E1-47DF-AA7D-0CACFE7BB3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313"/>
            <a:ext cx="12192000" cy="54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E4DF75-D734-4E8D-81BE-D60831C396B7}"/>
              </a:ext>
            </a:extLst>
          </p:cNvPr>
          <p:cNvSpPr txBox="1"/>
          <p:nvPr userDrawn="1"/>
        </p:nvSpPr>
        <p:spPr>
          <a:xfrm>
            <a:off x="10376505" y="6474784"/>
            <a:ext cx="17251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 err="1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깡샘의</a:t>
            </a:r>
            <a:r>
              <a:rPr lang="ko-KR" altLang="en-US" sz="1013" b="1" dirty="0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013" b="1" dirty="0" err="1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코틀린</a:t>
            </a:r>
            <a:r>
              <a:rPr lang="ko-KR" altLang="en-US" sz="1013" b="1" dirty="0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프로그래밍</a:t>
            </a:r>
            <a:endParaRPr lang="ko-KR" altLang="en-US" sz="788" dirty="0">
              <a:solidFill>
                <a:schemeClr val="bg1">
                  <a:lumMod val="50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9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7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1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C0AA7-F9F4-4FCD-9EAE-2C82EEB3EEC0}"/>
              </a:ext>
            </a:extLst>
          </p:cNvPr>
          <p:cNvSpPr txBox="1"/>
          <p:nvPr/>
        </p:nvSpPr>
        <p:spPr>
          <a:xfrm>
            <a:off x="3756193" y="4835220"/>
            <a:ext cx="4679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50000"/>
                  </a:schemeClr>
                </a:solidFill>
              </a:rPr>
              <a:t>Single Abstract Method</a:t>
            </a:r>
            <a:endParaRPr lang="ko-KR" alt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SAM </a:t>
            </a:r>
            <a:r>
              <a:rPr lang="ko-KR" altLang="en-US" sz="2400" b="1" dirty="0"/>
              <a:t>전환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02B93-DE23-46CF-BA50-94F260109F8F}"/>
              </a:ext>
            </a:extLst>
          </p:cNvPr>
          <p:cNvSpPr txBox="1"/>
          <p:nvPr/>
        </p:nvSpPr>
        <p:spPr>
          <a:xfrm>
            <a:off x="1934136" y="1033627"/>
            <a:ext cx="8323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자바에서 인터페이스 활용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SAM(Single Abstract Method) </a:t>
            </a:r>
            <a:r>
              <a:rPr lang="ko-KR" altLang="ko-KR" sz="1400" dirty="0"/>
              <a:t>는 자바 </a:t>
            </a:r>
            <a:r>
              <a:rPr lang="en-US" altLang="ko-KR" sz="1400" dirty="0"/>
              <a:t>API</a:t>
            </a:r>
            <a:r>
              <a:rPr lang="ko-KR" altLang="ko-KR" sz="1400" dirty="0"/>
              <a:t>를 </a:t>
            </a:r>
            <a:r>
              <a:rPr lang="ko-KR" altLang="ko-KR" sz="1400" dirty="0" err="1"/>
              <a:t>코틀린에서</a:t>
            </a:r>
            <a:r>
              <a:rPr lang="ko-KR" altLang="ko-KR" sz="1400" dirty="0"/>
              <a:t> 활용할 때 람다 표현식을 이용해 쉽게 </a:t>
            </a:r>
            <a:r>
              <a:rPr lang="ko-KR" altLang="ko-KR" sz="1400" dirty="0" err="1"/>
              <a:t>이용할수</a:t>
            </a:r>
            <a:r>
              <a:rPr lang="ko-KR" altLang="ko-KR" sz="1400" dirty="0"/>
              <a:t> 있게 제공해주는 기법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SAM</a:t>
            </a:r>
            <a:r>
              <a:rPr lang="ko-KR" altLang="ko-KR" sz="1400" dirty="0"/>
              <a:t>은 단어 뜻 그대로 하나의 추상함수를 가지는 인터페이스의 활용을 목적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dirty="0"/>
              <a:t>인터페이스가 자바에 작성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dirty="0"/>
              <a:t>인터페이스를 등록하는 </a:t>
            </a:r>
            <a:r>
              <a:rPr lang="en-US" altLang="ko-KR" sz="1400" dirty="0"/>
              <a:t>setter </a:t>
            </a:r>
            <a:r>
              <a:rPr lang="ko-KR" altLang="ko-KR" sz="1400" dirty="0"/>
              <a:t>함수가 자바에 작성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57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SAM </a:t>
            </a:r>
            <a:r>
              <a:rPr lang="ko-KR" altLang="en-US" sz="2400" b="1" dirty="0"/>
              <a:t>전환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DEC9F7-9470-4E70-A32F-A64057868E3A}"/>
              </a:ext>
            </a:extLst>
          </p:cNvPr>
          <p:cNvSpPr/>
          <p:nvPr/>
        </p:nvSpPr>
        <p:spPr>
          <a:xfrm>
            <a:off x="1981203" y="1071300"/>
            <a:ext cx="827666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public interface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JavaInterface1 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void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callback();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8A146-53D3-4046-8A79-DEDDDEA3FE93}"/>
              </a:ext>
            </a:extLst>
          </p:cNvPr>
          <p:cNvSpPr/>
          <p:nvPr/>
        </p:nvSpPr>
        <p:spPr>
          <a:xfrm>
            <a:off x="1981202" y="1897013"/>
            <a:ext cx="8276663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public class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SAMTest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JavaInterface1 </a:t>
            </a:r>
            <a:r>
              <a:rPr lang="en-US" altLang="ko-KR" sz="1200" b="1" kern="0" dirty="0">
                <a:solidFill>
                  <a:srgbClr val="660E7A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callback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;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public void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setInterface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(JavaInterface1 callback){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200" b="1" kern="0" dirty="0" err="1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this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lang="en-US" altLang="ko-KR" sz="1200" b="1" kern="0" dirty="0" err="1">
                <a:solidFill>
                  <a:srgbClr val="660E7A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callback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=callback;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}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46DFB3-ECF8-4A49-8D10-5A00F1A55332}"/>
              </a:ext>
            </a:extLst>
          </p:cNvPr>
          <p:cNvSpPr/>
          <p:nvPr/>
        </p:nvSpPr>
        <p:spPr>
          <a:xfrm>
            <a:off x="1981201" y="3276724"/>
            <a:ext cx="8276662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SAMTest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new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SAMTest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();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obj.setInterface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new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JavaInterface1() 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>
                <a:solidFill>
                  <a:srgbClr val="8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@Override</a:t>
            </a:r>
            <a:br>
              <a:rPr lang="en-US" altLang="ko-KR" sz="1200" kern="0" dirty="0">
                <a:solidFill>
                  <a:srgbClr val="8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8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public void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callback() 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System.</a:t>
            </a:r>
            <a:r>
              <a:rPr lang="en-US" altLang="ko-KR" sz="1200" b="1" i="1" kern="0" dirty="0" err="1">
                <a:solidFill>
                  <a:srgbClr val="660E7A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out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.println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"hello java"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);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}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111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SAM </a:t>
            </a:r>
            <a:r>
              <a:rPr lang="ko-KR" altLang="en-US" sz="2400" b="1" dirty="0"/>
              <a:t>전환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02B93-DE23-46CF-BA50-94F260109F8F}"/>
              </a:ext>
            </a:extLst>
          </p:cNvPr>
          <p:cNvSpPr txBox="1"/>
          <p:nvPr/>
        </p:nvSpPr>
        <p:spPr>
          <a:xfrm>
            <a:off x="1934136" y="1033627"/>
            <a:ext cx="832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코틀린에서</a:t>
            </a:r>
            <a:r>
              <a:rPr lang="ko-KR" altLang="en-US" sz="1400" dirty="0"/>
              <a:t> </a:t>
            </a:r>
            <a:r>
              <a:rPr lang="en-US" altLang="ko-KR" sz="1400" dirty="0"/>
              <a:t>SAM </a:t>
            </a:r>
            <a:r>
              <a:rPr lang="ko-KR" altLang="en-US" sz="1400" dirty="0"/>
              <a:t>활용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032A21-4532-4196-A445-7BE41D7B30A5}"/>
              </a:ext>
            </a:extLst>
          </p:cNvPr>
          <p:cNvSpPr/>
          <p:nvPr/>
        </p:nvSpPr>
        <p:spPr>
          <a:xfrm>
            <a:off x="1981201" y="1556847"/>
            <a:ext cx="8276663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fun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main(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args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: Array&lt;String&gt;) 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b="1" kern="0" dirty="0" err="1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val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SAMTest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()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obj.setInterface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object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: JavaInterface1{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override fun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callback() 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        </a:t>
            </a:r>
            <a:r>
              <a:rPr lang="en-US" altLang="ko-KR" sz="1200" i="1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println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"hello </a:t>
            </a:r>
            <a:r>
              <a:rPr lang="en-US" altLang="ko-KR" sz="1200" b="1" kern="0" dirty="0" err="1">
                <a:solidFill>
                  <a:srgbClr val="0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kotlin</a:t>
            </a:r>
            <a:r>
              <a:rPr lang="en-US" altLang="ko-KR" sz="1200" b="1" kern="0" dirty="0">
                <a:solidFill>
                  <a:srgbClr val="0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"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)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    }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})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obj.</a:t>
            </a:r>
            <a:r>
              <a:rPr lang="en-US" altLang="ko-KR" sz="1200" b="1" kern="0" dirty="0" err="1">
                <a:solidFill>
                  <a:srgbClr val="660E7A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callback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.callback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()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7F5DB6-D012-4CDC-9249-7FE294F083AC}"/>
              </a:ext>
            </a:extLst>
          </p:cNvPr>
          <p:cNvSpPr/>
          <p:nvPr/>
        </p:nvSpPr>
        <p:spPr>
          <a:xfrm>
            <a:off x="1981200" y="3546829"/>
            <a:ext cx="8276663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fun 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main(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args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: Array&lt;String&gt;) {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b="1" kern="0" dirty="0" err="1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val</a:t>
            </a:r>
            <a:r>
              <a:rPr lang="en-US" altLang="ko-KR" sz="1200" b="1" kern="0" dirty="0">
                <a:solidFill>
                  <a:srgbClr val="00008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SAMTest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()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obj.setInterface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{ </a:t>
            </a:r>
            <a:r>
              <a:rPr lang="en-US" altLang="ko-KR" sz="1200" i="1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println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"hello </a:t>
            </a:r>
            <a:r>
              <a:rPr lang="en-US" altLang="ko-KR" sz="1200" b="1" kern="0" dirty="0" err="1">
                <a:solidFill>
                  <a:srgbClr val="0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sam</a:t>
            </a:r>
            <a:r>
              <a:rPr lang="en-US" altLang="ko-KR" sz="1200" b="1" kern="0" dirty="0">
                <a:solidFill>
                  <a:srgbClr val="008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"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) </a:t>
            </a:r>
            <a:r>
              <a:rPr lang="en-US" altLang="ko-KR" sz="1200" b="1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}</a:t>
            </a:r>
            <a:br>
              <a:rPr lang="en-US" altLang="ko-KR" sz="1200" b="1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b="1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obj.</a:t>
            </a:r>
            <a:r>
              <a:rPr lang="en-US" altLang="ko-KR" sz="1200" b="1" kern="0" dirty="0" err="1">
                <a:solidFill>
                  <a:srgbClr val="660E7A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callback</a:t>
            </a:r>
            <a:r>
              <a:rPr lang="en-US" altLang="ko-KR" sz="1200" kern="0" dirty="0" err="1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.callback</a:t>
            </a: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()</a:t>
            </a:r>
            <a:b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굴림체" panose="020B0609000101010101" pitchFamily="49" charset="-127"/>
                <a:cs typeface="굴림체" panose="020B060900010101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BA8212-17D4-4B26-8EFE-93CD4C6336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10" y="4390563"/>
            <a:ext cx="380365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237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HY엽서L</vt:lpstr>
      <vt:lpstr>굴림체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</dc:creator>
  <cp:lastModifiedBy>강 성윤</cp:lastModifiedBy>
  <cp:revision>36</cp:revision>
  <dcterms:created xsi:type="dcterms:W3CDTF">2018-01-03T03:14:27Z</dcterms:created>
  <dcterms:modified xsi:type="dcterms:W3CDTF">2022-07-12T23:56:51Z</dcterms:modified>
</cp:coreProperties>
</file>