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1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2"/>
            <p14:sldId id="263"/>
            <p14:sldId id="264"/>
            <p14:sldId id="265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125" d="100"/>
          <a:sy n="125" d="100"/>
        </p:scale>
        <p:origin x="-1224" y="-96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2014-11-24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6080-0D97-49DA-AF5F-4A39E0B434EC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CE458-33D5-4411-82A5-A28351D0D4A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CE458-33D5-4411-82A5-A28351D0D4A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CE458-33D5-4411-82A5-A28351D0D4A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CE458-33D5-4411-82A5-A28351D0D4A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CE458-33D5-4411-82A5-A28351D0D4A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2014-11-24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B1BE1-2012-4D17-BCA8-723E0B58DCB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2014-11-24  |  Page </a:t>
            </a:r>
            <a:fld id="{8F7380FC-5A84-402A-8308-63CE70985D4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3477578"/>
            <a:ext cx="3314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platform for distributed applications</a:t>
            </a:r>
          </a:p>
          <a:p>
            <a:r>
              <a:rPr lang="en-US" dirty="0" smtClean="0"/>
              <a:t>Docker images are almost instantaneous even compared with the Images </a:t>
            </a:r>
          </a:p>
          <a:p>
            <a:r>
              <a:rPr lang="en-US" dirty="0" smtClean="0"/>
              <a:t>VM 			 		DOCKER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- </a:t>
            </a:r>
            <a:r>
              <a:rPr lang="en-US" dirty="0" err="1" smtClean="0"/>
              <a:t>INtro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70" y="3477578"/>
            <a:ext cx="31623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images are dependent on the Docker platform rather than the HW or Hypervisor</a:t>
            </a:r>
          </a:p>
          <a:p>
            <a:r>
              <a:rPr lang="en-US" dirty="0" smtClean="0"/>
              <a:t>Docker images are available for most of the applications appliance</a:t>
            </a:r>
          </a:p>
          <a:p>
            <a:r>
              <a:rPr lang="en-US" dirty="0" smtClean="0"/>
              <a:t>The images are available to public in </a:t>
            </a:r>
            <a:r>
              <a:rPr lang="en-US" dirty="0" err="1" smtClean="0"/>
              <a:t>dockerhub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Ex:</a:t>
            </a:r>
          </a:p>
          <a:p>
            <a:pPr lvl="1"/>
            <a:r>
              <a:rPr lang="en-US" dirty="0" smtClean="0"/>
              <a:t>How to run </a:t>
            </a:r>
            <a:r>
              <a:rPr lang="en-US" dirty="0" err="1" smtClean="0"/>
              <a:t>ubuntu</a:t>
            </a:r>
            <a:r>
              <a:rPr lang="en-US" dirty="0" smtClean="0"/>
              <a:t> on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–it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This will </a:t>
            </a:r>
            <a:r>
              <a:rPr lang="en-US" dirty="0" smtClean="0"/>
              <a:t>download the </a:t>
            </a:r>
            <a:r>
              <a:rPr lang="en-US" dirty="0" err="1" smtClean="0"/>
              <a:t>docker</a:t>
            </a:r>
            <a:r>
              <a:rPr lang="en-US" dirty="0" smtClean="0"/>
              <a:t> container from </a:t>
            </a:r>
            <a:r>
              <a:rPr lang="en-US" dirty="0" err="1" smtClean="0"/>
              <a:t>dockerhub</a:t>
            </a:r>
            <a:r>
              <a:rPr lang="en-US" dirty="0" smtClean="0"/>
              <a:t> (for the first time) take </a:t>
            </a:r>
            <a:r>
              <a:rPr lang="en-US" dirty="0"/>
              <a:t>you to </a:t>
            </a:r>
            <a:r>
              <a:rPr lang="en-US" dirty="0" err="1"/>
              <a:t>ubuntu</a:t>
            </a:r>
            <a:r>
              <a:rPr lang="en-US" dirty="0"/>
              <a:t> console as ROOT </a:t>
            </a:r>
            <a:endParaRPr lang="en-US" dirty="0" smtClean="0"/>
          </a:p>
          <a:p>
            <a:pPr lvl="1"/>
            <a:r>
              <a:rPr lang="en-US" dirty="0" smtClean="0"/>
              <a:t>The second time when you run it will take you the console at almost instantaneous</a:t>
            </a:r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customized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If we need to customize little more with the generic </a:t>
            </a:r>
            <a:r>
              <a:rPr lang="en-US" dirty="0" err="1" smtClean="0"/>
              <a:t>ubuntu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Create a file with the name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#this will download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apache2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 the commands after creating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Run the following command to build the customized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</a:t>
            </a:r>
            <a:endParaRPr lang="en-US" dirty="0"/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 --tag=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cust-ubuntu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Run the following command to run the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-p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81:80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cust-ubuntu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/apache2ctl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 FOREGROUND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Little FURTHER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 81:80 is the port forwarding… Port 80 on the container will be forwarded to Port 81 on the host 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/apache2ctl -D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FOREGROUND this command will be run after instantiating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  we can access </a:t>
            </a:r>
            <a:r>
              <a:rPr lang="en-US" dirty="0"/>
              <a:t>the Apache2 Ubuntu Default </a:t>
            </a:r>
            <a:r>
              <a:rPr lang="en-US" dirty="0"/>
              <a:t>Page in the apache  </a:t>
            </a:r>
            <a:r>
              <a:rPr lang="en-US" b="1" dirty="0"/>
              <a:t>http://localhost:81 </a:t>
            </a:r>
            <a:r>
              <a:rPr lang="en-US" dirty="0"/>
              <a:t>o</a:t>
            </a:r>
            <a:r>
              <a:rPr lang="en-US" dirty="0"/>
              <a:t>r </a:t>
            </a:r>
            <a:r>
              <a:rPr lang="en-US" b="1" dirty="0"/>
              <a:t>http://&lt;ip_addr_localhost&gt;:81 </a:t>
            </a:r>
          </a:p>
          <a:p>
            <a:pPr lvl="1"/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Little FURTHER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283</Words>
  <Application>Microsoft Office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Ericsson Capital TT</vt:lpstr>
      <vt:lpstr>PresentationTemplate2011</vt:lpstr>
      <vt:lpstr>DOCKERS</vt:lpstr>
      <vt:lpstr>DOCKER - INtro </vt:lpstr>
      <vt:lpstr>DOCKER  </vt:lpstr>
      <vt:lpstr>DOCKER  </vt:lpstr>
      <vt:lpstr>DOCKER – Little FURTHER  </vt:lpstr>
      <vt:lpstr>DOCKER – Little FURTHER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ekannku</dc:creator>
  <dc:description>Rev PA1</dc:description>
  <cp:lastModifiedBy>Kannan Kumarasamy</cp:lastModifiedBy>
  <cp:revision>108</cp:revision>
  <dcterms:created xsi:type="dcterms:W3CDTF">2011-05-24T09:22:48Z</dcterms:created>
  <dcterms:modified xsi:type="dcterms:W3CDTF">2014-11-25T10:49:03Z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2014-11-24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ekannku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CLOUD ENVIRONMENT</vt:lpwstr>
  </property>
  <property fmtid="{D5CDD505-2E9C-101B-9397-08002B2CF9AE}" pid="43" name="Title">
    <vt:lpwstr/>
  </property>
  <property fmtid="{D5CDD505-2E9C-101B-9397-08002B2CF9AE}" pid="44" name="Date">
    <vt:lpwstr>2014-11-24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