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1A8D-8271-4C2A-A73A-30452369F2C9}" type="datetimeFigureOut">
              <a:rPr lang="el-GR" smtClean="0"/>
              <a:t>7/9/2019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2535-6A9F-4F86-8AF7-E6FC86D24C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9482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1A8D-8271-4C2A-A73A-30452369F2C9}" type="datetimeFigureOut">
              <a:rPr lang="el-GR" smtClean="0"/>
              <a:t>7/9/2019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2535-6A9F-4F86-8AF7-E6FC86D24C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612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1A8D-8271-4C2A-A73A-30452369F2C9}" type="datetimeFigureOut">
              <a:rPr lang="el-GR" smtClean="0"/>
              <a:t>7/9/2019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2535-6A9F-4F86-8AF7-E6FC86D24C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4987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1A8D-8271-4C2A-A73A-30452369F2C9}" type="datetimeFigureOut">
              <a:rPr lang="el-GR" smtClean="0"/>
              <a:t>7/9/2019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2535-6A9F-4F86-8AF7-E6FC86D24C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2432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1A8D-8271-4C2A-A73A-30452369F2C9}" type="datetimeFigureOut">
              <a:rPr lang="el-GR" smtClean="0"/>
              <a:t>7/9/2019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2535-6A9F-4F86-8AF7-E6FC86D24C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8703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1A8D-8271-4C2A-A73A-30452369F2C9}" type="datetimeFigureOut">
              <a:rPr lang="el-GR" smtClean="0"/>
              <a:t>7/9/2019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2535-6A9F-4F86-8AF7-E6FC86D24C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9315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1A8D-8271-4C2A-A73A-30452369F2C9}" type="datetimeFigureOut">
              <a:rPr lang="el-GR" smtClean="0"/>
              <a:t>7/9/2019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2535-6A9F-4F86-8AF7-E6FC86D24C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9770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1A8D-8271-4C2A-A73A-30452369F2C9}" type="datetimeFigureOut">
              <a:rPr lang="el-GR" smtClean="0"/>
              <a:t>7/9/2019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2535-6A9F-4F86-8AF7-E6FC86D24C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8673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1A8D-8271-4C2A-A73A-30452369F2C9}" type="datetimeFigureOut">
              <a:rPr lang="el-GR" smtClean="0"/>
              <a:t>7/9/2019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2535-6A9F-4F86-8AF7-E6FC86D24C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3066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1A8D-8271-4C2A-A73A-30452369F2C9}" type="datetimeFigureOut">
              <a:rPr lang="el-GR" smtClean="0"/>
              <a:t>7/9/2019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2535-6A9F-4F86-8AF7-E6FC86D24C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7381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1A8D-8271-4C2A-A73A-30452369F2C9}" type="datetimeFigureOut">
              <a:rPr lang="el-GR" smtClean="0"/>
              <a:t>7/9/2019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2535-6A9F-4F86-8AF7-E6FC86D24C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8176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51A8D-8271-4C2A-A73A-30452369F2C9}" type="datetimeFigureOut">
              <a:rPr lang="el-GR" smtClean="0"/>
              <a:t>7/9/2019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82535-6A9F-4F86-8AF7-E6FC86D24C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0513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224136"/>
          </a:xfrm>
        </p:spPr>
        <p:txBody>
          <a:bodyPr>
            <a:normAutofit/>
          </a:bodyPr>
          <a:lstStyle/>
          <a:p>
            <a:r>
              <a:rPr lang="en-US" sz="1600" i="1" dirty="0" smtClean="0">
                <a:solidFill>
                  <a:schemeClr val="tx1"/>
                </a:solidFill>
              </a:rPr>
              <a:t>Big Data Content Analytics,</a:t>
            </a:r>
          </a:p>
          <a:p>
            <a:r>
              <a:rPr lang="en-US" sz="1600" i="1" dirty="0" smtClean="0">
                <a:solidFill>
                  <a:schemeClr val="tx1"/>
                </a:solidFill>
              </a:rPr>
              <a:t>Spring Semester</a:t>
            </a:r>
          </a:p>
          <a:p>
            <a:r>
              <a:rPr lang="en-US" sz="1600" i="1" dirty="0" smtClean="0">
                <a:solidFill>
                  <a:schemeClr val="tx1"/>
                </a:solidFill>
              </a:rPr>
              <a:t>Professor: </a:t>
            </a:r>
            <a:r>
              <a:rPr lang="en-US" sz="1600" i="1" dirty="0" err="1" smtClean="0">
                <a:solidFill>
                  <a:schemeClr val="tx1"/>
                </a:solidFill>
              </a:rPr>
              <a:t>C.Papageorgiou</a:t>
            </a:r>
            <a:endParaRPr lang="en-US" sz="1600" i="1" dirty="0" smtClean="0">
              <a:solidFill>
                <a:schemeClr val="tx1"/>
              </a:solidFill>
            </a:endParaRPr>
          </a:p>
          <a:p>
            <a:r>
              <a:rPr lang="en-US" sz="1600" i="1" dirty="0" smtClean="0">
                <a:solidFill>
                  <a:schemeClr val="tx1"/>
                </a:solidFill>
              </a:rPr>
              <a:t>Student: </a:t>
            </a:r>
            <a:r>
              <a:rPr lang="en-US" sz="1600" i="1" dirty="0" err="1" smtClean="0">
                <a:solidFill>
                  <a:schemeClr val="tx1"/>
                </a:solidFill>
              </a:rPr>
              <a:t>Karala</a:t>
            </a:r>
            <a:r>
              <a:rPr lang="en-US" sz="1600" i="1" dirty="0" smtClean="0">
                <a:solidFill>
                  <a:schemeClr val="tx1"/>
                </a:solidFill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</a:rPr>
              <a:t>Aikaterini</a:t>
            </a:r>
            <a:r>
              <a:rPr lang="en-US" sz="1600" i="1" dirty="0" smtClean="0">
                <a:solidFill>
                  <a:schemeClr val="tx1"/>
                </a:solidFill>
              </a:rPr>
              <a:t>, I.N: p2821810</a:t>
            </a:r>
            <a:endParaRPr lang="el-GR" sz="1600" i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ΑΛΕΞΑΝΔΡΑ\Desktop\cu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36712"/>
            <a:ext cx="7128792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610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ΑΛΕΞΑΝΔΡΑ\Desktop\hq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7776864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rmAutofit/>
          </a:bodyPr>
          <a:lstStyle/>
          <a:p>
            <a:r>
              <a:rPr lang="en-US" sz="1600" dirty="0" smtClean="0"/>
              <a:t>In our assignment we are going to train a model, which is able to recognize a word or a phrase which  told from specific speaker at specific time.</a:t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Below, you can see the word “PLEASE” </a:t>
            </a:r>
            <a:endParaRPr lang="el-GR" sz="1600" dirty="0"/>
          </a:p>
        </p:txBody>
      </p:sp>
      <p:pic>
        <p:nvPicPr>
          <p:cNvPr id="4" name="image12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23528" y="2564904"/>
            <a:ext cx="8136904" cy="93610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1644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Our database is </a:t>
            </a:r>
            <a:r>
              <a:rPr lang="el-GR" sz="1600" dirty="0" smtClean="0"/>
              <a:t> </a:t>
            </a:r>
            <a:r>
              <a:rPr lang="el-GR" sz="1600" dirty="0"/>
              <a:t>MIRACL-VC1 </a:t>
            </a:r>
            <a:r>
              <a:rPr lang="en-US" sz="1600" dirty="0" smtClean="0"/>
              <a:t>(downloaded from </a:t>
            </a:r>
            <a:r>
              <a:rPr lang="en-US" sz="1600" dirty="0" err="1" smtClean="0"/>
              <a:t>kaggle</a:t>
            </a:r>
            <a:r>
              <a:rPr lang="en-US" sz="1600" dirty="0" smtClean="0"/>
              <a:t>)  which provides 3000 different videos,  and 15 different speakers (5 men and 10 women)  are talking in front of the camera . These specific words and phrases are represented below: </a:t>
            </a:r>
            <a:endParaRPr lang="el-GR" sz="1600" dirty="0"/>
          </a:p>
        </p:txBody>
      </p:sp>
      <p:graphicFrame>
        <p:nvGraphicFramePr>
          <p:cNvPr id="5" name="Θέση περιεχομένου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914405"/>
              </p:ext>
            </p:extLst>
          </p:nvPr>
        </p:nvGraphicFramePr>
        <p:xfrm>
          <a:off x="2627784" y="2060848"/>
          <a:ext cx="3371850" cy="28083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225"/>
                <a:gridCol w="1181100"/>
                <a:gridCol w="123825"/>
                <a:gridCol w="352425"/>
                <a:gridCol w="1438275"/>
              </a:tblGrid>
              <a:tr h="55823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 ID</a:t>
                      </a:r>
                      <a:endParaRPr lang="el-G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38100" marR="38100" marT="12700" marB="127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 Words</a:t>
                      </a:r>
                      <a:endParaRPr lang="el-G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38100" marR="38100" marT="12700" marB="127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 </a:t>
                      </a:r>
                      <a:endParaRPr lang="el-G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38100" marR="38100" marT="12700" marB="127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 ID</a:t>
                      </a:r>
                      <a:endParaRPr lang="el-G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38100" marR="38100" marT="12700" marB="127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 Phrases</a:t>
                      </a:r>
                      <a:endParaRPr lang="el-G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38100" marR="38100" marT="12700" marB="12700"/>
                </a:tc>
              </a:tr>
              <a:tr h="22500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1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2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3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4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5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6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7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8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9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10</a:t>
                      </a:r>
                      <a:endParaRPr lang="el-G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38100" marR="38100" marT="12700" marB="127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Begin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Choose 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Connection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Navigation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Next   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Previous 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Start   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Stop     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Hello    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Web  </a:t>
                      </a:r>
                      <a:endParaRPr lang="el-G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38100" marR="38100" marT="12700" marB="127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 </a:t>
                      </a:r>
                      <a:endParaRPr lang="el-G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38100" marR="38100" marT="12700" marB="127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 1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2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3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4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5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6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7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8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9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10</a:t>
                      </a:r>
                      <a:endParaRPr lang="el-G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38100" marR="38100" marT="12700" marB="127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</a:rPr>
                        <a:t> </a:t>
                      </a:r>
                      <a:r>
                        <a:rPr lang="el-GR" sz="1100" dirty="0" err="1">
                          <a:effectLst/>
                        </a:rPr>
                        <a:t>Stop</a:t>
                      </a:r>
                      <a:r>
                        <a:rPr lang="el-GR" sz="1100" dirty="0">
                          <a:effectLst/>
                        </a:rPr>
                        <a:t> </a:t>
                      </a:r>
                      <a:r>
                        <a:rPr lang="el-GR" sz="1100" dirty="0" err="1">
                          <a:effectLst/>
                        </a:rPr>
                        <a:t>navigation</a:t>
                      </a:r>
                      <a:r>
                        <a:rPr lang="el-GR" sz="1100" dirty="0">
                          <a:effectLst/>
                        </a:rPr>
                        <a:t>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 err="1">
                          <a:effectLst/>
                        </a:rPr>
                        <a:t>Excuse</a:t>
                      </a:r>
                      <a:r>
                        <a:rPr lang="el-GR" sz="1100" dirty="0">
                          <a:effectLst/>
                        </a:rPr>
                        <a:t> </a:t>
                      </a:r>
                      <a:r>
                        <a:rPr lang="el-GR" sz="1100" dirty="0" err="1">
                          <a:effectLst/>
                        </a:rPr>
                        <a:t>me</a:t>
                      </a:r>
                      <a:r>
                        <a:rPr lang="el-GR" sz="1100" dirty="0">
                          <a:effectLst/>
                        </a:rPr>
                        <a:t>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</a:rPr>
                        <a:t>I </a:t>
                      </a:r>
                      <a:r>
                        <a:rPr lang="el-GR" sz="1100" dirty="0" err="1">
                          <a:effectLst/>
                        </a:rPr>
                        <a:t>am</a:t>
                      </a:r>
                      <a:r>
                        <a:rPr lang="el-GR" sz="1100" dirty="0">
                          <a:effectLst/>
                        </a:rPr>
                        <a:t> </a:t>
                      </a:r>
                      <a:r>
                        <a:rPr lang="el-GR" sz="1100" dirty="0" err="1">
                          <a:effectLst/>
                        </a:rPr>
                        <a:t>sorry</a:t>
                      </a:r>
                      <a:r>
                        <a:rPr lang="el-GR" sz="1100" dirty="0">
                          <a:effectLst/>
                        </a:rPr>
                        <a:t>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 err="1">
                          <a:effectLst/>
                        </a:rPr>
                        <a:t>Thank</a:t>
                      </a:r>
                      <a:r>
                        <a:rPr lang="el-GR" sz="1100" dirty="0">
                          <a:effectLst/>
                        </a:rPr>
                        <a:t> </a:t>
                      </a:r>
                      <a:r>
                        <a:rPr lang="el-GR" sz="1100" dirty="0" err="1">
                          <a:effectLst/>
                        </a:rPr>
                        <a:t>you</a:t>
                      </a:r>
                      <a:r>
                        <a:rPr lang="el-GR" sz="1100" dirty="0">
                          <a:effectLst/>
                        </a:rPr>
                        <a:t>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 err="1">
                          <a:effectLst/>
                        </a:rPr>
                        <a:t>Good</a:t>
                      </a:r>
                      <a:r>
                        <a:rPr lang="el-GR" sz="1100" dirty="0">
                          <a:effectLst/>
                        </a:rPr>
                        <a:t> </a:t>
                      </a:r>
                      <a:r>
                        <a:rPr lang="el-GR" sz="1100" dirty="0" err="1">
                          <a:effectLst/>
                        </a:rPr>
                        <a:t>bye</a:t>
                      </a:r>
                      <a:r>
                        <a:rPr lang="el-GR" sz="1100" dirty="0">
                          <a:effectLst/>
                        </a:rPr>
                        <a:t>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</a:rPr>
                        <a:t>I </a:t>
                      </a:r>
                      <a:r>
                        <a:rPr lang="el-GR" sz="1100" dirty="0" err="1">
                          <a:effectLst/>
                        </a:rPr>
                        <a:t>love</a:t>
                      </a:r>
                      <a:r>
                        <a:rPr lang="el-GR" sz="1100" dirty="0">
                          <a:effectLst/>
                        </a:rPr>
                        <a:t> </a:t>
                      </a:r>
                      <a:r>
                        <a:rPr lang="el-GR" sz="1100" dirty="0" err="1">
                          <a:effectLst/>
                        </a:rPr>
                        <a:t>this</a:t>
                      </a:r>
                      <a:r>
                        <a:rPr lang="el-GR" sz="1100" dirty="0">
                          <a:effectLst/>
                        </a:rPr>
                        <a:t> </a:t>
                      </a:r>
                      <a:r>
                        <a:rPr lang="el-GR" sz="1100" dirty="0" err="1">
                          <a:effectLst/>
                        </a:rPr>
                        <a:t>game</a:t>
                      </a:r>
                      <a:r>
                        <a:rPr lang="el-GR" sz="1100" dirty="0">
                          <a:effectLst/>
                        </a:rPr>
                        <a:t>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 err="1">
                          <a:effectLst/>
                        </a:rPr>
                        <a:t>Nice</a:t>
                      </a:r>
                      <a:r>
                        <a:rPr lang="el-GR" sz="1100" dirty="0">
                          <a:effectLst/>
                        </a:rPr>
                        <a:t> </a:t>
                      </a:r>
                      <a:r>
                        <a:rPr lang="el-GR" sz="1100" dirty="0" err="1">
                          <a:effectLst/>
                        </a:rPr>
                        <a:t>to</a:t>
                      </a:r>
                      <a:r>
                        <a:rPr lang="el-GR" sz="1100" dirty="0">
                          <a:effectLst/>
                        </a:rPr>
                        <a:t> </a:t>
                      </a:r>
                      <a:r>
                        <a:rPr lang="el-GR" sz="1100" dirty="0" err="1">
                          <a:effectLst/>
                        </a:rPr>
                        <a:t>meet</a:t>
                      </a:r>
                      <a:r>
                        <a:rPr lang="el-GR" sz="1100" dirty="0">
                          <a:effectLst/>
                        </a:rPr>
                        <a:t> </a:t>
                      </a:r>
                      <a:r>
                        <a:rPr lang="el-GR" sz="1100" dirty="0" err="1">
                          <a:effectLst/>
                        </a:rPr>
                        <a:t>you</a:t>
                      </a:r>
                      <a:r>
                        <a:rPr lang="el-GR" sz="1100" dirty="0">
                          <a:effectLst/>
                        </a:rPr>
                        <a:t>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 err="1">
                          <a:effectLst/>
                        </a:rPr>
                        <a:t>You</a:t>
                      </a:r>
                      <a:r>
                        <a:rPr lang="el-GR" sz="1100" dirty="0">
                          <a:effectLst/>
                        </a:rPr>
                        <a:t> </a:t>
                      </a:r>
                      <a:r>
                        <a:rPr lang="el-GR" sz="1100" dirty="0" err="1">
                          <a:effectLst/>
                        </a:rPr>
                        <a:t>are</a:t>
                      </a:r>
                      <a:r>
                        <a:rPr lang="el-GR" sz="1100" dirty="0">
                          <a:effectLst/>
                        </a:rPr>
                        <a:t> </a:t>
                      </a:r>
                      <a:r>
                        <a:rPr lang="el-GR" sz="1100" dirty="0" err="1">
                          <a:effectLst/>
                        </a:rPr>
                        <a:t>welcome</a:t>
                      </a:r>
                      <a:r>
                        <a:rPr lang="el-GR" sz="1100" dirty="0">
                          <a:effectLst/>
                        </a:rPr>
                        <a:t>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 err="1">
                          <a:effectLst/>
                        </a:rPr>
                        <a:t>How</a:t>
                      </a:r>
                      <a:r>
                        <a:rPr lang="el-GR" sz="1100" dirty="0">
                          <a:effectLst/>
                        </a:rPr>
                        <a:t> </a:t>
                      </a:r>
                      <a:r>
                        <a:rPr lang="el-GR" sz="1100" dirty="0" err="1">
                          <a:effectLst/>
                        </a:rPr>
                        <a:t>are</a:t>
                      </a:r>
                      <a:r>
                        <a:rPr lang="el-GR" sz="1100" dirty="0">
                          <a:effectLst/>
                        </a:rPr>
                        <a:t> </a:t>
                      </a:r>
                      <a:r>
                        <a:rPr lang="el-GR" sz="1100" dirty="0" err="1">
                          <a:effectLst/>
                        </a:rPr>
                        <a:t>you</a:t>
                      </a:r>
                      <a:r>
                        <a:rPr lang="el-GR" sz="1100" dirty="0">
                          <a:effectLst/>
                        </a:rPr>
                        <a:t>?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 err="1">
                          <a:effectLst/>
                        </a:rPr>
                        <a:t>Have</a:t>
                      </a:r>
                      <a:r>
                        <a:rPr lang="el-GR" sz="1100" dirty="0">
                          <a:effectLst/>
                        </a:rPr>
                        <a:t> a </a:t>
                      </a:r>
                      <a:r>
                        <a:rPr lang="el-GR" sz="1100" dirty="0" err="1">
                          <a:effectLst/>
                        </a:rPr>
                        <a:t>good</a:t>
                      </a:r>
                      <a:r>
                        <a:rPr lang="el-GR" sz="1100" dirty="0">
                          <a:effectLst/>
                        </a:rPr>
                        <a:t> </a:t>
                      </a:r>
                      <a:r>
                        <a:rPr lang="el-GR" sz="1100" dirty="0" err="1">
                          <a:effectLst/>
                        </a:rPr>
                        <a:t>time</a:t>
                      </a:r>
                      <a:r>
                        <a:rPr lang="el-GR" sz="1100" dirty="0">
                          <a:effectLst/>
                        </a:rPr>
                        <a:t>.</a:t>
                      </a:r>
                      <a:endParaRPr lang="el-GR" sz="11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38100" marR="38100" marT="12700" marB="127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28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An example as far as our database is depicted below: </a:t>
            </a:r>
            <a:endParaRPr lang="el-GR" sz="1600" dirty="0"/>
          </a:p>
        </p:txBody>
      </p:sp>
      <p:pic>
        <p:nvPicPr>
          <p:cNvPr id="4" name="image10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15616" y="1844824"/>
            <a:ext cx="6667500" cy="200977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29939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Preprocessing</a:t>
            </a:r>
            <a:endParaRPr lang="el-GR" sz="1600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In the first step we cropped the image  and finally  focuses on speakers’  lips only using the classifiers and </a:t>
            </a:r>
            <a:r>
              <a:rPr lang="en-US" sz="1600" dirty="0" err="1" smtClean="0"/>
              <a:t>dlib</a:t>
            </a:r>
            <a:r>
              <a:rPr lang="en-US" sz="1600" dirty="0"/>
              <a:t> </a:t>
            </a:r>
            <a:r>
              <a:rPr lang="en-US" sz="1600" dirty="0" smtClean="0"/>
              <a:t>libraries. </a:t>
            </a:r>
          </a:p>
          <a:p>
            <a:r>
              <a:rPr lang="en-US" sz="1600" dirty="0" smtClean="0"/>
              <a:t>Secondly, we order all these cropped images to only one and we have different frames from which image </a:t>
            </a:r>
          </a:p>
          <a:p>
            <a:r>
              <a:rPr lang="en-US" sz="1600" dirty="0" smtClean="0"/>
              <a:t>We also use </a:t>
            </a:r>
            <a:r>
              <a:rPr lang="en-US" sz="1600" dirty="0" err="1" smtClean="0"/>
              <a:t>Keras</a:t>
            </a:r>
            <a:r>
              <a:rPr lang="en-US" sz="1600" dirty="0" smtClean="0"/>
              <a:t> library in order to train our model </a:t>
            </a:r>
          </a:p>
          <a:p>
            <a:r>
              <a:rPr lang="en-US" sz="1600" dirty="0" smtClean="0"/>
              <a:t>A sequence of different frames is depicted below :</a:t>
            </a:r>
          </a:p>
          <a:p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endParaRPr lang="el-GR" sz="1600" dirty="0"/>
          </a:p>
        </p:txBody>
      </p:sp>
      <p:pic>
        <p:nvPicPr>
          <p:cNvPr id="4" name="image15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03648" y="3501008"/>
            <a:ext cx="2133600" cy="2133600"/>
          </a:xfrm>
          <a:prstGeom prst="rect">
            <a:avLst/>
          </a:prstGeom>
          <a:ln/>
        </p:spPr>
      </p:pic>
      <p:pic>
        <p:nvPicPr>
          <p:cNvPr id="5" name="image1.jp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08104" y="3501008"/>
            <a:ext cx="2133600" cy="21336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091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Method</a:t>
            </a:r>
            <a:endParaRPr lang="el-GR" sz="1600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Our architecture is represented below: 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Our architecture is consisted of  four levels , which includes max pooling layer which reduces dimension layers.</a:t>
            </a:r>
          </a:p>
          <a:p>
            <a:r>
              <a:rPr lang="en-US" sz="1600" dirty="0" smtClean="0"/>
              <a:t>The batch normalization layer converts its inputs in order to have the mean equals to zero and the median equals to one.</a:t>
            </a:r>
            <a:endParaRPr lang="el-GR" sz="1600" dirty="0"/>
          </a:p>
        </p:txBody>
      </p:sp>
      <p:pic>
        <p:nvPicPr>
          <p:cNvPr id="5" name="image18.png"/>
          <p:cNvPicPr/>
          <p:nvPr/>
        </p:nvPicPr>
        <p:blipFill>
          <a:blip r:embed="rId2"/>
          <a:srcRect l="4487"/>
          <a:stretch>
            <a:fillRect/>
          </a:stretch>
        </p:blipFill>
        <p:spPr>
          <a:xfrm>
            <a:off x="755576" y="2204864"/>
            <a:ext cx="6029877" cy="75247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78551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Train the model</a:t>
            </a:r>
            <a:endParaRPr lang="el-GR" sz="1600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/>
              <a:t>We divided our database into three parts :  1) train  2) test and  3)development. We used the </a:t>
            </a:r>
            <a:r>
              <a:rPr lang="el-GR" sz="1600" dirty="0" err="1"/>
              <a:t>Stochastic</a:t>
            </a:r>
            <a:r>
              <a:rPr lang="el-GR" sz="1600" dirty="0"/>
              <a:t> </a:t>
            </a:r>
            <a:r>
              <a:rPr lang="el-GR" sz="1600" dirty="0" err="1"/>
              <a:t>Gradient</a:t>
            </a:r>
            <a:r>
              <a:rPr lang="el-GR" sz="1600" dirty="0"/>
              <a:t> </a:t>
            </a:r>
            <a:r>
              <a:rPr lang="el-GR" sz="1600" dirty="0" err="1" smtClean="0"/>
              <a:t>Descent</a:t>
            </a:r>
            <a:r>
              <a:rPr lang="en-US" sz="1600" dirty="0" smtClean="0"/>
              <a:t> . 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/>
              <a:t>We wrote our code in Python and we visualize our outputs with use of </a:t>
            </a:r>
            <a:r>
              <a:rPr lang="en-US" sz="1600" dirty="0" err="1" smtClean="0"/>
              <a:t>matplotlib</a:t>
            </a:r>
            <a:r>
              <a:rPr lang="en-US" sz="1600" dirty="0" smtClean="0"/>
              <a:t> library.</a:t>
            </a:r>
          </a:p>
          <a:p>
            <a:pPr marL="0" indent="0">
              <a:buNone/>
            </a:pP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3528791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Outputs</a:t>
            </a:r>
            <a:endParaRPr lang="el-GR" sz="1600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Out diagram with model loss is represented: </a:t>
            </a:r>
          </a:p>
          <a:p>
            <a:endParaRPr lang="en-US" sz="1600" dirty="0"/>
          </a:p>
          <a:p>
            <a:endParaRPr lang="el-GR" sz="1600" dirty="0"/>
          </a:p>
        </p:txBody>
      </p:sp>
      <p:pic>
        <p:nvPicPr>
          <p:cNvPr id="4" name="image1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71600" y="2348880"/>
            <a:ext cx="3228975" cy="264033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71790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Outputs</a:t>
            </a:r>
            <a:endParaRPr lang="el-GR" sz="1600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Out diagram with model accuracy is represented: 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l-GR" sz="1600" dirty="0"/>
          </a:p>
        </p:txBody>
      </p:sp>
      <p:pic>
        <p:nvPicPr>
          <p:cNvPr id="4" name="image20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11560" y="2492896"/>
            <a:ext cx="3014980" cy="241427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15375471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356</Words>
  <Application>Microsoft Office PowerPoint</Application>
  <PresentationFormat>Προβολή στην οθόνη (4:3)</PresentationFormat>
  <Paragraphs>77</Paragraphs>
  <Slides>10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1" baseType="lpstr">
      <vt:lpstr>Θέμα του Office</vt:lpstr>
      <vt:lpstr>Παρουσίαση του PowerPoint</vt:lpstr>
      <vt:lpstr>In our assignment we are going to train a model, which is able to recognize a word or a phrase which  told from specific speaker at specific time.  Below, you can see the word “PLEASE” </vt:lpstr>
      <vt:lpstr>Our database is  MIRACL-VC1 (downloaded from kaggle)  which provides 3000 different videos,  and 15 different speakers (5 men and 10 women)  are talking in front of the camera . These specific words and phrases are represented below: </vt:lpstr>
      <vt:lpstr>An example as far as our database is depicted below: </vt:lpstr>
      <vt:lpstr>Preprocessing</vt:lpstr>
      <vt:lpstr>Method</vt:lpstr>
      <vt:lpstr>Train the model</vt:lpstr>
      <vt:lpstr>Outputs</vt:lpstr>
      <vt:lpstr>Outputs</vt:lpstr>
      <vt:lpstr>Παρουσίαση του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ΑΛΕΞΑΝΔΡΑ</dc:creator>
  <cp:lastModifiedBy>ΑΛΕΞΑΝΔΡΑ</cp:lastModifiedBy>
  <cp:revision>36</cp:revision>
  <dcterms:created xsi:type="dcterms:W3CDTF">2019-09-07T14:00:47Z</dcterms:created>
  <dcterms:modified xsi:type="dcterms:W3CDTF">2019-09-07T15:05:13Z</dcterms:modified>
</cp:coreProperties>
</file>