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0" r:id="rId7"/>
    <p:sldId id="294" r:id="rId8"/>
    <p:sldId id="296" r:id="rId9"/>
    <p:sldId id="297" r:id="rId10"/>
    <p:sldId id="298" r:id="rId11"/>
    <p:sldId id="302" r:id="rId12"/>
    <p:sldId id="304" r:id="rId13"/>
    <p:sldId id="301" r:id="rId14"/>
    <p:sldId id="303" r:id="rId15"/>
    <p:sldId id="295" r:id="rId16"/>
    <p:sldId id="299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09" autoAdjust="0"/>
  </p:normalViewPr>
  <p:slideViewPr>
    <p:cSldViewPr snapToGrid="0" snapToObjects="1">
      <p:cViewPr varScale="1">
        <p:scale>
          <a:sx n="71" d="100"/>
          <a:sy n="71" d="100"/>
        </p:scale>
        <p:origin x="86" y="19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857168"/>
            <a:ext cx="5031068" cy="1305929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H</a:t>
            </a:r>
            <a:r>
              <a:rPr lang="en-US" altLang="zh-CN" sz="4800" dirty="0" err="1"/>
              <a:t>r</a:t>
            </a:r>
            <a:r>
              <a:rPr lang="en-US" altLang="zh-CN" sz="4800" dirty="0"/>
              <a:t> A</a:t>
            </a:r>
            <a:r>
              <a:rPr lang="en-CA" altLang="zh-CN" sz="4800" dirty="0" err="1"/>
              <a:t>nalysis</a:t>
            </a:r>
            <a:r>
              <a:rPr lang="en-CA" altLang="zh-CN" sz="4800" dirty="0"/>
              <a:t> case study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6232443" cy="2482252"/>
          </a:xfrm>
        </p:spPr>
        <p:txBody>
          <a:bodyPr anchor="t">
            <a:normAutofit/>
          </a:bodyPr>
          <a:lstStyle/>
          <a:p>
            <a:r>
              <a:rPr lang="en-US" sz="2800" dirty="0"/>
              <a:t>Sicheng Yang</a:t>
            </a:r>
          </a:p>
          <a:p>
            <a:r>
              <a:rPr lang="en-US" sz="2800" dirty="0"/>
              <a:t>DSI</a:t>
            </a:r>
          </a:p>
          <a:p>
            <a:r>
              <a:rPr lang="en-US" sz="2800" dirty="0"/>
              <a:t>Oct 20</a:t>
            </a:r>
          </a:p>
          <a:p>
            <a:endParaRPr lang="en-US" sz="2800" dirty="0"/>
          </a:p>
          <a:p>
            <a:r>
              <a:rPr lang="en-US" sz="2000" dirty="0"/>
              <a:t>github.com/</a:t>
            </a:r>
            <a:r>
              <a:rPr lang="en-US" sz="2000" dirty="0" err="1"/>
              <a:t>kkarzyang</a:t>
            </a:r>
            <a:r>
              <a:rPr lang="en-US" sz="2000" dirty="0"/>
              <a:t>/Presentation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-223829"/>
            <a:ext cx="10665089" cy="1362057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211580"/>
            <a:ext cx="11119104" cy="4434840"/>
          </a:xfrm>
        </p:spPr>
        <p:txBody>
          <a:bodyPr>
            <a:normAutofit/>
          </a:bodyPr>
          <a:lstStyle/>
          <a:p>
            <a:r>
              <a:rPr lang="en-US" sz="2400" dirty="0"/>
              <a:t>WHAT &amp; WHY    (Apply transform on </a:t>
            </a:r>
            <a:r>
              <a:rPr lang="en-US" sz="2400" dirty="0" err="1"/>
              <a:t>val</a:t>
            </a:r>
            <a:r>
              <a:rPr lang="en-US" sz="2400" dirty="0"/>
              <a:t>/test datasets) 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09EB223-C71B-4D37-5306-25EEB503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29" y="1799133"/>
            <a:ext cx="8715823" cy="48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6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-223829"/>
            <a:ext cx="10665089" cy="1362057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211580"/>
            <a:ext cx="11119104" cy="4434840"/>
          </a:xfrm>
        </p:spPr>
        <p:txBody>
          <a:bodyPr>
            <a:normAutofit/>
          </a:bodyPr>
          <a:lstStyle/>
          <a:p>
            <a:r>
              <a:rPr lang="en-US" sz="2400" dirty="0"/>
              <a:t>BEFORE &amp; AFTER</a:t>
            </a:r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BCD35C34-FC59-A81E-088A-316B585E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59" y="1909375"/>
            <a:ext cx="10606607" cy="33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4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0805-E9E1-3E6C-D376-0F47E27E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20387-8C23-B77F-5C62-68FBAD0C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03524-CCEA-0DC1-6FE3-528AE27C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F6BD94-CBCE-0DC1-2324-891AA10D5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63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0805-E9E1-3E6C-D376-0F47E27E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20387-8C23-B77F-5C62-68FBAD0C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03524-CCEA-0DC1-6FE3-528AE27C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F6BD94-CBCE-0DC1-2324-891AA10D5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3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203" y="1141503"/>
            <a:ext cx="5693664" cy="2580596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8" y="589080"/>
            <a:ext cx="8725933" cy="5679840"/>
          </a:xfrm>
        </p:spPr>
        <p:txBody>
          <a:bodyPr>
            <a:normAutofit/>
          </a:bodyPr>
          <a:lstStyle/>
          <a:p>
            <a:r>
              <a:rPr lang="en-US" dirty="0"/>
              <a:t>-  Predict promotion or not</a:t>
            </a:r>
          </a:p>
          <a:p>
            <a:endParaRPr lang="en-US" dirty="0"/>
          </a:p>
          <a:p>
            <a:r>
              <a:rPr lang="en-US" dirty="0"/>
              <a:t>-  Sociology research, junior employees, current students</a:t>
            </a:r>
          </a:p>
          <a:p>
            <a:endParaRPr lang="en-US" dirty="0"/>
          </a:p>
          <a:p>
            <a:r>
              <a:rPr lang="en-US" dirty="0"/>
              <a:t>-  Classification problem</a:t>
            </a:r>
          </a:p>
          <a:p>
            <a:endParaRPr lang="en-US" dirty="0"/>
          </a:p>
          <a:p>
            <a:r>
              <a:rPr lang="en-US" dirty="0"/>
              <a:t>-  Kaggle</a:t>
            </a:r>
          </a:p>
          <a:p>
            <a:endParaRPr lang="en-US" dirty="0"/>
          </a:p>
          <a:p>
            <a:r>
              <a:rPr lang="en-US" dirty="0"/>
              <a:t>-  Collected from HR datasets (by </a:t>
            </a:r>
            <a:r>
              <a:rPr lang="en-US" dirty="0" err="1"/>
              <a:t>shivan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-660355"/>
            <a:ext cx="10665089" cy="1362057"/>
          </a:xfrm>
        </p:spPr>
        <p:txBody>
          <a:bodyPr anchor="b">
            <a:normAutofit/>
          </a:bodyPr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211580"/>
            <a:ext cx="11119104" cy="4434840"/>
          </a:xfrm>
        </p:spPr>
        <p:txBody>
          <a:bodyPr>
            <a:normAutofit/>
          </a:bodyPr>
          <a:lstStyle/>
          <a:p>
            <a:r>
              <a:rPr lang="en-US" sz="2000" dirty="0"/>
              <a:t>IDs get dropped</a:t>
            </a:r>
          </a:p>
          <a:p>
            <a:r>
              <a:rPr lang="en-US" sz="2000" dirty="0"/>
              <a:t>Features: 12</a:t>
            </a:r>
          </a:p>
          <a:p>
            <a:r>
              <a:rPr lang="en-US" sz="2000" dirty="0"/>
              <a:t>Target Variable: </a:t>
            </a:r>
            <a:r>
              <a:rPr lang="en-US" sz="2000" i="1" dirty="0" err="1"/>
              <a:t>is_promoted</a:t>
            </a:r>
            <a:endParaRPr lang="en-US" sz="2000" i="1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D387F6F-CDB7-68DC-12C3-01001A30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74" y="1585488"/>
            <a:ext cx="8125610" cy="5396785"/>
          </a:xfrm>
          <a:prstGeom prst="rect">
            <a:avLst/>
          </a:prstGeom>
        </p:spPr>
      </p:pic>
      <p:pic>
        <p:nvPicPr>
          <p:cNvPr id="9" name="Picture 8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B263F3B1-1972-0965-B0FA-064C313F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0" y="2839184"/>
            <a:ext cx="4013624" cy="1179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7012D-1B0A-5ACA-1B64-BC8743B4C329}"/>
              </a:ext>
            </a:extLst>
          </p:cNvPr>
          <p:cNvSpPr txBox="1"/>
          <p:nvPr/>
        </p:nvSpPr>
        <p:spPr>
          <a:xfrm>
            <a:off x="760937" y="5056093"/>
            <a:ext cx="2982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38" y="-660355"/>
            <a:ext cx="10665089" cy="1362057"/>
          </a:xfrm>
        </p:spPr>
        <p:txBody>
          <a:bodyPr anchor="b">
            <a:normAutofit/>
          </a:bodyPr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pic>
        <p:nvPicPr>
          <p:cNvPr id="5" name="Content Placeholder 4" descr="A graph with lines and dots&#10;&#10;Description automatically generated">
            <a:extLst>
              <a:ext uri="{FF2B5EF4-FFF2-40B4-BE49-F238E27FC236}">
                <a16:creationId xmlns:a16="http://schemas.microsoft.com/office/drawing/2014/main" id="{315DF1ED-EEFA-49F7-5ECF-DA954594A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0809" y="618576"/>
            <a:ext cx="9470382" cy="61562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5CE5A-C8DD-445B-7305-AE104F50CED0}"/>
              </a:ext>
            </a:extLst>
          </p:cNvPr>
          <p:cNvSpPr txBox="1"/>
          <p:nvPr/>
        </p:nvSpPr>
        <p:spPr>
          <a:xfrm>
            <a:off x="8978795" y="16855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62781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55" y="-584047"/>
            <a:ext cx="10665089" cy="1362057"/>
          </a:xfrm>
        </p:spPr>
        <p:txBody>
          <a:bodyPr anchor="b">
            <a:normAutofit/>
          </a:bodyPr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C60E2-C0DD-1F01-4893-A3B6F8B8A6D5}"/>
              </a:ext>
            </a:extLst>
          </p:cNvPr>
          <p:cNvSpPr txBox="1"/>
          <p:nvPr/>
        </p:nvSpPr>
        <p:spPr>
          <a:xfrm>
            <a:off x="8899265" y="22636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Why?</a:t>
            </a:r>
          </a:p>
        </p:txBody>
      </p:sp>
      <p:pic>
        <p:nvPicPr>
          <p:cNvPr id="11" name="Content Placeholder 10" descr="A diagram of a tree&#10;&#10;Description automatically generated with medium confidence">
            <a:extLst>
              <a:ext uri="{FF2B5EF4-FFF2-40B4-BE49-F238E27FC236}">
                <a16:creationId xmlns:a16="http://schemas.microsoft.com/office/drawing/2014/main" id="{B724E3C5-A428-BAE4-94D7-3A7AF2CCDB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9367" y="688031"/>
            <a:ext cx="9333266" cy="6261409"/>
          </a:xfrm>
        </p:spPr>
      </p:pic>
    </p:spTree>
    <p:extLst>
      <p:ext uri="{BB962C8B-B14F-4D97-AF65-F5344CB8AC3E}">
        <p14:creationId xmlns:p14="http://schemas.microsoft.com/office/powerpoint/2010/main" val="410607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-223829"/>
            <a:ext cx="10665089" cy="1362057"/>
          </a:xfrm>
        </p:spPr>
        <p:txBody>
          <a:bodyPr anchor="b">
            <a:normAutofit/>
          </a:bodyPr>
          <a:lstStyle/>
          <a:p>
            <a:r>
              <a:rPr lang="en-US" dirty="0"/>
              <a:t>splitting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211580"/>
            <a:ext cx="11119104" cy="4434840"/>
          </a:xfrm>
        </p:spPr>
        <p:txBody>
          <a:bodyPr>
            <a:normAutofit/>
          </a:bodyPr>
          <a:lstStyle/>
          <a:p>
            <a:r>
              <a:rPr lang="en-US" sz="2400" dirty="0"/>
              <a:t>HOW &amp; WHY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F24F1EF-B150-30E5-6C96-6A0B1D54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4780"/>
            <a:ext cx="13189077" cy="26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4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-223829"/>
            <a:ext cx="10665089" cy="1362057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211580"/>
            <a:ext cx="11119104" cy="4434840"/>
          </a:xfrm>
        </p:spPr>
        <p:txBody>
          <a:bodyPr>
            <a:normAutofit/>
          </a:bodyPr>
          <a:lstStyle/>
          <a:p>
            <a:r>
              <a:rPr lang="en-US" sz="2400" dirty="0"/>
              <a:t>Missing values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64AD81F-AB4E-8843-2F35-54C14D21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" y="1648106"/>
            <a:ext cx="13304335" cy="49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4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-223829"/>
            <a:ext cx="10665089" cy="1362057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211580"/>
            <a:ext cx="11119104" cy="4434840"/>
          </a:xfrm>
        </p:spPr>
        <p:txBody>
          <a:bodyPr>
            <a:normAutofit/>
          </a:bodyPr>
          <a:lstStyle/>
          <a:p>
            <a:r>
              <a:rPr lang="en-US" sz="2400" dirty="0"/>
              <a:t>WHAT &amp; WHY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FC8BAAF-A584-888F-E70B-01AF13A4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" y="2146091"/>
            <a:ext cx="12351349" cy="29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-223829"/>
            <a:ext cx="10665089" cy="1362057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211580"/>
            <a:ext cx="11119104" cy="4434840"/>
          </a:xfrm>
        </p:spPr>
        <p:txBody>
          <a:bodyPr>
            <a:normAutofit/>
          </a:bodyPr>
          <a:lstStyle/>
          <a:p>
            <a:r>
              <a:rPr lang="en-US" sz="2400" dirty="0"/>
              <a:t>WHAT &amp; WHY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ED3400D-C400-F03E-DBD8-D3A19D75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24" y="1648106"/>
            <a:ext cx="11077518" cy="52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831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{A086E61D-7579-4A2D-ABB1-2B3FD8387A00}tf78438558_win32</Template>
  <TotalTime>303</TotalTime>
  <Words>115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Hr Analysis case study</vt:lpstr>
      <vt:lpstr>Intro</vt:lpstr>
      <vt:lpstr>EDa</vt:lpstr>
      <vt:lpstr>EDa</vt:lpstr>
      <vt:lpstr>EDa</vt:lpstr>
      <vt:lpstr>splitting</vt:lpstr>
      <vt:lpstr>PREPROCESSING</vt:lpstr>
      <vt:lpstr>PREPROCESSING</vt:lpstr>
      <vt:lpstr>PREPROCESSING</vt:lpstr>
      <vt:lpstr>PREPROCESSING</vt:lpstr>
      <vt:lpstr>PREPROCESSING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Analysis case study</dc:title>
  <dc:subject/>
  <dc:creator>Sicheng Yang</dc:creator>
  <cp:lastModifiedBy>Sicheng Yang</cp:lastModifiedBy>
  <cp:revision>1</cp:revision>
  <dcterms:created xsi:type="dcterms:W3CDTF">2023-10-20T02:55:51Z</dcterms:created>
  <dcterms:modified xsi:type="dcterms:W3CDTF">2023-10-20T07:59:04Z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