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Markdown Conversion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point about the topic</a:t>
            </a:r>
          </a:p>
          <a:p>
            <a:pPr/>
            <a:r>
              <a:t>Second point with detail</a:t>
            </a:r>
          </a:p>
          <a:p>
            <a:pPr lvl="1"/>
            <a:r>
              <a:t>Sub-point under second</a:t>
            </a:r>
          </a:p>
          <a:p>
            <a:pPr/>
            <a:r>
              <a:t>Third main point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828800"/>
          <a:ext cx="5486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914400">
                <a:tc>
                  <a:txBody>
                    <a:bodyPr/>
                    <a:lstStyle/>
                    <a:p>
                      <a:r>
                        <a:t>Header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Header 3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Data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C1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Data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C2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Function:</a:t>
            </a:r>
          </a:p>
          <a:p>
            <a:pPr>
              <a:defRPr>
                <a:latin typeface="Courier New"/>
              </a:defRPr>
            </a:pPr>
            <a:r>
              <a:t>def hello_world():</a:t>
            </a:r>
          </a:p>
          <a:p>
            <a:pPr>
              <a:defRPr>
                <a:latin typeface="Courier New"/>
              </a:defRPr>
            </a:pPr>
            <a:r>
              <a:t>    print("Hello, World\!")</a:t>
            </a:r>
          </a:p>
          <a:p>
            <a:pPr>
              <a:defRPr>
                <a:latin typeface="Courier New"/>
              </a:defRPr>
            </a:pPr>
            <a:r>
              <a:t>    return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tests various elements</a:t>
            </a:r>
          </a:p>
          <a:p>
            <a:r>
              <a:t>Including text formatting</a:t>
            </a:r>
          </a:p>
          <a:p>
            <a:r>
              <a:t>Tables and structured content</a:t>
            </a:r>
          </a:p>
          <a:p>
            <a:r>
              <a:t>For markdown conversion validation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