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多言語OCRテスト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Multilingual OCR Test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システム画面</a:t>
            </a:r>
          </a:p>
        </p:txBody>
      </p:sp>
      <p:pic>
        <p:nvPicPr>
          <p:cNvPr id="3" name="Picture 2" descr="test_japanese_u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36576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029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検索画面のUIモックアップ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