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Welcome to the 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slide 2 content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