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Mode 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Testing MarkItDown with LLM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Chart Analysis</a:t>
            </a:r>
          </a:p>
        </p:txBody>
      </p:sp>
      <p:pic>
        <p:nvPicPr>
          <p:cNvPr id="3" name="Picture 2" descr="tes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chart shows quarterly sales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increased by 25% in Q4</a:t>
            </a:r>
          </a:p>
          <a:p>
            <a:r>
              <a:t>• Best performance in Q1</a:t>
            </a:r>
          </a:p>
          <a:p>
            <a:r>
              <a:t>• Need to improve Q3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